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439.xml"/>
  <Override ContentType="application/vnd.openxmlformats-officedocument.presentationml.slideLayout+xml" PartName="/ppt/slideLayouts/slideLayout366.xml"/>
  <Override ContentType="application/vnd.openxmlformats-officedocument.presentationml.slideLayout+xml" PartName="/ppt/slideLayouts/slideLayout96.xml"/>
  <Override ContentType="application/vnd.openxmlformats-officedocument.presentationml.slideLayout+xml" PartName="/ppt/slideLayouts/slideLayout358.xml"/>
  <Override ContentType="application/vnd.openxmlformats-officedocument.presentationml.slideLayout+xml" PartName="/ppt/slideLayouts/slideLayout269.xml"/>
  <Override ContentType="application/vnd.openxmlformats-officedocument.presentationml.slideLayout+xml" PartName="/ppt/slideLayouts/slideLayout285.xml"/>
  <Override ContentType="application/vnd.openxmlformats-officedocument.presentationml.slideLayout+xml" PartName="/ppt/slideLayouts/slideLayout110.xml"/>
  <Override ContentType="application/vnd.openxmlformats-officedocument.presentationml.slideLayout+xml" PartName="/ppt/slideLayouts/slideLayout382.xml"/>
  <Override ContentType="application/vnd.openxmlformats-officedocument.presentationml.slideLayout+xml" PartName="/ppt/slideLayouts/slideLayout277.xml"/>
  <Override ContentType="application/vnd.openxmlformats-officedocument.presentationml.slideLayout+xml" PartName="/ppt/slideLayouts/slideLayout196.xml"/>
  <Override ContentType="application/vnd.openxmlformats-officedocument.presentationml.slideLayout+xml" PartName="/ppt/slideLayouts/slideLayout102.xml"/>
  <Override ContentType="application/vnd.openxmlformats-officedocument.presentationml.slideLayout+xml" PartName="/ppt/slideLayouts/slideLayout188.xml"/>
  <Override ContentType="application/vnd.openxmlformats-officedocument.presentationml.slideLayout+xml" PartName="/ppt/slideLayouts/slideLayout374.xml"/>
  <Override ContentType="application/vnd.openxmlformats-officedocument.presentationml.slideLayout+xml" PartName="/ppt/slideLayouts/slideLayout165.xml"/>
  <Override ContentType="application/vnd.openxmlformats-officedocument.presentationml.slideLayout+xml" PartName="/ppt/slideLayouts/slideLayout343.xml"/>
  <Override ContentType="application/vnd.openxmlformats-officedocument.presentationml.slideLayout+xml" PartName="/ppt/slideLayouts/slideLayout262.xml"/>
  <Override ContentType="application/vnd.openxmlformats-officedocument.presentationml.slideLayout+xml" PartName="/ppt/slideLayouts/slideLayout65.xml"/>
  <Override ContentType="application/vnd.openxmlformats-officedocument.presentationml.slideLayout+xml" PartName="/ppt/slideLayouts/slideLayout390.xml"/>
  <Override ContentType="application/vnd.openxmlformats-officedocument.presentationml.slideLayout+xml" PartName="/ppt/slideLayouts/slideLayout293.xml"/>
  <Override ContentType="application/vnd.openxmlformats-officedocument.presentationml.slideLayout+xml" PartName="/ppt/slideLayouts/slideLayout440.xml"/>
  <Override ContentType="application/vnd.openxmlformats-officedocument.presentationml.slideLayout+xml" PartName="/ppt/slideLayouts/slideLayout49.xml"/>
  <Override ContentType="application/vnd.openxmlformats-officedocument.presentationml.slideLayout+xml" PartName="/ppt/slideLayouts/slideLayout319.xml"/>
  <Override ContentType="application/vnd.openxmlformats-officedocument.presentationml.slideLayout+xml" PartName="/ppt/slideLayouts/slideLayout117.xml"/>
  <Override ContentType="application/vnd.openxmlformats-officedocument.presentationml.slideLayout+xml" PartName="/ppt/slideLayouts/slideLayout181.xml"/>
  <Override ContentType="application/vnd.openxmlformats-officedocument.presentationml.slideLayout+xml" PartName="/ppt/slideLayouts/slideLayout10.xml"/>
  <Override ContentType="application/vnd.openxmlformats-officedocument.presentationml.slideLayout+xml" PartName="/ppt/slideLayouts/slideLayout311.xml"/>
  <Override ContentType="application/vnd.openxmlformats-officedocument.presentationml.slideLayout+xml" PartName="/ppt/slideLayouts/slideLayout41.xml"/>
  <Override ContentType="application/vnd.openxmlformats-officedocument.presentationml.slideLayout+xml" PartName="/ppt/slideLayouts/slideLayout214.xml"/>
  <Override ContentType="application/vnd.openxmlformats-officedocument.presentationml.slideLayout+xml" PartName="/ppt/slideLayouts/slideLayout150.xml"/>
  <Override ContentType="application/vnd.openxmlformats-officedocument.presentationml.slideLayout+xml" PartName="/ppt/slideLayouts/slideLayout133.xml"/>
  <Override ContentType="application/vnd.openxmlformats-officedocument.presentationml.slideLayout+xml" PartName="/ppt/slideLayouts/slideLayout17.xml"/>
  <Override ContentType="application/vnd.openxmlformats-officedocument.presentationml.slideLayout+xml" PartName="/ppt/slideLayouts/slideLayout34.xml"/>
  <Override ContentType="application/vnd.openxmlformats-officedocument.presentationml.slideLayout+xml" PartName="/ppt/slideLayouts/slideLayout149.xml"/>
  <Override ContentType="application/vnd.openxmlformats-officedocument.presentationml.slideLayout+xml" PartName="/ppt/slideLayouts/slideLayout6.xml"/>
  <Override ContentType="application/vnd.openxmlformats-officedocument.presentationml.slideLayout+xml" PartName="/ppt/slideLayouts/slideLayout238.xml"/>
  <Override ContentType="application/vnd.openxmlformats-officedocument.presentationml.slideLayout+xml" PartName="/ppt/slideLayouts/slideLayout424.xml"/>
  <Override ContentType="application/vnd.openxmlformats-officedocument.presentationml.slideLayout+xml" PartName="/ppt/slideLayouts/slideLayout73.xml"/>
  <Override ContentType="application/vnd.openxmlformats-officedocument.presentationml.slideLayout+xml" PartName="/ppt/slideLayouts/slideLayout415.xml"/>
  <Override ContentType="application/vnd.openxmlformats-officedocument.presentationml.slideLayout+xml" PartName="/ppt/slideLayouts/slideLayout351.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26.xml"/>
  <Override ContentType="application/vnd.openxmlformats-officedocument.presentationml.slideLayout+xml" PartName="/ppt/slideLayouts/slideLayout157.xml"/>
  <Override ContentType="application/vnd.openxmlformats-officedocument.presentationml.slideLayout+xml" PartName="/ppt/slideLayouts/slideLayout407.xml"/>
  <Override ContentType="application/vnd.openxmlformats-officedocument.presentationml.slideLayout+xml" PartName="/ppt/slideLayouts/slideLayout432.xml"/>
  <Override ContentType="application/vnd.openxmlformats-officedocument.presentationml.slideLayout+xml" PartName="/ppt/slideLayouts/slideLayout304.xml"/>
  <Override ContentType="application/vnd.openxmlformats-officedocument.presentationml.slideLayout+xml" PartName="/ppt/slideLayouts/slideLayout334.xml"/>
  <Override ContentType="application/vnd.openxmlformats-officedocument.presentationml.slideLayout+xml" PartName="/ppt/slideLayouts/slideLayout172.xml"/>
  <Override ContentType="application/vnd.openxmlformats-officedocument.presentationml.slideLayout+xml" PartName="/ppt/slideLayouts/slideLayout206.xml"/>
  <Override ContentType="application/vnd.openxmlformats-officedocument.presentationml.slideLayout+xml" PartName="/ppt/slideLayouts/slideLayout223.xml"/>
  <Override ContentType="application/vnd.openxmlformats-officedocument.presentationml.slideLayout+xml" PartName="/ppt/slideLayouts/slideLayout142.xml"/>
  <Override ContentType="application/vnd.openxmlformats-officedocument.presentationml.slideLayout+xml" PartName="/ppt/slideLayouts/slideLayout125.xml"/>
  <Override ContentType="application/vnd.openxmlformats-officedocument.presentationml.slideLayout+xml" PartName="/ppt/slideLayouts/slideLayout88.xml"/>
  <Override ContentType="application/vnd.openxmlformats-officedocument.presentationml.slideLayout+xml" PartName="/ppt/slideLayouts/slideLayout270.xml"/>
  <Override ContentType="application/vnd.openxmlformats-officedocument.presentationml.slideLayout+xml" PartName="/ppt/slideLayouts/slideLayout253.xml"/>
  <Override ContentType="application/vnd.openxmlformats-officedocument.presentationml.slideLayout+xml" PartName="/ppt/slideLayouts/slideLayout400.xml"/>
  <Override ContentType="application/vnd.openxmlformats-officedocument.presentationml.slideLayout+xml" PartName="/ppt/slideLayouts/slideLayout189.xml"/>
  <Override ContentType="application/vnd.openxmlformats-officedocument.presentationml.slideLayout+xml" PartName="/ppt/slideLayouts/slideLayout278.xml"/>
  <Override ContentType="application/vnd.openxmlformats-officedocument.presentationml.slideLayout+xml" PartName="/ppt/slideLayouts/slideLayout367.xml"/>
  <Override ContentType="application/vnd.openxmlformats-officedocument.presentationml.slideLayout+xml" PartName="/ppt/slideLayouts/slideLayout103.xml"/>
  <Override ContentType="application/vnd.openxmlformats-officedocument.presentationml.slideLayout+xml" PartName="/ppt/slideLayouts/slideLayout89.xml"/>
  <Override ContentType="application/vnd.openxmlformats-officedocument.presentationml.slideLayout+xml" PartName="/ppt/slideLayouts/slideLayout357.xml"/>
  <Override ContentType="application/vnd.openxmlformats-officedocument.presentationml.slideLayout+xml" PartName="/ppt/slideLayouts/slideLayout180.xml"/>
  <Override ContentType="application/vnd.openxmlformats-officedocument.presentationml.slideLayout+xml" PartName="/ppt/slideLayouts/slideLayout95.xml"/>
  <Override ContentType="application/vnd.openxmlformats-officedocument.presentationml.slideLayout+xml" PartName="/ppt/slideLayouts/slideLayout64.xml"/>
  <Override ContentType="application/vnd.openxmlformats-officedocument.presentationml.slideLayout+xml" PartName="/ppt/slideLayouts/slideLayout391.xml"/>
  <Override ContentType="application/vnd.openxmlformats-officedocument.presentationml.slideLayout+xml" PartName="/ppt/slideLayouts/slideLayout268.xml"/>
  <Override ContentType="application/vnd.openxmlformats-officedocument.presentationml.slideLayout+xml" PartName="/ppt/slideLayouts/slideLayout294.xml"/>
  <Override ContentType="application/vnd.openxmlformats-officedocument.presentationml.slideLayout+xml" PartName="/ppt/slideLayouts/slideLayout18.xml"/>
  <Override ContentType="application/vnd.openxmlformats-officedocument.presentationml.slideLayout+xml" PartName="/ppt/slideLayouts/slideLayout318.xml"/>
  <Override ContentType="application/vnd.openxmlformats-officedocument.presentationml.slideLayout+xml" PartName="/ppt/slideLayouts/slideLayout118.xml"/>
  <Override ContentType="application/vnd.openxmlformats-officedocument.presentationml.slideLayout+xml" PartName="/ppt/slideLayouts/slideLayout195.xml"/>
  <Override ContentType="application/vnd.openxmlformats-officedocument.presentationml.slideLayout+xml" PartName="/ppt/slideLayouts/slideLayout245.xml"/>
  <Override ContentType="application/vnd.openxmlformats-officedocument.presentationml.slideLayout+xml" PartName="/ppt/slideLayouts/slideLayout373.xml"/>
  <Override ContentType="application/vnd.openxmlformats-officedocument.presentationml.slideLayout+xml" PartName="/ppt/slideLayouts/slideLayout79.xml"/>
  <Override ContentType="application/vnd.openxmlformats-officedocument.presentationml.slideLayout+xml" PartName="/ppt/slideLayouts/slideLayout134.xml"/>
  <Override ContentType="application/vnd.openxmlformats-officedocument.presentationml.slideLayout+xml" PartName="/ppt/slideLayouts/slideLayout231.xml"/>
  <Override ContentType="application/vnd.openxmlformats-officedocument.presentationml.slideLayout+xml" PartName="/ppt/slideLayouts/slideLayout342.xml"/>
  <Override ContentType="application/vnd.openxmlformats-officedocument.presentationml.slideLayout+xml" PartName="/ppt/slideLayouts/slideLayout230.xml"/>
  <Override ContentType="application/vnd.openxmlformats-officedocument.presentationml.slideLayout+xml" PartName="/ppt/slideLayouts/slideLayout141.xml"/>
  <Override ContentType="application/vnd.openxmlformats-officedocument.presentationml.slideLayout+xml" PartName="/ppt/slideLayouts/slideLayout239.xml"/>
  <Override ContentType="application/vnd.openxmlformats-officedocument.presentationml.slideLayout+xml" PartName="/ppt/slideLayouts/slideLayout425.xml"/>
  <Override ContentType="application/vnd.openxmlformats-officedocument.presentationml.slideLayout+xml" PartName="/ppt/slideLayouts/slideLayout7.xml"/>
  <Override ContentType="application/vnd.openxmlformats-officedocument.presentationml.slideLayout+xml" PartName="/ppt/slideLayouts/slideLayout299.xml"/>
  <Override ContentType="application/vnd.openxmlformats-officedocument.presentationml.slideLayout+xml" PartName="/ppt/slideLayouts/slideLayout124.xml"/>
  <Override ContentType="application/vnd.openxmlformats-officedocument.presentationml.slideLayout+xml" PartName="/ppt/slideLayouts/slideLayout21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42.xml"/>
  <Override ContentType="application/vnd.openxmlformats-officedocument.presentationml.slideLayout+xml" PartName="/ppt/slideLayouts/slideLayout263.xml"/>
  <Override ContentType="application/vnd.openxmlformats-officedocument.presentationml.slideLayout+xml" PartName="/ppt/slideLayouts/slideLayout352.xml"/>
  <Override ContentType="application/vnd.openxmlformats-officedocument.presentationml.slideLayout+xml" PartName="/ppt/slideLayouts/slideLayout335.xml"/>
  <Override ContentType="application/vnd.openxmlformats-officedocument.presentationml.slideLayout+xml" PartName="/ppt/slideLayouts/slideLayout246.xml"/>
  <Override ContentType="application/vnd.openxmlformats-officedocument.presentationml.slideLayout+xml" PartName="/ppt/slideLayouts/slideLayout229.xml"/>
  <Override ContentType="application/vnd.openxmlformats-officedocument.presentationml.slideLayout+xml" PartName="/ppt/slideLayouts/slideLayout190.xml"/>
  <Override ContentType="application/vnd.openxmlformats-officedocument.presentationml.slideLayout+xml" PartName="/ppt/slideLayouts/slideLayout224.xml"/>
  <Override ContentType="application/vnd.openxmlformats-officedocument.presentationml.slideLayout+xml" PartName="/ppt/slideLayouts/slideLayout284.xml"/>
  <Override ContentType="application/vnd.openxmlformats-officedocument.presentationml.slideLayout+xml" PartName="/ppt/slideLayouts/slideLayout207.xml"/>
  <Override ContentType="application/vnd.openxmlformats-officedocument.presentationml.slideLayout+xml" PartName="/ppt/slideLayouts/slideLayout431.xml"/>
  <Override ContentType="application/vnd.openxmlformats-officedocument.presentationml.slideLayout+xml" PartName="/ppt/slideLayouts/slideLayout57.xml"/>
  <Override ContentType="application/vnd.openxmlformats-officedocument.presentationml.slideLayout+xml" PartName="/ppt/slideLayouts/slideLayout414.xml"/>
  <Override ContentType="application/vnd.openxmlformats-officedocument.presentationml.slideLayout+xml" PartName="/ppt/slideLayouts/slideLayout80.xml"/>
  <Override ContentType="application/vnd.openxmlformats-officedocument.presentationml.slideLayout+xml" PartName="/ppt/slideLayouts/slideLayout139.xml"/>
  <Override ContentType="application/vnd.openxmlformats-officedocument.presentationml.slideLayout+xml" PartName="/ppt/slideLayouts/slideLayout63.xml"/>
  <Override ContentType="application/vnd.openxmlformats-officedocument.presentationml.slideLayout+xml" PartName="/ppt/slideLayouts/slideLayout303.xml"/>
  <Override ContentType="application/vnd.openxmlformats-officedocument.presentationml.slideLayout+xml" PartName="/ppt/slideLayouts/slideLayout156.xml"/>
  <Override ContentType="application/vnd.openxmlformats-officedocument.presentationml.slideLayout+xml" PartName="/ppt/slideLayouts/slideLayout408.xml"/>
  <Override ContentType="application/vnd.openxmlformats-officedocument.presentationml.slideLayout+xml" PartName="/ppt/slideLayouts/slideLayout173.xml"/>
  <Override ContentType="application/vnd.openxmlformats-officedocument.presentationml.slideLayout+xml" PartName="/ppt/slideLayouts/slideLayout389.xml"/>
  <Override ContentType="application/vnd.openxmlformats-officedocument.presentationml.slideLayout+xml" PartName="/ppt/slideLayouts/slideLayout320.xml"/>
  <Override ContentType="application/vnd.openxmlformats-officedocument.presentationml.slideLayout+xml" PartName="/ppt/slideLayouts/slideLayout260.xml"/>
  <Override ContentType="application/vnd.openxmlformats-officedocument.presentationml.slideLayout+xml" PartName="/ppt/slideLayouts/slideLayout198.xml"/>
  <Override ContentType="application/vnd.openxmlformats-officedocument.presentationml.slideLayout+xml" PartName="/ppt/slideLayouts/slideLayout252.xml"/>
  <Override ContentType="application/vnd.openxmlformats-officedocument.presentationml.slideLayout+xml" PartName="/ppt/slideLayouts/slideLayout384.xml"/>
  <Override ContentType="application/vnd.openxmlformats-officedocument.presentationml.slideLayout+xml" PartName="/ppt/slideLayouts/slideLayout20.xml"/>
  <Override ContentType="application/vnd.openxmlformats-officedocument.presentationml.slideLayout+xml" PartName="/ppt/slideLayouts/slideLayout295.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2.xml"/>
  <Override ContentType="application/vnd.openxmlformats-officedocument.presentationml.slideLayout+xml" PartName="/ppt/slideLayouts/slideLayout119.xml"/>
  <Override ContentType="application/vnd.openxmlformats-officedocument.presentationml.slideLayout+xml" PartName="/ppt/slideLayouts/slideLayout406.xml"/>
  <Override ContentType="application/vnd.openxmlformats-officedocument.presentationml.slideLayout+xml" PartName="/ppt/slideLayouts/slideLayout305.xml"/>
  <Override ContentType="application/vnd.openxmlformats-officedocument.presentationml.slideLayout+xml" PartName="/ppt/slideLayouts/slideLayout348.xml"/>
  <Override ContentType="application/vnd.openxmlformats-officedocument.presentationml.slideLayout+xml" PartName="/ppt/slideLayouts/slideLayout47.xml"/>
  <Override ContentType="application/vnd.openxmlformats-officedocument.presentationml.slideLayout+xml" PartName="/ppt/slideLayouts/slideLayout399.xml"/>
  <Override ContentType="application/vnd.openxmlformats-officedocument.presentationml.slideLayout+xml" PartName="/ppt/slideLayouts/slideLayout356.xml"/>
  <Override ContentType="application/vnd.openxmlformats-officedocument.presentationml.slideLayout+xml" PartName="/ppt/slideLayouts/slideLayout5.xml"/>
  <Override ContentType="application/vnd.openxmlformats-officedocument.presentationml.slideLayout+xml" PartName="/ppt/slideLayouts/slideLayout410.xml"/>
  <Override ContentType="application/vnd.openxmlformats-officedocument.presentationml.slideLayout+xml" PartName="/ppt/slideLayouts/slideLayout78.xml"/>
  <Override ContentType="application/vnd.openxmlformats-officedocument.presentationml.slideLayout+xml" PartName="/ppt/slideLayouts/slideLayout232.xml"/>
  <Override ContentType="application/vnd.openxmlformats-officedocument.presentationml.slideLayout+xml" PartName="/ppt/slideLayouts/slideLayout313.xml"/>
  <Override ContentType="application/vnd.openxmlformats-officedocument.presentationml.slideLayout+xml" PartName="/ppt/slideLayouts/slideLayout275.xml"/>
  <Override ContentType="application/vnd.openxmlformats-officedocument.presentationml.slideLayout+xml" PartName="/ppt/slideLayouts/slideLayout429.xml"/>
  <Override ContentType="application/vnd.openxmlformats-officedocument.presentationml.slideLayout+xml" PartName="/ppt/slideLayouts/slideLayout35.xml"/>
  <Override ContentType="application/vnd.openxmlformats-officedocument.presentationml.slideLayout+xml" PartName="/ppt/slideLayouts/slideLayout228.xml"/>
  <Override ContentType="application/vnd.openxmlformats-officedocument.presentationml.slideLayout+xml" PartName="/ppt/slideLayouts/slideLayout280.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147.xml"/>
  <Override ContentType="application/vnd.openxmlformats-officedocument.presentationml.slideLayout+xml" PartName="/ppt/slideLayouts/slideLayout325.xml"/>
  <Override ContentType="application/vnd.openxmlformats-officedocument.presentationml.slideLayout+xml" PartName="/ppt/slideLayouts/slideLayout341.xml"/>
  <Override ContentType="application/vnd.openxmlformats-officedocument.presentationml.slideLayout+xml" PartName="/ppt/slideLayouts/slideLayout368.xml"/>
  <Override ContentType="application/vnd.openxmlformats-officedocument.presentationml.slideLayout+xml" PartName="/ppt/slideLayouts/slideLayout328.xml"/>
  <Override ContentType="application/vnd.openxmlformats-officedocument.presentationml.slideLayout+xml" PartName="/ppt/slideLayouts/slideLayout353.xml"/>
  <Override ContentType="application/vnd.openxmlformats-officedocument.presentationml.slideLayout+xml" PartName="/ppt/slideLayouts/slideLayout434.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310.xml"/>
  <Override ContentType="application/vnd.openxmlformats-officedocument.presentationml.slideLayout+xml" PartName="/ppt/slideLayouts/slideLayout204.xml"/>
  <Override ContentType="application/vnd.openxmlformats-officedocument.presentationml.slideLayout+xml" PartName="/ppt/slideLayouts/slideLayout212.xml"/>
  <Override ContentType="application/vnd.openxmlformats-officedocument.presentationml.slideLayout+xml" PartName="/ppt/slideLayouts/slideLayout183.xml"/>
  <Override ContentType="application/vnd.openxmlformats-officedocument.presentationml.slideLayout+xml" PartName="/ppt/slideLayouts/slideLayout441.xml"/>
  <Override ContentType="application/vnd.openxmlformats-officedocument.presentationml.slideLayout+xml" PartName="/ppt/slideLayouts/slideLayout298.xml"/>
  <Override ContentType="application/vnd.openxmlformats-officedocument.presentationml.slideLayout+xml" PartName="/ppt/slideLayouts/slideLayout247.xml"/>
  <Override ContentType="application/vnd.openxmlformats-officedocument.presentationml.slideLayout+xml" PartName="/ppt/slideLayouts/slideLayout140.xml"/>
  <Override ContentType="application/vnd.openxmlformats-officedocument.presentationml.slideLayout+xml" PartName="/ppt/slideLayouts/slideLayout90.xml"/>
  <Override ContentType="application/vnd.openxmlformats-officedocument.presentationml.slideLayout+xml" PartName="/ppt/slideLayouts/slideLayout396.xml"/>
  <Override ContentType="application/vnd.openxmlformats-officedocument.presentationml.slideLayout+xml" PartName="/ppt/slideLayouts/slideLayout255.xml"/>
  <Override ContentType="application/vnd.openxmlformats-officedocument.presentationml.slideLayout+xml" PartName="/ppt/slideLayouts/slideLayout381.xml"/>
  <Override ContentType="application/vnd.openxmlformats-officedocument.presentationml.slideLayout+xml" PartName="/ppt/slideLayouts/slideLayout127.xml"/>
  <Override ContentType="application/vnd.openxmlformats-officedocument.presentationml.slideLayout+xml" PartName="/ppt/slideLayouts/slideLayout174.xml"/>
  <Override ContentType="application/vnd.openxmlformats-officedocument.presentationml.slideLayout+xml" PartName="/ppt/slideLayouts/slideLayout131.xml"/>
  <Override ContentType="application/vnd.openxmlformats-officedocument.presentationml.slideLayout+xml" PartName="/ppt/slideLayouts/slideLayout28.xml"/>
  <Override ContentType="application/vnd.openxmlformats-officedocument.presentationml.slideLayout+xml" PartName="/ppt/slideLayouts/slideLayout155.xml"/>
  <Override ContentType="application/vnd.openxmlformats-officedocument.presentationml.slideLayout+xml" PartName="/ppt/slideLayouts/slideLayout240.xml"/>
  <Override ContentType="application/vnd.openxmlformats-officedocument.presentationml.slideLayout+xml" PartName="/ppt/slideLayouts/slideLayout413.xml"/>
  <Override ContentType="application/vnd.openxmlformats-officedocument.presentationml.slideLayout+xml" PartName="/ppt/slideLayouts/slideLayout283.xml"/>
  <Override ContentType="application/vnd.openxmlformats-officedocument.presentationml.slideLayout+xml" PartName="/ppt/slideLayouts/slideLayout112.xml"/>
  <Override ContentType="application/vnd.openxmlformats-officedocument.presentationml.slideLayout+xml" PartName="/ppt/slideLayouts/slideLayout75.xml"/>
  <Override ContentType="application/vnd.openxmlformats-officedocument.presentationml.slideLayout+xml" PartName="/ppt/slideLayouts/slideLayout426.xml"/>
  <Override ContentType="application/vnd.openxmlformats-officedocument.presentationml.slideLayout+xml" PartName="/ppt/slideLayouts/slideLayout32.xml"/>
  <Override ContentType="application/vnd.openxmlformats-officedocument.presentationml.slideLayout+xml" PartName="/ppt/slideLayouts/slideLayout375.xml"/>
  <Override ContentType="application/vnd.openxmlformats-officedocument.presentationml.slideLayout+xml" PartName="/ppt/slideLayouts/slideLayout332.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54.xml"/>
  <Override ContentType="application/vnd.openxmlformats-officedocument.presentationml.slideLayout+xml" PartName="/ppt/slideLayouts/slideLayout197.xml"/>
  <Override ContentType="application/vnd.openxmlformats-officedocument.presentationml.slideLayout+xml" PartName="/ppt/slideLayouts/slideLayout340.xml"/>
  <Override ContentType="application/vnd.openxmlformats-officedocument.presentationml.slideLayout+xml" PartName="/ppt/slideLayouts/slideLayout306.xml"/>
  <Override ContentType="application/vnd.openxmlformats-officedocument.presentationml.slideLayout+xml" PartName="/ppt/slideLayouts/slideLayout349.xml"/>
  <Override ContentType="application/vnd.openxmlformats-officedocument.presentationml.slideLayout+xml" PartName="/ppt/slideLayouts/slideLayout411.xml"/>
  <Override ContentType="application/vnd.openxmlformats-officedocument.presentationml.slideLayout+xml" PartName="/ppt/slideLayouts/slideLayout233.xml"/>
  <Override ContentType="application/vnd.openxmlformats-officedocument.presentationml.slideLayout+xml" PartName="/ppt/slideLayouts/slideLayout383.xml"/>
  <Override ContentType="application/vnd.openxmlformats-officedocument.presentationml.slideLayout+xml" PartName="/ppt/slideLayouts/slideLayout60.xml"/>
  <Override ContentType="application/vnd.openxmlformats-officedocument.presentationml.slideLayout+xml" PartName="/ppt/slideLayouts/slideLayout326.xml"/>
  <Override ContentType="application/vnd.openxmlformats-officedocument.presentationml.slideLayout+xml" PartName="/ppt/slideLayouts/slideLayout105.xml"/>
  <Override ContentType="application/vnd.openxmlformats-officedocument.presentationml.slideLayout+xml" PartName="/ppt/slideLayouts/slideLayout182.xml"/>
  <Override ContentType="application/vnd.openxmlformats-officedocument.presentationml.slideLayout+xml" PartName="/ppt/slideLayouts/slideLayout369.xml"/>
  <Override ContentType="application/vnd.openxmlformats-officedocument.presentationml.slideLayout+xml" PartName="/ppt/slideLayouts/slideLayout276.xml"/>
  <Override ContentType="application/vnd.openxmlformats-officedocument.presentationml.slideLayout+xml" PartName="/ppt/slideLayouts/slideLayout148.xml"/>
  <Override ContentType="application/vnd.openxmlformats-officedocument.presentationml.slideLayout+xml" PartName="/ppt/slideLayouts/slideLayout48.xml"/>
  <Override ContentType="application/vnd.openxmlformats-officedocument.presentationml.slideLayout+xml" PartName="/ppt/slideLayouts/slideLayout360.xml"/>
  <Override ContentType="application/vnd.openxmlformats-officedocument.presentationml.slideLayout+xml" PartName="/ppt/slideLayouts/slideLayout261.xml"/>
  <Override ContentType="application/vnd.openxmlformats-officedocument.presentationml.slideLayout+xml" PartName="/ppt/slideLayouts/slideLayout4.xml"/>
  <Override ContentType="application/vnd.openxmlformats-officedocument.presentationml.slideLayout+xml" PartName="/ppt/slideLayouts/slideLayout398.xml"/>
  <Override ContentType="application/vnd.openxmlformats-officedocument.presentationml.slideLayout+xml" PartName="/ppt/slideLayouts/slideLayout355.xml"/>
  <Override ContentType="application/vnd.openxmlformats-officedocument.presentationml.slideLayout+xml" PartName="/ppt/slideLayouts/slideLayout405.xml"/>
  <Override ContentType="application/vnd.openxmlformats-officedocument.presentationml.slideLayout+xml" PartName="/ppt/slideLayouts/slideLayout312.xml"/>
  <Override ContentType="application/vnd.openxmlformats-officedocument.presentationml.slideLayout+xml" PartName="/ppt/slideLayouts/slideLayout227.xml"/>
  <Override ContentType="application/vnd.openxmlformats-officedocument.presentationml.slideLayout+xml" PartName="/ppt/slideLayouts/slideLayout248.xml"/>
  <Override ContentType="application/vnd.openxmlformats-officedocument.presentationml.slideLayout+xml" PartName="/ppt/slideLayouts/slideLayout205.xml"/>
  <Override ContentType="application/vnd.openxmlformats-officedocument.presentationml.slideLayout+xml" PartName="/ppt/slideLayouts/slideLayout354.xml"/>
  <Override ContentType="application/vnd.openxmlformats-officedocument.presentationml.slideLayout+xml" PartName="/ppt/slideLayouts/slideLayout282.xml"/>
  <Override ContentType="application/vnd.openxmlformats-officedocument.presentationml.slideLayout+xml" PartName="/ppt/slideLayouts/slideLayout397.xml"/>
  <Override ContentType="application/vnd.openxmlformats-officedocument.presentationml.slideLayout+xml" PartName="/ppt/slideLayouts/slideLayout76.xml"/>
  <Override ContentType="application/vnd.openxmlformats-officedocument.presentationml.slideLayout+xml" PartName="/ppt/slideLayouts/slideLayout33.xml"/>
  <Override ContentType="application/vnd.openxmlformats-officedocument.presentationml.slideLayout+xml" PartName="/ppt/slideLayouts/slideLayout327.xml"/>
  <Override ContentType="application/vnd.openxmlformats-officedocument.presentationml.slideLayout+xml" PartName="/ppt/slideLayouts/slideLayout433.xml"/>
  <Override ContentType="application/vnd.openxmlformats-officedocument.presentationml.slideLayout+xml" PartName="/ppt/slideLayouts/slideLayout82.xml"/>
  <Override ContentType="application/vnd.openxmlformats-officedocument.presentationml.slideLayout+xml" PartName="/ppt/slideLayouts/slideLayout132.xml"/>
  <Override ContentType="application/vnd.openxmlformats-officedocument.presentationml.slideLayout+xml" PartName="/ppt/slideLayouts/slideLayout361.xml"/>
  <Override ContentType="application/vnd.openxmlformats-officedocument.presentationml.slideLayout+xml" PartName="/ppt/slideLayouts/slideLayout175.xml"/>
  <Override ContentType="application/vnd.openxmlformats-officedocument.presentationml.slideLayout+xml" PartName="/ppt/slideLayouts/slideLayout297.xml"/>
  <Override ContentType="application/vnd.openxmlformats-officedocument.presentationml.slideLayout+xml" PartName="/ppt/slideLayouts/slideLayout211.xml"/>
  <Override ContentType="application/vnd.openxmlformats-officedocument.presentationml.slideLayout+xml" PartName="/ppt/slideLayouts/slideLayout126.xml"/>
  <Override ContentType="application/vnd.openxmlformats-officedocument.presentationml.slideLayout+xml" PartName="/ppt/slideLayouts/slideLayout254.xml"/>
  <Override ContentType="application/vnd.openxmlformats-officedocument.presentationml.slideLayout+xml" PartName="/ppt/slideLayouts/slideLayout427.xml"/>
  <Override ContentType="application/vnd.openxmlformats-officedocument.presentationml.slideLayout+xml" PartName="/ppt/slideLayouts/slideLayout169.xml"/>
  <Override ContentType="application/vnd.openxmlformats-officedocument.presentationml.slideLayout+xml" PartName="/ppt/slideLayouts/slideLayout27.xml"/>
  <Override ContentType="application/vnd.openxmlformats-officedocument.presentationml.slideLayout+xml" PartName="/ppt/slideLayouts/slideLayout376.xml"/>
  <Override ContentType="application/vnd.openxmlformats-officedocument.presentationml.slideLayout+xml" PartName="/ppt/slideLayouts/slideLayout160.xml"/>
  <Override ContentType="application/vnd.openxmlformats-officedocument.presentationml.slideLayout+xml" PartName="/ppt/slideLayouts/slideLayout333.xml"/>
  <Override ContentType="application/vnd.openxmlformats-officedocument.presentationml.slideLayout+xml" PartName="/ppt/slideLayouts/slideLayout218.xml"/>
  <Override ContentType="application/vnd.openxmlformats-officedocument.presentationml.slideLayout+xml" PartName="/ppt/slideLayouts/slideLayout307.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404.xml"/>
  <Override ContentType="application/vnd.openxmlformats-officedocument.presentationml.slideLayout+xml" PartName="/ppt/slideLayouts/slideLayout129.xml"/>
  <Override ContentType="application/vnd.openxmlformats-officedocument.presentationml.slideLayout+xml" PartName="/ppt/slideLayouts/slideLayout29.xml"/>
  <Override ContentType="application/vnd.openxmlformats-officedocument.presentationml.slideLayout+xml" PartName="/ppt/slideLayouts/slideLayout315.xml"/>
  <Override ContentType="application/vnd.openxmlformats-officedocument.presentationml.slideLayout+xml" PartName="/ppt/slideLayouts/slideLayout137.xml"/>
  <Override ContentType="application/vnd.openxmlformats-officedocument.presentationml.slideLayout+xml" PartName="/ppt/slideLayouts/slideLayout323.xml"/>
  <Override ContentType="application/vnd.openxmlformats-officedocument.presentationml.slideLayout+xml" PartName="/ppt/slideLayouts/slideLayout226.xml"/>
  <Override ContentType="application/vnd.openxmlformats-officedocument.presentationml.slideLayout+xml" PartName="/ppt/slideLayouts/slideLayout412.xml"/>
  <Override ContentType="application/vnd.openxmlformats-officedocument.presentationml.slideLayout+xml" PartName="/ppt/slideLayouts/slideLayout153.xml"/>
  <Override ContentType="application/vnd.openxmlformats-officedocument.presentationml.slideLayout+xml" PartName="/ppt/slideLayouts/slideLayout61.xml"/>
  <Override ContentType="application/vnd.openxmlformats-officedocument.presentationml.slideLayout+xml" PartName="/ppt/slideLayouts/slideLayout250.xml"/>
  <Override ContentType="application/vnd.openxmlformats-officedocument.presentationml.slideLayout+xml" PartName="/ppt/slideLayouts/slideLayout145.xml"/>
  <Override ContentType="application/vnd.openxmlformats-officedocument.presentationml.slideLayout+xml" PartName="/ppt/slideLayouts/slideLayout234.xml"/>
  <Override ContentType="application/vnd.openxmlformats-officedocument.presentationml.slideLayout+xml" PartName="/ppt/slideLayouts/slideLayout420.xml"/>
  <Override ContentType="application/vnd.openxmlformats-officedocument.presentationml.slideLayout+xml" PartName="/ppt/slideLayouts/slideLayout331.xml"/>
  <Override ContentType="application/vnd.openxmlformats-officedocument.presentationml.slideLayout+xml" PartName="/ppt/slideLayouts/slideLayout242.xml"/>
  <Override ContentType="application/vnd.openxmlformats-officedocument.presentationml.slideLayout+xml" PartName="/ppt/slideLayouts/slideLayout289.xml"/>
  <Override ContentType="application/vnd.openxmlformats-officedocument.presentationml.slideLayout+xml" PartName="/ppt/slideLayouts/slideLayout300.xml"/>
  <Override ContentType="application/vnd.openxmlformats-officedocument.presentationml.slideLayout+xml" PartName="/ppt/slideLayouts/slideLayout22.xml"/>
  <Override ContentType="application/vnd.openxmlformats-officedocument.presentationml.slideLayout+xml" PartName="/ppt/slideLayouts/slideLayout386.xml"/>
  <Override ContentType="application/vnd.openxmlformats-officedocument.presentationml.slideLayout+xml" PartName="/ppt/slideLayouts/slideLayout122.xml"/>
  <Override ContentType="application/vnd.openxmlformats-officedocument.presentationml.slideLayout+xml" PartName="/ppt/slideLayouts/slideLayout338.xml"/>
  <Override ContentType="application/vnd.openxmlformats-officedocument.presentationml.slideLayout+xml" PartName="/ppt/slideLayouts/slideLayout53.xml"/>
  <Override ContentType="application/vnd.openxmlformats-officedocument.presentationml.slideLayout+xml" PartName="/ppt/slideLayouts/slideLayout435.xml"/>
  <Override ContentType="application/vnd.openxmlformats-officedocument.presentationml.slideLayout+xml" PartName="/ppt/slideLayouts/slideLayout257.xml"/>
  <Override ContentType="application/vnd.openxmlformats-officedocument.presentationml.slideLayout+xml" PartName="/ppt/slideLayouts/slideLayout84.xml"/>
  <Override ContentType="application/vnd.openxmlformats-officedocument.presentationml.slideLayout+xml" PartName="/ppt/slideLayouts/slideLayout370.xml"/>
  <Override ContentType="application/vnd.openxmlformats-officedocument.presentationml.slideLayout+xml" PartName="/ppt/slideLayouts/slideLayout92.xml"/>
  <Override ContentType="application/vnd.openxmlformats-officedocument.presentationml.slideLayout+xml" PartName="/ppt/slideLayouts/slideLayout193.xml"/>
  <Override ContentType="application/vnd.openxmlformats-officedocument.presentationml.slideLayout+xml" PartName="/ppt/slideLayouts/slideLayout185.xml"/>
  <Override ContentType="application/vnd.openxmlformats-officedocument.presentationml.slideLayout+xml" PartName="/ppt/slideLayouts/slideLayout362.xml"/>
  <Override ContentType="application/vnd.openxmlformats-officedocument.presentationml.slideLayout+xml" PartName="/ppt/slideLayouts/slideLayout176.xml"/>
  <Override ContentType="application/vnd.openxmlformats-officedocument.presentationml.slideLayout+xml" PartName="/ppt/slideLayouts/slideLayout106.xml"/>
  <Override ContentType="application/vnd.openxmlformats-officedocument.presentationml.slideLayout+xml" PartName="/ppt/slideLayouts/slideLayout77.xml"/>
  <Override ContentType="application/vnd.openxmlformats-officedocument.presentationml.slideLayout+xml" PartName="/ppt/slideLayouts/slideLayout281.xml"/>
  <Override ContentType="application/vnd.openxmlformats-officedocument.presentationml.slideLayout+xml" PartName="/ppt/slideLayouts/slideLayout30.xml"/>
  <Override ContentType="application/vnd.openxmlformats-officedocument.presentationml.slideLayout+xml" PartName="/ppt/slideLayouts/slideLayout428.xml"/>
  <Override ContentType="application/vnd.openxmlformats-officedocument.presentationml.slideLayout+xml" PartName="/ppt/slideLayouts/slideLayout69.xml"/>
  <Override ContentType="application/vnd.openxmlformats-officedocument.presentationml.slideLayout+xml" PartName="/ppt/slideLayouts/slideLayout114.xml"/>
  <Override ContentType="application/vnd.openxmlformats-officedocument.presentationml.slideLayout+xml" PartName="/ppt/slideLayouts/slideLayout394.xml"/>
  <Override ContentType="application/vnd.openxmlformats-officedocument.presentationml.slideLayout+xml" PartName="/ppt/slideLayouts/slideLayout13.xml"/>
  <Override ContentType="application/vnd.openxmlformats-officedocument.presentationml.slideLayout+xml" PartName="/ppt/slideLayouts/slideLayout347.xml"/>
  <Override ContentType="application/vnd.openxmlformats-officedocument.presentationml.slideLayout+xml" PartName="/ppt/slideLayouts/slideLayout377.xml"/>
  <Override ContentType="application/vnd.openxmlformats-officedocument.presentationml.slideLayout+xml" PartName="/ppt/slideLayouts/slideLayout161.xml"/>
  <Override ContentType="application/vnd.openxmlformats-officedocument.presentationml.slideLayout+xml" PartName="/ppt/slideLayouts/slideLayout266.xml"/>
  <Override ContentType="application/vnd.openxmlformats-officedocument.presentationml.slideLayout+xml" PartName="/ppt/slideLayouts/slideLayout249.xml"/>
  <Override ContentType="application/vnd.openxmlformats-officedocument.presentationml.slideLayout+xml" PartName="/ppt/slideLayouts/slideLayout168.xml"/>
  <Override ContentType="application/vnd.openxmlformats-officedocument.presentationml.slideLayout+xml" PartName="/ppt/slideLayouts/slideLayout210.xml"/>
  <Override ContentType="application/vnd.openxmlformats-officedocument.presentationml.slideLayout+xml" PartName="/ppt/slideLayouts/slideLayout45.xml"/>
  <Override ContentType="application/vnd.openxmlformats-officedocument.presentationml.slideLayout+xml" PartName="/ppt/slideLayouts/slideLayout296.xml"/>
  <Override ContentType="application/vnd.openxmlformats-officedocument.presentationml.slideLayout+xml" PartName="/ppt/slideLayouts/slideLayout62.xml"/>
  <Override ContentType="application/vnd.openxmlformats-officedocument.presentationml.slideLayout+xml" PartName="/ppt/slideLayouts/slideLayout146.xml"/>
  <Override ContentType="application/vnd.openxmlformats-officedocument.presentationml.slideLayout+xml" PartName="/ppt/slideLayouts/slideLayout421.xml"/>
  <Override ContentType="application/vnd.openxmlformats-officedocument.presentationml.slideLayout+xml" PartName="/ppt/slideLayouts/slideLayout235.xml"/>
  <Override ContentType="application/vnd.openxmlformats-officedocument.presentationml.slideLayout+xml" PartName="/ppt/slideLayouts/slideLayout46.xml"/>
  <Override ContentType="application/vnd.openxmlformats-officedocument.presentationml.slideLayout+xml" PartName="/ppt/slideLayouts/slideLayout219.xml"/>
  <Override ContentType="application/vnd.openxmlformats-officedocument.presentationml.slideLayout+xml" PartName="/ppt/slideLayouts/slideLayout70.xml"/>
  <Override ContentType="application/vnd.openxmlformats-officedocument.presentationml.slideLayout+xml" PartName="/ppt/slideLayouts/slideLayout217.xml"/>
  <Override ContentType="application/vnd.openxmlformats-officedocument.presentationml.slideLayout+xml" PartName="/ppt/slideLayouts/slideLayout308.xml"/>
  <Override ContentType="application/vnd.openxmlformats-officedocument.presentationml.slideLayout+xml" PartName="/ppt/slideLayouts/slideLayout314.xml"/>
  <Override ContentType="application/vnd.openxmlformats-officedocument.presentationml.slideLayout+xml" PartName="/ppt/slideLayouts/slideLayout128.xml"/>
  <Override ContentType="application/vnd.openxmlformats-officedocument.presentationml.slideLayout+xml" PartName="/ppt/slideLayouts/slideLayout403.xml"/>
  <Override ContentType="application/vnd.openxmlformats-officedocument.presentationml.slideLayout+xml" PartName="/ppt/slideLayouts/slideLayout225.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162.xml"/>
  <Override ContentType="application/vnd.openxmlformats-officedocument.presentationml.slideLayout+xml" PartName="/ppt/slideLayouts/slideLayout251.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152.xml"/>
  <Override ContentType="application/vnd.openxmlformats-officedocument.presentationml.slideLayout+xml" PartName="/ppt/slideLayouts/slideLayout339.xml"/>
  <Override ContentType="application/vnd.openxmlformats-officedocument.presentationml.slideLayout+xml" PartName="/ppt/slideLayouts/slideLayout436.xml"/>
  <Override ContentType="application/vnd.openxmlformats-officedocument.presentationml.slideLayout+xml" PartName="/ppt/slideLayouts/slideLayout288.xml"/>
  <Override ContentType="application/vnd.openxmlformats-officedocument.presentationml.slideLayout+xml" PartName="/ppt/slideLayouts/slideLayout330.xml"/>
  <Override ContentType="application/vnd.openxmlformats-officedocument.presentationml.slideLayout+xml" PartName="/ppt/slideLayouts/slideLayout85.xml"/>
  <Override ContentType="application/vnd.openxmlformats-officedocument.presentationml.slideLayout+xml" PartName="/ppt/slideLayouts/slideLayout202.xml"/>
  <Override ContentType="application/vnd.openxmlformats-officedocument.presentationml.slideLayout+xml" PartName="/ppt/slideLayouts/slideLayout177.xml"/>
  <Override ContentType="application/vnd.openxmlformats-officedocument.presentationml.slideLayout+xml" PartName="/ppt/slideLayouts/slideLayout36.xml"/>
  <Override ContentType="application/vnd.openxmlformats-officedocument.presentationml.slideLayout+xml" PartName="/ppt/slideLayouts/slideLayout274.xml"/>
  <Override ContentType="application/vnd.openxmlformats-officedocument.presentationml.slideLayout+xml" PartName="/ppt/slideLayouts/slideLayout385.xml"/>
  <Override ContentType="application/vnd.openxmlformats-officedocument.presentationml.slideLayout+xml" PartName="/ppt/slideLayouts/slideLayout324.xml"/>
  <Override ContentType="application/vnd.openxmlformats-officedocument.presentationml.slideLayout+xml" PartName="/ppt/slideLayouts/slideLayout273.xml"/>
  <Override ContentType="application/vnd.openxmlformats-officedocument.presentationml.slideLayout+xml" PartName="/ppt/slideLayouts/slideLayout184.xml"/>
  <Override ContentType="application/vnd.openxmlformats-officedocument.presentationml.slideLayout+xml" PartName="/ppt/slideLayouts/slideLayout329.xml"/>
  <Override ContentType="application/vnd.openxmlformats-officedocument.presentationml.slideLayout+xml" PartName="/ppt/slideLayouts/slideLayout167.xml"/>
  <Override ContentType="application/vnd.openxmlformats-officedocument.presentationml.slideLayout+xml" PartName="/ppt/slideLayouts/slideLayout107.xml"/>
  <Override ContentType="application/vnd.openxmlformats-officedocument.presentationml.slideLayout+xml" PartName="/ppt/slideLayouts/slideLayout256.xml"/>
  <Override ContentType="application/vnd.openxmlformats-officedocument.presentationml.slideLayout+xml" PartName="/ppt/slideLayouts/slideLayout442.xml"/>
  <Override ContentType="application/vnd.openxmlformats-officedocument.presentationml.slideLayout+xml" PartName="/ppt/slideLayouts/slideLayout91.xml"/>
  <Override ContentType="application/vnd.openxmlformats-officedocument.presentationml.slideLayout+xml" PartName="/ppt/slideLayouts/slideLayout220.xml"/>
  <Override ContentType="application/vnd.openxmlformats-officedocument.presentationml.slideLayout+xml" PartName="/ppt/slideLayouts/slideLayout395.xml"/>
  <Override ContentType="application/vnd.openxmlformats-officedocument.presentationml.slideLayout+xml" PartName="/ppt/slideLayouts/slideLayout68.xml"/>
  <Override ContentType="application/vnd.openxmlformats-officedocument.presentationml.slideLayout+xml" PartName="/ppt/slideLayouts/slideLayout203.xml"/>
  <Override ContentType="application/vnd.openxmlformats-officedocument.presentationml.slideLayout+xml" PartName="/ppt/slideLayouts/slideLayout419.xml"/>
  <Override ContentType="application/vnd.openxmlformats-officedocument.presentationml.slideLayout+xml" PartName="/ppt/slideLayouts/slideLayout290.xml"/>
  <Override ContentType="application/vnd.openxmlformats-officedocument.presentationml.slideLayout+xml" PartName="/ppt/slideLayouts/slideLayout378.xml"/>
  <Override ContentType="application/vnd.openxmlformats-officedocument.presentationml.slideLayout+xml" PartName="/ppt/slideLayouts/slideLayout267.xml"/>
  <Override ContentType="application/vnd.openxmlformats-officedocument.presentationml.slideLayout+xml" PartName="/ppt/slideLayouts/slideLayout130.xml"/>
  <Override ContentType="application/vnd.openxmlformats-officedocument.presentationml.slideLayout+xml" PartName="/ppt/slideLayouts/slideLayout113.xml"/>
  <Override ContentType="application/vnd.openxmlformats-officedocument.presentationml.slideLayout+xml" PartName="/ppt/slideLayouts/slideLayout241.xml"/>
  <Override ContentType="application/vnd.openxmlformats-officedocument.presentationml.slideLayout+xml" PartName="/ppt/slideLayouts/slideLayout363.xml"/>
  <Override ContentType="application/vnd.openxmlformats-officedocument.presentationml.slideLayout+xml" PartName="/ppt/slideLayouts/slideLayout31.xml"/>
  <Override ContentType="application/vnd.openxmlformats-officedocument.presentationml.slideLayout+xml" PartName="/ppt/slideLayouts/slideLayout14.xml"/>
  <Override ContentType="application/vnd.openxmlformats-officedocument.presentationml.slideLayout+xml" PartName="/ppt/slideLayouts/slideLayout380.xml"/>
  <Override ContentType="application/vnd.openxmlformats-officedocument.presentationml.slideLayout+xml" PartName="/ppt/slideLayouts/slideLayout199.xml"/>
  <Override ContentType="application/vnd.openxmlformats-officedocument.presentationml.slideLayout+xml" PartName="/ppt/slideLayouts/slideLayout346.xml"/>
  <Override ContentType="application/vnd.openxmlformats-officedocument.presentationml.slideLayout+xml" PartName="/ppt/slideLayouts/slideLayout171.xml"/>
  <Override ContentType="application/vnd.openxmlformats-officedocument.presentationml.slideLayout+xml" PartName="/ppt/slideLayouts/slideLayout392.xml"/>
  <Override ContentType="application/vnd.openxmlformats-officedocument.presentationml.slideLayout+xml" PartName="/ppt/slideLayouts/slideLayout120.xml"/>
  <Override ContentType="application/vnd.openxmlformats-officedocument.presentationml.slideLayout+xml" PartName="/ppt/slideLayouts/slideLayout163.xml"/>
  <Override ContentType="application/vnd.openxmlformats-officedocument.presentationml.slideLayout+xml" PartName="/ppt/slideLayouts/slideLayout437.xml"/>
  <Override ContentType="application/vnd.openxmlformats-officedocument.presentationml.slideLayout+xml" PartName="/ppt/slideLayouts/slideLayout402.xml"/>
  <Override ContentType="application/vnd.openxmlformats-officedocument.presentationml.slideLayout+xml" PartName="/ppt/slideLayouts/slideLayout216.xml"/>
  <Override ContentType="application/vnd.openxmlformats-officedocument.presentationml.slideLayout+xml" PartName="/ppt/slideLayouts/slideLayout309.xml"/>
  <Override ContentType="application/vnd.openxmlformats-officedocument.presentationml.slideLayout+xml" PartName="/ppt/slideLayouts/slideLayout259.xml"/>
  <Override ContentType="application/vnd.openxmlformats-officedocument.presentationml.slideLayout+xml" PartName="/ppt/slideLayouts/slideLayout208.xml"/>
  <Override ContentType="application/vnd.openxmlformats-officedocument.presentationml.slideLayout+xml" PartName="/ppt/slideLayouts/slideLayout178.xml"/>
  <Override ContentType="application/vnd.openxmlformats-officedocument.presentationml.slideLayout+xml" PartName="/ppt/slideLayouts/slideLayout135.xml"/>
  <Override ContentType="application/vnd.openxmlformats-officedocument.presentationml.slideLayout+xml" PartName="/ppt/slideLayouts/slideLayout422.xml"/>
  <Override ContentType="application/vnd.openxmlformats-officedocument.presentationml.slideLayout+xml" PartName="/ppt/slideLayouts/slideLayout291.xml"/>
  <Override ContentType="application/vnd.openxmlformats-officedocument.presentationml.slideLayout+xml" PartName="/ppt/slideLayouts/slideLayout194.xml"/>
  <Override ContentType="application/vnd.openxmlformats-officedocument.presentationml.slideLayout+xml" PartName="/ppt/slideLayouts/slideLayout287.xml"/>
  <Override ContentType="application/vnd.openxmlformats-officedocument.presentationml.slideLayout+xml" PartName="/ppt/slideLayouts/slideLayout71.xml"/>
  <Override ContentType="application/vnd.openxmlformats-officedocument.presentationml.slideLayout+xml" PartName="/ppt/slideLayouts/slideLayout372.xml"/>
  <Override ContentType="application/vnd.openxmlformats-officedocument.presentationml.slideLayout+xml" PartName="/ppt/slideLayouts/slideLayout151.xml"/>
  <Override ContentType="application/vnd.openxmlformats-officedocument.presentationml.slideLayout+xml" PartName="/ppt/slideLayouts/slideLayout244.xml"/>
  <Override ContentType="application/vnd.openxmlformats-officedocument.presentationml.slideLayout+xml" PartName="/ppt/slideLayouts/slideLayout201.xml"/>
  <Override ContentType="application/vnd.openxmlformats-officedocument.presentationml.slideLayout+xml" PartName="/ppt/slideLayouts/slideLayout302.xml"/>
  <Override ContentType="application/vnd.openxmlformats-officedocument.presentationml.slideLayout+xml" PartName="/ppt/slideLayouts/slideLayout409.xml"/>
  <Override ContentType="application/vnd.openxmlformats-officedocument.presentationml.slideLayout+xml" PartName="/ppt/slideLayouts/slideLayout24.xml"/>
  <Override ContentType="application/vnd.openxmlformats-officedocument.presentationml.slideLayout+xml" PartName="/ppt/slideLayouts/slideLayout159.xml"/>
  <Override ContentType="application/vnd.openxmlformats-officedocument.presentationml.slideLayout+xml" PartName="/ppt/slideLayouts/slideLayout345.xml"/>
  <Override ContentType="application/vnd.openxmlformats-officedocument.presentationml.slideLayout+xml" PartName="/ppt/slideLayouts/slideLayout67.xml"/>
  <Override ContentType="application/vnd.openxmlformats-officedocument.presentationml.slideLayout+xml" PartName="/ppt/slideLayouts/slideLayout116.xml"/>
  <Override ContentType="application/vnd.openxmlformats-officedocument.presentationml.slideLayout+xml" PartName="/ppt/slideLayouts/slideLayout221.xml"/>
  <Override ContentType="application/vnd.openxmlformats-officedocument.presentationml.slideLayout+xml" PartName="/ppt/slideLayouts/slideLayout418.xml"/>
  <Override ContentType="application/vnd.openxmlformats-officedocument.presentationml.slideLayout+xml" PartName="/ppt/slideLayouts/slideLayout336.xml"/>
  <Override ContentType="application/vnd.openxmlformats-officedocument.presentationml.slideLayout+xml" PartName="/ppt/slideLayouts/slideLayout388.xml"/>
  <Override ContentType="application/vnd.openxmlformats-officedocument.presentationml.slideLayout+xml" PartName="/ppt/slideLayouts/slideLayout166.xml"/>
  <Override ContentType="application/vnd.openxmlformats-officedocument.presentationml.slideLayout+xml" PartName="/ppt/slideLayouts/slideLayout379.xml"/>
  <Override ContentType="application/vnd.openxmlformats-officedocument.presentationml.slideLayout+xml" PartName="/ppt/slideLayouts/slideLayout272.xml"/>
  <Override ContentType="application/vnd.openxmlformats-officedocument.presentationml.slideLayout+xml" PartName="/ppt/slideLayouts/slideLayout264.xml"/>
  <Override ContentType="application/vnd.openxmlformats-officedocument.presentationml.slideLayout+xml" PartName="/ppt/slideLayouts/slideLayout123.xml"/>
  <Override ContentType="application/vnd.openxmlformats-officedocument.presentationml.slideLayout+xml" PartName="/ppt/slideLayouts/slideLayout86.xml"/>
  <Override ContentType="application/vnd.openxmlformats-officedocument.presentationml.slideLayout+xml" PartName="/ppt/slideLayouts/slideLayout43.xml"/>
  <Override ContentType="application/vnd.openxmlformats-officedocument.presentationml.slideLayout+xml" PartName="/ppt/slideLayouts/slideLayout364.xml"/>
  <Override ContentType="application/vnd.openxmlformats-officedocument.presentationml.slideLayout+xml" PartName="/ppt/slideLayouts/slideLayout51.xml"/>
  <Override ContentType="application/vnd.openxmlformats-officedocument.presentationml.slideLayout+xml" PartName="/ppt/slideLayouts/slideLayout94.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144.xml"/>
  <Override ContentType="application/vnd.openxmlformats-officedocument.presentationml.slideLayout+xml" PartName="/ppt/slideLayouts/slideLayout317.xml"/>
  <Override ContentType="application/vnd.openxmlformats-officedocument.presentationml.slideLayout+xml" PartName="/ppt/slideLayouts/slideLayout187.xml"/>
  <Override ContentType="application/vnd.openxmlformats-officedocument.presentationml.slideLayout+xml" PartName="/ppt/slideLayouts/slideLayout321.xml"/>
  <Override ContentType="application/vnd.openxmlformats-officedocument.presentationml.slideLayout+xml" PartName="/ppt/slideLayouts/slideLayout236.xml"/>
  <Override ContentType="application/vnd.openxmlformats-officedocument.presentationml.slideLayout+xml" PartName="/ppt/slideLayouts/slideLayout191.xml"/>
  <Override ContentType="application/vnd.openxmlformats-officedocument.presentationml.slideLayout+xml" PartName="/ppt/slideLayouts/slideLayout279.xml"/>
  <Override ContentType="application/vnd.openxmlformats-officedocument.presentationml.slideLayout+xml" PartName="/ppt/slideLayouts/slideLayout430.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108.xml"/>
  <Override ContentType="application/vnd.openxmlformats-officedocument.presentationml.slideLayout+xml" PartName="/ppt/slideLayouts/slideLayout138.xml"/>
  <Override ContentType="application/vnd.openxmlformats-officedocument.presentationml.slideLayout+xml" PartName="/ppt/slideLayouts/slideLayout200.xml"/>
  <Override ContentType="application/vnd.openxmlformats-officedocument.presentationml.slideLayout+xml" PartName="/ppt/slideLayouts/slideLayout243.xml"/>
  <Override ContentType="application/vnd.openxmlformats-officedocument.presentationml.slideLayout+xml" PartName="/ppt/slideLayouts/slideLayout286.xml"/>
  <Override ContentType="application/vnd.openxmlformats-officedocument.presentationml.slideLayout+xml" PartName="/ppt/slideLayouts/slideLayout438.xml"/>
  <Override ContentType="application/vnd.openxmlformats-officedocument.presentationml.slideLayout+xml" PartName="/ppt/slideLayouts/slideLayout38.xml"/>
  <Override ContentType="application/vnd.openxmlformats-officedocument.presentationml.slideLayout+xml" PartName="/ppt/slideLayouts/slideLayout170.xml"/>
  <Override ContentType="application/vnd.openxmlformats-officedocument.presentationml.slideLayout+xml" PartName="/ppt/slideLayouts/slideLayout101.xml"/>
  <Override ContentType="application/vnd.openxmlformats-officedocument.presentationml.slideLayout+xml" PartName="/ppt/slideLayouts/slideLayout179.xml"/>
  <Override ContentType="application/vnd.openxmlformats-officedocument.presentationml.slideLayout+xml" PartName="/ppt/slideLayouts/slideLayout365.xml"/>
  <Override ContentType="application/vnd.openxmlformats-officedocument.presentationml.slideLayout+xml" PartName="/ppt/slideLayouts/slideLayout322.xml"/>
  <Override ContentType="application/vnd.openxmlformats-officedocument.presentationml.slideLayout+xml" PartName="/ppt/slideLayouts/slideLayout136.xml"/>
  <Override ContentType="application/vnd.openxmlformats-officedocument.presentationml.slideLayout+xml" PartName="/ppt/slideLayouts/slideLayout292.xml"/>
  <Override ContentType="application/vnd.openxmlformats-officedocument.presentationml.slideLayout+xml" PartName="/ppt/slideLayouts/slideLayout423.xml"/>
  <Override ContentType="application/vnd.openxmlformats-officedocument.presentationml.slideLayout+xml" PartName="/ppt/slideLayouts/slideLayout215.xml"/>
  <Override ContentType="application/vnd.openxmlformats-officedocument.presentationml.slideLayout+xml" PartName="/ppt/slideLayouts/slideLayout258.xml"/>
  <Override ContentType="application/vnd.openxmlformats-officedocument.presentationml.slideLayout+xml" PartName="/ppt/slideLayouts/slideLayout72.xml"/>
  <Override ContentType="application/vnd.openxmlformats-officedocument.presentationml.slideLayout+xml" PartName="/ppt/slideLayouts/slideLayout164.xml"/>
  <Override ContentType="application/vnd.openxmlformats-officedocument.presentationml.slideLayout+xml" PartName="/ppt/slideLayouts/slideLayout66.xml"/>
  <Override ContentType="application/vnd.openxmlformats-officedocument.presentationml.slideLayout+xml" PartName="/ppt/slideLayouts/slideLayout209.xml"/>
  <Override ContentType="application/vnd.openxmlformats-officedocument.presentationml.slideLayout+xml" PartName="/ppt/slideLayouts/slideLayout23.xml"/>
  <Override ContentType="application/vnd.openxmlformats-officedocument.presentationml.slideLayout+xml" PartName="/ppt/slideLayouts/slideLayout121.xml"/>
  <Override ContentType="application/vnd.openxmlformats-officedocument.presentationml.slideLayout+xml" PartName="/ppt/slideLayouts/slideLayout417.xml"/>
  <Override ContentType="application/vnd.openxmlformats-officedocument.presentationml.slideLayout+xml" PartName="/ppt/slideLayouts/slideLayout337.xml"/>
  <Override ContentType="application/vnd.openxmlformats-officedocument.presentationml.slideLayout+xml" PartName="/ppt/slideLayouts/slideLayout222.xml"/>
  <Override ContentType="application/vnd.openxmlformats-officedocument.presentationml.slideLayout+xml" PartName="/ppt/slideLayouts/slideLayout16.xml"/>
  <Override ContentType="application/vnd.openxmlformats-officedocument.presentationml.slideLayout+xml" PartName="/ppt/slideLayouts/slideLayout265.xml"/>
  <Override ContentType="application/vnd.openxmlformats-officedocument.presentationml.slideLayout+xml" PartName="/ppt/slideLayouts/slideLayout59.xml"/>
  <Override ContentType="application/vnd.openxmlformats-officedocument.presentationml.slideLayout+xml" PartName="/ppt/slideLayouts/slideLayout371.xml"/>
  <Override ContentType="application/vnd.openxmlformats-officedocument.presentationml.slideLayout+xml" PartName="/ppt/slideLayouts/slideLayout387.xml"/>
  <Override ContentType="application/vnd.openxmlformats-officedocument.presentationml.slideLayout+xml" PartName="/ppt/slideLayouts/slideLayout109.xml"/>
  <Override ContentType="application/vnd.openxmlformats-officedocument.presentationml.slideLayout+xml" PartName="/ppt/slideLayouts/slideLayout158.xml"/>
  <Override ContentType="application/vnd.openxmlformats-officedocument.presentationml.slideLayout+xml" PartName="/ppt/slideLayouts/slideLayout416.xml"/>
  <Override ContentType="application/vnd.openxmlformats-officedocument.presentationml.slideLayout+xml" PartName="/ppt/slideLayouts/slideLayout344.xml"/>
  <Override ContentType="application/vnd.openxmlformats-officedocument.presentationml.slideLayout+xml" PartName="/ppt/slideLayouts/slideLayout115.xml"/>
  <Override ContentType="application/vnd.openxmlformats-officedocument.presentationml.slideLayout+xml" PartName="/ppt/slideLayouts/slideLayout301.xml"/>
  <Override ContentType="application/vnd.openxmlformats-officedocument.presentationml.slideLayout+xml" PartName="/ppt/slideLayouts/slideLayout192.xml"/>
  <Override ContentType="application/vnd.openxmlformats-officedocument.presentationml.slideLayout+xml" PartName="/ppt/slideLayouts/slideLayout100.xml"/>
  <Override ContentType="application/vnd.openxmlformats-officedocument.presentationml.slideLayout+xml" PartName="/ppt/slideLayouts/slideLayout237.xml"/>
  <Override ContentType="application/vnd.openxmlformats-officedocument.presentationml.slideLayout+xml" PartName="/ppt/slideLayouts/slideLayout143.xml"/>
  <Override ContentType="application/vnd.openxmlformats-officedocument.presentationml.slideLayout+xml" PartName="/ppt/slideLayouts/slideLayout401.xml"/>
  <Override ContentType="application/vnd.openxmlformats-officedocument.presentationml.slideLayout+xml" PartName="/ppt/slideLayouts/slideLayout271.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350.xml"/>
  <Override ContentType="application/vnd.openxmlformats-officedocument.presentationml.slideLayout+xml" PartName="/ppt/slideLayouts/slideLayout93.xml"/>
  <Override ContentType="application/vnd.openxmlformats-officedocument.presentationml.slideLayout+xml" PartName="/ppt/slideLayouts/slideLayout316.xml"/>
  <Override ContentType="application/vnd.openxmlformats-officedocument.presentationml.slideLayout+xml" PartName="/ppt/slideLayouts/slideLayout393.xml"/>
  <Override ContentType="application/vnd.openxmlformats-officedocument.presentationml.slideLayout+xml" PartName="/ppt/slideLayouts/slideLayout186.xml"/>
  <Override ContentType="application/vnd.openxmlformats-officedocument.presentationml.slideLayout+xml" PartName="/ppt/slideLayouts/slideLayout359.xml"/>
  <Override ContentType="application/vnd.openxmlformats-officedocument.presentationml.slideMaster+xml" PartName="/ppt/slideMasters/slideMaster8.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9.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7.xml"/>
  <Override ContentType="application/vnd.openxmlformats-officedocument.presentationml.slideMaster+xml" PartName="/ppt/slideMasters/slideMaster6.xml"/>
  <Override ContentType="application/vnd.openxmlformats-officedocument.presentationml.slideMaster+xml" PartName="/ppt/slideMasters/slideMaster5.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7.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theme+xml" PartName="/ppt/theme/theme8.xml"/>
  <Override ContentType="application/vnd.openxmlformats-officedocument.theme+xml" PartName="/ppt/theme/theme10.xml"/>
  <Override ContentType="application/vnd.openxmlformats-officedocument.theme+xml" PartName="/ppt/theme/theme9.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4090" r:id="rId4"/>
    <p:sldMasterId id="2147484091" r:id="rId5"/>
    <p:sldMasterId id="2147484092" r:id="rId6"/>
    <p:sldMasterId id="2147484093" r:id="rId7"/>
    <p:sldMasterId id="2147484094" r:id="rId8"/>
    <p:sldMasterId id="2147484095" r:id="rId9"/>
    <p:sldMasterId id="2147484096" r:id="rId10"/>
    <p:sldMasterId id="2147484097" r:id="rId11"/>
    <p:sldMasterId id="2147484098" r:id="rId12"/>
  </p:sldMasterIdLst>
  <p:notesMasterIdLst>
    <p:notesMasterId r:id="rId13"/>
  </p:notesMasterIdLst>
  <p:sldIdLst>
    <p:sldId id="256" r:id="rId14"/>
    <p:sldId id="257" r:id="rId15"/>
    <p:sldId id="258" r:id="rId16"/>
    <p:sldId id="259" r:id="rId17"/>
    <p:sldId id="260" r:id="rId18"/>
    <p:sldId id="261" r:id="rId19"/>
    <p:sldId id="262" r:id="rId20"/>
    <p:sldId id="263" r:id="rId21"/>
    <p:sldId id="264" r:id="rId22"/>
    <p:sldId id="265" r:id="rId23"/>
    <p:sldId id="266" r:id="rId24"/>
    <p:sldId id="267" r:id="rId25"/>
    <p:sldId id="268" r:id="rId26"/>
    <p:sldId id="269" r:id="rId27"/>
    <p:sldId id="270" r:id="rId28"/>
    <p:sldId id="271" r:id="rId29"/>
    <p:sldId id="272" r:id="rId30"/>
    <p:sldId id="273" r:id="rId31"/>
    <p:sldId id="274" r:id="rId32"/>
    <p:sldId id="275" r:id="rId33"/>
    <p:sldId id="276" r:id="rId34"/>
    <p:sldId id="277" r:id="rId35"/>
    <p:sldId id="278" r:id="rId36"/>
    <p:sldId id="279" r:id="rId37"/>
    <p:sldId id="280" r:id="rId38"/>
    <p:sldId id="281" r:id="rId39"/>
    <p:sldId id="282" r:id="rId40"/>
    <p:sldId id="283" r:id="rId41"/>
    <p:sldId id="284" r:id="rId42"/>
    <p:sldId id="285" r:id="rId43"/>
    <p:sldId id="286" r:id="rId44"/>
    <p:sldId id="287" r:id="rId45"/>
    <p:sldId id="288" r:id="rId46"/>
    <p:sldId id="289" r:id="rId47"/>
    <p:sldId id="290" r:id="rId48"/>
    <p:sldId id="291" r:id="rId49"/>
    <p:sldId id="292" r:id="rId50"/>
  </p:sldIdLst>
  <p:sldSz cy="5143500" cx="9144000"/>
  <p:notesSz cx="6858000" cy="9144000"/>
  <p:embeddedFontLst>
    <p:embeddedFont>
      <p:font typeface="IBM Plex Sans"/>
      <p:regular r:id="rId51"/>
      <p:bold r:id="rId52"/>
      <p:italic r:id="rId53"/>
      <p:boldItalic r:id="rId54"/>
    </p:embeddedFont>
    <p:embeddedFont>
      <p:font typeface="Play"/>
      <p:regular r:id="rId55"/>
      <p:bold r:id="rId56"/>
    </p:embeddedFont>
    <p:embeddedFont>
      <p:font typeface="Red Hat Display SemiBold"/>
      <p:regular r:id="rId57"/>
      <p:bold r:id="rId58"/>
      <p:italic r:id="rId59"/>
      <p:boldItalic r:id="rId60"/>
    </p:embeddedFont>
    <p:embeddedFont>
      <p:font typeface="Red Hat Text Medium"/>
      <p:regular r:id="rId61"/>
      <p:bold r:id="rId62"/>
      <p:italic r:id="rId63"/>
      <p:boldItalic r:id="rId64"/>
    </p:embeddedFont>
    <p:embeddedFont>
      <p:font typeface="Proxima Nova"/>
      <p:regular r:id="rId65"/>
      <p:bold r:id="rId66"/>
      <p:italic r:id="rId67"/>
      <p:boldItalic r:id="rId68"/>
    </p:embeddedFont>
    <p:embeddedFont>
      <p:font typeface="Red Hat Display Medium"/>
      <p:regular r:id="rId69"/>
      <p:bold r:id="rId70"/>
      <p:italic r:id="rId71"/>
      <p:boldItalic r:id="rId72"/>
    </p:embeddedFont>
    <p:embeddedFont>
      <p:font typeface="Overpass"/>
      <p:regular r:id="rId73"/>
      <p:bold r:id="rId74"/>
      <p:italic r:id="rId75"/>
      <p:boldItalic r:id="rId76"/>
    </p:embeddedFont>
    <p:embeddedFont>
      <p:font typeface="Overpass Light"/>
      <p:regular r:id="rId77"/>
      <p:bold r:id="rId78"/>
      <p:italic r:id="rId79"/>
      <p:boldItalic r:id="rId80"/>
    </p:embeddedFont>
    <p:embeddedFont>
      <p:font typeface="Red Hat Display"/>
      <p:regular r:id="rId81"/>
      <p:bold r:id="rId82"/>
      <p:italic r:id="rId83"/>
      <p:boldItalic r:id="rId84"/>
    </p:embeddedFont>
    <p:embeddedFont>
      <p:font typeface="Overpass SemiBold"/>
      <p:regular r:id="rId85"/>
      <p:bold r:id="rId86"/>
      <p:italic r:id="rId87"/>
      <p:boldItalic r:id="rId88"/>
    </p:embeddedFont>
    <p:embeddedFont>
      <p:font typeface="Red Hat Text"/>
      <p:regular r:id="rId89"/>
      <p:bold r:id="rId90"/>
      <p:italic r:id="rId91"/>
      <p:boldItalic r:id="rId9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145">
          <p15:clr>
            <a:srgbClr val="A4A3A4"/>
          </p15:clr>
        </p15:guide>
        <p15:guide id="2" pos="2880">
          <p15:clr>
            <a:srgbClr val="A4A3A4"/>
          </p15:clr>
        </p15:guide>
        <p15:guide id="3" orient="horz" pos="520">
          <p15:clr>
            <a:srgbClr val="747775"/>
          </p15:clr>
        </p15:guide>
        <p15:guide id="4" orient="horz" pos="3024">
          <p15:clr>
            <a:srgbClr val="747775"/>
          </p15:clr>
        </p15:guide>
        <p15:guide id="5" pos="2679">
          <p15:clr>
            <a:srgbClr val="747775"/>
          </p15:clr>
        </p15:guide>
        <p15:guide id="6" orient="horz" pos="906">
          <p15:clr>
            <a:srgbClr val="747775"/>
          </p15:clr>
        </p15:guide>
        <p15:guide id="7" pos="3528">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145" orient="horz"/>
        <p:guide pos="2880"/>
        <p:guide pos="520" orient="horz"/>
        <p:guide pos="3024" orient="horz"/>
        <p:guide pos="2679"/>
        <p:guide pos="906" orient="horz"/>
        <p:guide pos="3528"/>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27.xml"/><Relationship Id="rId84" Type="http://schemas.openxmlformats.org/officeDocument/2006/relationships/font" Target="fonts/RedHatDisplay-boldItalic.fntdata"/><Relationship Id="rId83" Type="http://schemas.openxmlformats.org/officeDocument/2006/relationships/font" Target="fonts/RedHatDisplay-italic.fntdata"/><Relationship Id="rId42" Type="http://schemas.openxmlformats.org/officeDocument/2006/relationships/slide" Target="slides/slide29.xml"/><Relationship Id="rId86" Type="http://schemas.openxmlformats.org/officeDocument/2006/relationships/font" Target="fonts/OverpassSemiBold-bold.fntdata"/><Relationship Id="rId41" Type="http://schemas.openxmlformats.org/officeDocument/2006/relationships/slide" Target="slides/slide28.xml"/><Relationship Id="rId85" Type="http://schemas.openxmlformats.org/officeDocument/2006/relationships/font" Target="fonts/OverpassSemiBold-regular.fntdata"/><Relationship Id="rId44" Type="http://schemas.openxmlformats.org/officeDocument/2006/relationships/slide" Target="slides/slide31.xml"/><Relationship Id="rId88" Type="http://schemas.openxmlformats.org/officeDocument/2006/relationships/font" Target="fonts/OverpassSemiBold-boldItalic.fntdata"/><Relationship Id="rId43" Type="http://schemas.openxmlformats.org/officeDocument/2006/relationships/slide" Target="slides/slide30.xml"/><Relationship Id="rId87" Type="http://schemas.openxmlformats.org/officeDocument/2006/relationships/font" Target="fonts/OverpassSemiBold-italic.fntdata"/><Relationship Id="rId46" Type="http://schemas.openxmlformats.org/officeDocument/2006/relationships/slide" Target="slides/slide33.xml"/><Relationship Id="rId45" Type="http://schemas.openxmlformats.org/officeDocument/2006/relationships/slide" Target="slides/slide32.xml"/><Relationship Id="rId89" Type="http://schemas.openxmlformats.org/officeDocument/2006/relationships/font" Target="fonts/RedHatText-regular.fntdata"/><Relationship Id="rId80" Type="http://schemas.openxmlformats.org/officeDocument/2006/relationships/font" Target="fonts/OverpassLight-boldItalic.fntdata"/><Relationship Id="rId82" Type="http://schemas.openxmlformats.org/officeDocument/2006/relationships/font" Target="fonts/RedHatDisplay-bold.fntdata"/><Relationship Id="rId81" Type="http://schemas.openxmlformats.org/officeDocument/2006/relationships/font" Target="fonts/RedHatDisplay-regular.fntdata"/><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48" Type="http://schemas.openxmlformats.org/officeDocument/2006/relationships/slide" Target="slides/slide35.xml"/><Relationship Id="rId47" Type="http://schemas.openxmlformats.org/officeDocument/2006/relationships/slide" Target="slides/slide34.xml"/><Relationship Id="rId49" Type="http://schemas.openxmlformats.org/officeDocument/2006/relationships/slide" Target="slides/slide36.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73" Type="http://schemas.openxmlformats.org/officeDocument/2006/relationships/font" Target="fonts/Overpass-regular.fntdata"/><Relationship Id="rId72" Type="http://schemas.openxmlformats.org/officeDocument/2006/relationships/font" Target="fonts/RedHatDisplayMedium-boldItalic.fntdata"/><Relationship Id="rId31" Type="http://schemas.openxmlformats.org/officeDocument/2006/relationships/slide" Target="slides/slide18.xml"/><Relationship Id="rId75" Type="http://schemas.openxmlformats.org/officeDocument/2006/relationships/font" Target="fonts/Overpass-italic.fntdata"/><Relationship Id="rId30" Type="http://schemas.openxmlformats.org/officeDocument/2006/relationships/slide" Target="slides/slide17.xml"/><Relationship Id="rId74" Type="http://schemas.openxmlformats.org/officeDocument/2006/relationships/font" Target="fonts/Overpass-bold.fntdata"/><Relationship Id="rId33" Type="http://schemas.openxmlformats.org/officeDocument/2006/relationships/slide" Target="slides/slide20.xml"/><Relationship Id="rId77" Type="http://schemas.openxmlformats.org/officeDocument/2006/relationships/font" Target="fonts/OverpassLight-regular.fntdata"/><Relationship Id="rId32" Type="http://schemas.openxmlformats.org/officeDocument/2006/relationships/slide" Target="slides/slide19.xml"/><Relationship Id="rId76" Type="http://schemas.openxmlformats.org/officeDocument/2006/relationships/font" Target="fonts/Overpass-boldItalic.fntdata"/><Relationship Id="rId35" Type="http://schemas.openxmlformats.org/officeDocument/2006/relationships/slide" Target="slides/slide22.xml"/><Relationship Id="rId79" Type="http://schemas.openxmlformats.org/officeDocument/2006/relationships/font" Target="fonts/OverpassLight-italic.fntdata"/><Relationship Id="rId34" Type="http://schemas.openxmlformats.org/officeDocument/2006/relationships/slide" Target="slides/slide21.xml"/><Relationship Id="rId78" Type="http://schemas.openxmlformats.org/officeDocument/2006/relationships/font" Target="fonts/OverpassLight-bold.fntdata"/><Relationship Id="rId71" Type="http://schemas.openxmlformats.org/officeDocument/2006/relationships/font" Target="fonts/RedHatDisplayMedium-italic.fntdata"/><Relationship Id="rId70" Type="http://schemas.openxmlformats.org/officeDocument/2006/relationships/font" Target="fonts/RedHatDisplayMedium-bold.fntdata"/><Relationship Id="rId37" Type="http://schemas.openxmlformats.org/officeDocument/2006/relationships/slide" Target="slides/slide24.xml"/><Relationship Id="rId36" Type="http://schemas.openxmlformats.org/officeDocument/2006/relationships/slide" Target="slides/slide23.xml"/><Relationship Id="rId39" Type="http://schemas.openxmlformats.org/officeDocument/2006/relationships/slide" Target="slides/slide26.xml"/><Relationship Id="rId38" Type="http://schemas.openxmlformats.org/officeDocument/2006/relationships/slide" Target="slides/slide25.xml"/><Relationship Id="rId62" Type="http://schemas.openxmlformats.org/officeDocument/2006/relationships/font" Target="fonts/RedHatTextMedium-bold.fntdata"/><Relationship Id="rId61" Type="http://schemas.openxmlformats.org/officeDocument/2006/relationships/font" Target="fonts/RedHatTextMedium-regular.fntdata"/><Relationship Id="rId20" Type="http://schemas.openxmlformats.org/officeDocument/2006/relationships/slide" Target="slides/slide7.xml"/><Relationship Id="rId64" Type="http://schemas.openxmlformats.org/officeDocument/2006/relationships/font" Target="fonts/RedHatTextMedium-boldItalic.fntdata"/><Relationship Id="rId63" Type="http://schemas.openxmlformats.org/officeDocument/2006/relationships/font" Target="fonts/RedHatTextMedium-italic.fntdata"/><Relationship Id="rId22" Type="http://schemas.openxmlformats.org/officeDocument/2006/relationships/slide" Target="slides/slide9.xml"/><Relationship Id="rId66" Type="http://schemas.openxmlformats.org/officeDocument/2006/relationships/font" Target="fonts/ProximaNova-bold.fntdata"/><Relationship Id="rId21" Type="http://schemas.openxmlformats.org/officeDocument/2006/relationships/slide" Target="slides/slide8.xml"/><Relationship Id="rId65" Type="http://schemas.openxmlformats.org/officeDocument/2006/relationships/font" Target="fonts/ProximaNova-regular.fntdata"/><Relationship Id="rId24" Type="http://schemas.openxmlformats.org/officeDocument/2006/relationships/slide" Target="slides/slide11.xml"/><Relationship Id="rId68" Type="http://schemas.openxmlformats.org/officeDocument/2006/relationships/font" Target="fonts/ProximaNova-boldItalic.fntdata"/><Relationship Id="rId23" Type="http://schemas.openxmlformats.org/officeDocument/2006/relationships/slide" Target="slides/slide10.xml"/><Relationship Id="rId67" Type="http://schemas.openxmlformats.org/officeDocument/2006/relationships/font" Target="fonts/ProximaNova-italic.fntdata"/><Relationship Id="rId60" Type="http://schemas.openxmlformats.org/officeDocument/2006/relationships/font" Target="fonts/RedHatDisplaySemiBold-boldItalic.fntdata"/><Relationship Id="rId26" Type="http://schemas.openxmlformats.org/officeDocument/2006/relationships/slide" Target="slides/slide13.xml"/><Relationship Id="rId25" Type="http://schemas.openxmlformats.org/officeDocument/2006/relationships/slide" Target="slides/slide12.xml"/><Relationship Id="rId69" Type="http://schemas.openxmlformats.org/officeDocument/2006/relationships/font" Target="fonts/RedHatDisplayMedium-regular.fntdata"/><Relationship Id="rId28" Type="http://schemas.openxmlformats.org/officeDocument/2006/relationships/slide" Target="slides/slide15.xml"/><Relationship Id="rId27" Type="http://schemas.openxmlformats.org/officeDocument/2006/relationships/slide" Target="slides/slide14.xml"/><Relationship Id="rId29" Type="http://schemas.openxmlformats.org/officeDocument/2006/relationships/slide" Target="slides/slide16.xml"/><Relationship Id="rId51" Type="http://schemas.openxmlformats.org/officeDocument/2006/relationships/font" Target="fonts/IBMPlexSans-regular.fntdata"/><Relationship Id="rId50" Type="http://schemas.openxmlformats.org/officeDocument/2006/relationships/slide" Target="slides/slide37.xml"/><Relationship Id="rId53" Type="http://schemas.openxmlformats.org/officeDocument/2006/relationships/font" Target="fonts/IBMPlexSans-italic.fntdata"/><Relationship Id="rId52" Type="http://schemas.openxmlformats.org/officeDocument/2006/relationships/font" Target="fonts/IBMPlexSans-bold.fntdata"/><Relationship Id="rId11" Type="http://schemas.openxmlformats.org/officeDocument/2006/relationships/slideMaster" Target="slideMasters/slideMaster8.xml"/><Relationship Id="rId55" Type="http://schemas.openxmlformats.org/officeDocument/2006/relationships/font" Target="fonts/Play-regular.fntdata"/><Relationship Id="rId10" Type="http://schemas.openxmlformats.org/officeDocument/2006/relationships/slideMaster" Target="slideMasters/slideMaster7.xml"/><Relationship Id="rId54" Type="http://schemas.openxmlformats.org/officeDocument/2006/relationships/font" Target="fonts/IBMPlexSans-boldItalic.fntdata"/><Relationship Id="rId13" Type="http://schemas.openxmlformats.org/officeDocument/2006/relationships/notesMaster" Target="notesMasters/notesMaster1.xml"/><Relationship Id="rId57" Type="http://schemas.openxmlformats.org/officeDocument/2006/relationships/font" Target="fonts/RedHatDisplaySemiBold-regular.fntdata"/><Relationship Id="rId12" Type="http://schemas.openxmlformats.org/officeDocument/2006/relationships/slideMaster" Target="slideMasters/slideMaster9.xml"/><Relationship Id="rId56" Type="http://schemas.openxmlformats.org/officeDocument/2006/relationships/font" Target="fonts/Play-bold.fntdata"/><Relationship Id="rId91" Type="http://schemas.openxmlformats.org/officeDocument/2006/relationships/font" Target="fonts/RedHatText-italic.fntdata"/><Relationship Id="rId90" Type="http://schemas.openxmlformats.org/officeDocument/2006/relationships/font" Target="fonts/RedHatText-bold.fntdata"/><Relationship Id="rId92" Type="http://schemas.openxmlformats.org/officeDocument/2006/relationships/font" Target="fonts/RedHatText-boldItalic.fntdata"/><Relationship Id="rId15" Type="http://schemas.openxmlformats.org/officeDocument/2006/relationships/slide" Target="slides/slide2.xml"/><Relationship Id="rId59" Type="http://schemas.openxmlformats.org/officeDocument/2006/relationships/font" Target="fonts/RedHatDisplaySemiBold-italic.fntdata"/><Relationship Id="rId14" Type="http://schemas.openxmlformats.org/officeDocument/2006/relationships/slide" Target="slides/slide1.xml"/><Relationship Id="rId58" Type="http://schemas.openxmlformats.org/officeDocument/2006/relationships/font" Target="fonts/RedHatDisplaySemiBold-bold.fntdata"/><Relationship Id="rId17" Type="http://schemas.openxmlformats.org/officeDocument/2006/relationships/slide" Target="slides/slide4.xml"/><Relationship Id="rId16" Type="http://schemas.openxmlformats.org/officeDocument/2006/relationships/slide" Target="slides/slide3.xml"/><Relationship Id="rId19" Type="http://schemas.openxmlformats.org/officeDocument/2006/relationships/slide" Target="slides/slide6.xml"/><Relationship Id="rId18"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access.redhat.com/documentation/en-us/openshift_sandboxed_containers/1.5" TargetMode="Externa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redhat.com/en/topics/devops/what-is-devsecops" TargetMode="External"/><Relationship Id="rId3" Type="http://schemas.openxmlformats.org/officeDocument/2006/relationships/hyperlink" Target="https://www.redhat.com/en/topics/devops/what-is-devsecops" TargetMode="External"/><Relationship Id="rId4" Type="http://schemas.openxmlformats.org/officeDocument/2006/relationships/hyperlink" Target="https://www.redhat.com/en/topics/devops/what-is-devsecops" TargetMode="External"/><Relationship Id="rId11" Type="http://schemas.openxmlformats.org/officeDocument/2006/relationships/hyperlink" Target="https://www.redhat.com/en/topics/devops/what-is-devsecops" TargetMode="External"/><Relationship Id="rId10" Type="http://schemas.openxmlformats.org/officeDocument/2006/relationships/hyperlink" Target="https://www.redhat.com/en/topics/devops/what-is-devsecops" TargetMode="External"/><Relationship Id="rId9" Type="http://schemas.openxmlformats.org/officeDocument/2006/relationships/hyperlink" Target="https://www.redhat.com/en/topics/devops/what-is-devsecops" TargetMode="External"/><Relationship Id="rId5" Type="http://schemas.openxmlformats.org/officeDocument/2006/relationships/hyperlink" Target="https://www.redhat.com/en/topics/devops/what-is-devsecops" TargetMode="External"/><Relationship Id="rId6" Type="http://schemas.openxmlformats.org/officeDocument/2006/relationships/hyperlink" Target="https://www.redhat.com/en/topics/devops/what-is-devsecops" TargetMode="External"/><Relationship Id="rId7" Type="http://schemas.openxmlformats.org/officeDocument/2006/relationships/hyperlink" Target="https://www.redhat.com/en/topics/devops/what-is-devsecops" TargetMode="External"/><Relationship Id="rId8" Type="http://schemas.openxmlformats.org/officeDocument/2006/relationships/hyperlink" Target="https://www.redhat.com/en/topics/devops/what-is-devsecops" TargetMode="Externa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0" name="Shape 5260"/>
        <p:cNvGrpSpPr/>
        <p:nvPr/>
      </p:nvGrpSpPr>
      <p:grpSpPr>
        <a:xfrm>
          <a:off x="0" y="0"/>
          <a:ext cx="0" cy="0"/>
          <a:chOff x="0" y="0"/>
          <a:chExt cx="0" cy="0"/>
        </a:xfrm>
      </p:grpSpPr>
      <p:sp>
        <p:nvSpPr>
          <p:cNvPr id="5261" name="Google Shape;5261;g21493e55969_14_13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62" name="Google Shape;5262;g21493e55969_14_13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Monolina will intro session and speakers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Links to some existing content</a:t>
            </a:r>
            <a:endParaRPr/>
          </a:p>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8" name="Shape 5438"/>
        <p:cNvGrpSpPr/>
        <p:nvPr/>
      </p:nvGrpSpPr>
      <p:grpSpPr>
        <a:xfrm>
          <a:off x="0" y="0"/>
          <a:ext cx="0" cy="0"/>
          <a:chOff x="0" y="0"/>
          <a:chExt cx="0" cy="0"/>
        </a:xfrm>
      </p:grpSpPr>
      <p:sp>
        <p:nvSpPr>
          <p:cNvPr id="5439" name="Google Shape;5439;g2e85fb53dfc_0_21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440" name="Google Shape;5440;g2e85fb53dfc_0_2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5" name="Shape 5445"/>
        <p:cNvGrpSpPr/>
        <p:nvPr/>
      </p:nvGrpSpPr>
      <p:grpSpPr>
        <a:xfrm>
          <a:off x="0" y="0"/>
          <a:ext cx="0" cy="0"/>
          <a:chOff x="0" y="0"/>
          <a:chExt cx="0" cy="0"/>
        </a:xfrm>
      </p:grpSpPr>
      <p:sp>
        <p:nvSpPr>
          <p:cNvPr id="5446" name="Google Shape;5446;g2e85fb53dfc_0_22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447" name="Google Shape;5447;g2e85fb53dfc_0_2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1" name="Shape 5451"/>
        <p:cNvGrpSpPr/>
        <p:nvPr/>
      </p:nvGrpSpPr>
      <p:grpSpPr>
        <a:xfrm>
          <a:off x="0" y="0"/>
          <a:ext cx="0" cy="0"/>
          <a:chOff x="0" y="0"/>
          <a:chExt cx="0" cy="0"/>
        </a:xfrm>
      </p:grpSpPr>
      <p:sp>
        <p:nvSpPr>
          <p:cNvPr id="5452" name="Google Shape;5452;g2e85fb53dfc_0_22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453" name="Google Shape;5453;g2e85fb53dfc_0_2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7" name="Shape 5457"/>
        <p:cNvGrpSpPr/>
        <p:nvPr/>
      </p:nvGrpSpPr>
      <p:grpSpPr>
        <a:xfrm>
          <a:off x="0" y="0"/>
          <a:ext cx="0" cy="0"/>
          <a:chOff x="0" y="0"/>
          <a:chExt cx="0" cy="0"/>
        </a:xfrm>
      </p:grpSpPr>
      <p:sp>
        <p:nvSpPr>
          <p:cNvPr id="5458" name="Google Shape;5458;g2e85fb53dfc_0_23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459" name="Google Shape;5459;g2e85fb53dfc_0_2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3" name="Shape 5463"/>
        <p:cNvGrpSpPr/>
        <p:nvPr/>
      </p:nvGrpSpPr>
      <p:grpSpPr>
        <a:xfrm>
          <a:off x="0" y="0"/>
          <a:ext cx="0" cy="0"/>
          <a:chOff x="0" y="0"/>
          <a:chExt cx="0" cy="0"/>
        </a:xfrm>
      </p:grpSpPr>
      <p:sp>
        <p:nvSpPr>
          <p:cNvPr id="5464" name="Google Shape;5464;g2e85fb53dfc_0_3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65" name="Google Shape;5465;g2e85fb53dfc_0_3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0" name="Shape 5470"/>
        <p:cNvGrpSpPr/>
        <p:nvPr/>
      </p:nvGrpSpPr>
      <p:grpSpPr>
        <a:xfrm>
          <a:off x="0" y="0"/>
          <a:ext cx="0" cy="0"/>
          <a:chOff x="0" y="0"/>
          <a:chExt cx="0" cy="0"/>
        </a:xfrm>
      </p:grpSpPr>
      <p:sp>
        <p:nvSpPr>
          <p:cNvPr id="5471" name="Google Shape;5471;g2e85fb53dfc_0_62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472" name="Google Shape;5472;g2e85fb53dfc_0_6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7" name="Shape 5477"/>
        <p:cNvGrpSpPr/>
        <p:nvPr/>
      </p:nvGrpSpPr>
      <p:grpSpPr>
        <a:xfrm>
          <a:off x="0" y="0"/>
          <a:ext cx="0" cy="0"/>
          <a:chOff x="0" y="0"/>
          <a:chExt cx="0" cy="0"/>
        </a:xfrm>
      </p:grpSpPr>
      <p:sp>
        <p:nvSpPr>
          <p:cNvPr id="5478" name="Google Shape;5478;g2e85fb53dfc_0_71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479" name="Google Shape;5479;g2e85fb53dfc_0_7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3" name="Shape 5483"/>
        <p:cNvGrpSpPr/>
        <p:nvPr/>
      </p:nvGrpSpPr>
      <p:grpSpPr>
        <a:xfrm>
          <a:off x="0" y="0"/>
          <a:ext cx="0" cy="0"/>
          <a:chOff x="0" y="0"/>
          <a:chExt cx="0" cy="0"/>
        </a:xfrm>
      </p:grpSpPr>
      <p:sp>
        <p:nvSpPr>
          <p:cNvPr id="5484" name="Google Shape;5484;g2e85fb53dfc_0_40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85" name="Google Shape;5485;g2e85fb53dfc_0_40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9" name="Shape 5489"/>
        <p:cNvGrpSpPr/>
        <p:nvPr/>
      </p:nvGrpSpPr>
      <p:grpSpPr>
        <a:xfrm>
          <a:off x="0" y="0"/>
          <a:ext cx="0" cy="0"/>
          <a:chOff x="0" y="0"/>
          <a:chExt cx="0" cy="0"/>
        </a:xfrm>
      </p:grpSpPr>
      <p:sp>
        <p:nvSpPr>
          <p:cNvPr id="5490" name="Google Shape;5490;g2e85fb53dfc_0_36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91" name="Google Shape;5491;g2e85fb53dfc_0_36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95" name="Shape 5495"/>
        <p:cNvGrpSpPr/>
        <p:nvPr/>
      </p:nvGrpSpPr>
      <p:grpSpPr>
        <a:xfrm>
          <a:off x="0" y="0"/>
          <a:ext cx="0" cy="0"/>
          <a:chOff x="0" y="0"/>
          <a:chExt cx="0" cy="0"/>
        </a:xfrm>
      </p:grpSpPr>
      <p:sp>
        <p:nvSpPr>
          <p:cNvPr id="5496" name="Google Shape;5496;g2e85fb53dfc_0_72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497" name="Google Shape;5497;g2e85fb53dfc_0_7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6" name="Shape 5266"/>
        <p:cNvGrpSpPr/>
        <p:nvPr/>
      </p:nvGrpSpPr>
      <p:grpSpPr>
        <a:xfrm>
          <a:off x="0" y="0"/>
          <a:ext cx="0" cy="0"/>
          <a:chOff x="0" y="0"/>
          <a:chExt cx="0" cy="0"/>
        </a:xfrm>
      </p:grpSpPr>
      <p:sp>
        <p:nvSpPr>
          <p:cNvPr id="5267" name="Google Shape;5267;g2e85fb53dfc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68" name="Google Shape;5268;g2e85fb53dfc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简单聊一下机密计算社区的发展，成员的构成，霍老师的社区工作等。</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"Confidential Computing protects data in use by performing computation in a hardware-based Trusted Execution Environment. These secure and isolated environments prevent unauthorized access or modification of applications and data while they are in use, thereby increasing the security level of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organizations that manage sensitive and regulated data.</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A Trusted Execution Environment (TEE) is commonly defined as an environment that provides a level of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assurance of data integrity, data confidentiality, and code integrity. A hardware-based TEE uses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hardware-backed techniques to provide increased security guarantees for the execution of code and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protection of data within that environment."</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b="1" lang="en">
                <a:solidFill>
                  <a:schemeClr val="dk1"/>
                </a:solidFill>
              </a:rPr>
              <a:t>Key Characteristics of Confidential Computing (defined by Confidential Computing Consortium)</a:t>
            </a:r>
            <a:endParaRPr b="1">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b="1">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a:solidFill>
                  <a:schemeClr val="dk1"/>
                </a:solidFill>
              </a:rPr>
              <a:t>Data confidentiality</a:t>
            </a:r>
            <a:r>
              <a:rPr lang="en">
                <a:solidFill>
                  <a:schemeClr val="dk1"/>
                </a:solidFill>
              </a:rPr>
              <a:t>: Unauthorized entities cannot view data while it is in use within the TEE</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a:solidFill>
                  <a:schemeClr val="dk1"/>
                </a:solidFill>
              </a:rPr>
              <a:t>Data integrity:</a:t>
            </a:r>
            <a:r>
              <a:rPr lang="en">
                <a:solidFill>
                  <a:schemeClr val="dk1"/>
                </a:solidFill>
              </a:rPr>
              <a:t> Unauthorized entities cannot add, remove, or alter data while it is in use within the TEE</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a:solidFill>
                  <a:schemeClr val="dk1"/>
                </a:solidFill>
              </a:rPr>
              <a:t>Code integrity: </a:t>
            </a:r>
            <a:r>
              <a:rPr lang="en">
                <a:solidFill>
                  <a:schemeClr val="dk1"/>
                </a:solidFill>
              </a:rPr>
              <a:t>Unauthorized entities cannot add, remove, or alter code executing in the TEE</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spcBef>
                <a:spcPts val="0"/>
              </a:spcBef>
              <a:spcAft>
                <a:spcPts val="0"/>
              </a:spcAft>
              <a:buNone/>
            </a:pPr>
            <a:r>
              <a:rPr lang="en"/>
              <a:t>Red Hat is investing in 4 projects / task forces</a:t>
            </a:r>
            <a:endParaRPr/>
          </a:p>
          <a:p>
            <a:pPr indent="-298450" lvl="0" marL="457200" rtl="0" algn="l">
              <a:spcBef>
                <a:spcPts val="0"/>
              </a:spcBef>
              <a:spcAft>
                <a:spcPts val="0"/>
              </a:spcAft>
              <a:buSzPts val="1100"/>
              <a:buChar char="▸"/>
            </a:pPr>
            <a:r>
              <a:rPr lang="en"/>
              <a:t>Confidential Workloads ( Podman , guest level)</a:t>
            </a:r>
            <a:endParaRPr/>
          </a:p>
          <a:p>
            <a:pPr indent="-298450" lvl="1" marL="914400" rtl="0" algn="l">
              <a:spcBef>
                <a:spcPts val="0"/>
              </a:spcBef>
              <a:spcAft>
                <a:spcPts val="0"/>
              </a:spcAft>
              <a:buSzPts val="1100"/>
              <a:buChar char="･"/>
            </a:pPr>
            <a:r>
              <a:rPr lang="en"/>
              <a:t>Create confidential services without the need to migrate conventional containers</a:t>
            </a:r>
            <a:endParaRPr/>
          </a:p>
          <a:p>
            <a:pPr indent="-298450" lvl="0" marL="457200" rtl="0" algn="l">
              <a:spcBef>
                <a:spcPts val="0"/>
              </a:spcBef>
              <a:spcAft>
                <a:spcPts val="0"/>
              </a:spcAft>
              <a:buSzPts val="1100"/>
              <a:buChar char="▸"/>
            </a:pPr>
            <a:r>
              <a:rPr lang="en"/>
              <a:t>Confidential Container (CoCo, guest level)</a:t>
            </a:r>
            <a:endParaRPr/>
          </a:p>
          <a:p>
            <a:pPr indent="-298450" lvl="1" marL="914400" rtl="0" algn="l">
              <a:spcBef>
                <a:spcPts val="0"/>
              </a:spcBef>
              <a:spcAft>
                <a:spcPts val="0"/>
              </a:spcAft>
              <a:buSzPts val="1100"/>
              <a:buChar char="･"/>
            </a:pPr>
            <a:r>
              <a:rPr lang="en"/>
              <a:t>The goal of the CoCo project is to standardize confidential computing at the container level and simplify its consumption in Kubernetes.</a:t>
            </a:r>
            <a:endParaRPr/>
          </a:p>
          <a:p>
            <a:pPr indent="-298450" lvl="1" marL="914400" rtl="0" algn="l">
              <a:spcBef>
                <a:spcPts val="0"/>
              </a:spcBef>
              <a:spcAft>
                <a:spcPts val="0"/>
              </a:spcAft>
              <a:buSzPts val="1100"/>
              <a:buChar char="･"/>
            </a:pPr>
            <a:r>
              <a:rPr lang="en"/>
              <a:t>Peer Pods is GA ( </a:t>
            </a:r>
            <a:r>
              <a:rPr lang="en" u="sng">
                <a:solidFill>
                  <a:schemeClr val="hlink"/>
                </a:solidFill>
                <a:hlinkClick r:id="rId2"/>
              </a:rPr>
              <a:t>https://access.redhat.com/documentation/en-us/openshift_sandboxed_containers/1.5</a:t>
            </a:r>
            <a:r>
              <a:rPr lang="en"/>
              <a:t> )</a:t>
            </a:r>
            <a:endParaRPr/>
          </a:p>
          <a:p>
            <a:pPr indent="-298450" lvl="0" marL="457200" rtl="0" algn="l">
              <a:spcBef>
                <a:spcPts val="0"/>
              </a:spcBef>
              <a:spcAft>
                <a:spcPts val="0"/>
              </a:spcAft>
              <a:buSzPts val="1100"/>
              <a:buChar char="▸"/>
            </a:pPr>
            <a:r>
              <a:rPr lang="en"/>
              <a:t>Confidential Virtualization (RHEL Host Enablement)</a:t>
            </a:r>
            <a:endParaRPr/>
          </a:p>
          <a:p>
            <a:pPr indent="-298450" lvl="1" marL="914400" rtl="0" algn="l">
              <a:spcBef>
                <a:spcPts val="0"/>
              </a:spcBef>
              <a:spcAft>
                <a:spcPts val="0"/>
              </a:spcAft>
              <a:buSzPts val="1100"/>
              <a:buChar char="･"/>
            </a:pPr>
            <a:r>
              <a:rPr lang="en"/>
              <a:t>Enable OpenShift Virtualization to start Confidential VMs</a:t>
            </a:r>
            <a:endParaRPr/>
          </a:p>
          <a:p>
            <a:pPr indent="-298450" lvl="0" marL="457200" rtl="0" algn="l">
              <a:spcBef>
                <a:spcPts val="0"/>
              </a:spcBef>
              <a:spcAft>
                <a:spcPts val="0"/>
              </a:spcAft>
              <a:buSzPts val="1100"/>
              <a:buChar char="▸"/>
            </a:pPr>
            <a:r>
              <a:rPr lang="en"/>
              <a:t>Confidential Cluster</a:t>
            </a:r>
            <a:endParaRPr/>
          </a:p>
          <a:p>
            <a:pPr indent="-298450" lvl="1" marL="914400" rtl="0" algn="l">
              <a:spcBef>
                <a:spcPts val="0"/>
              </a:spcBef>
              <a:spcAft>
                <a:spcPts val="0"/>
              </a:spcAft>
              <a:buSzPts val="1100"/>
              <a:buChar char="･"/>
            </a:pPr>
            <a:r>
              <a:rPr lang="en"/>
              <a:t>Combine a set of Confidential VMs into one secure Cluster</a:t>
            </a:r>
            <a:br>
              <a:rPr lang="en"/>
            </a:br>
            <a:endParaRPr sz="1400">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01" name="Shape 5501"/>
        <p:cNvGrpSpPr/>
        <p:nvPr/>
      </p:nvGrpSpPr>
      <p:grpSpPr>
        <a:xfrm>
          <a:off x="0" y="0"/>
          <a:ext cx="0" cy="0"/>
          <a:chOff x="0" y="0"/>
          <a:chExt cx="0" cy="0"/>
        </a:xfrm>
      </p:grpSpPr>
      <p:sp>
        <p:nvSpPr>
          <p:cNvPr id="5502" name="Google Shape;5502;g2e85fb53dfc_0_72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503" name="Google Shape;5503;g2e85fb53dfc_0_7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09" name="Shape 5509"/>
        <p:cNvGrpSpPr/>
        <p:nvPr/>
      </p:nvGrpSpPr>
      <p:grpSpPr>
        <a:xfrm>
          <a:off x="0" y="0"/>
          <a:ext cx="0" cy="0"/>
          <a:chOff x="0" y="0"/>
          <a:chExt cx="0" cy="0"/>
        </a:xfrm>
      </p:grpSpPr>
      <p:sp>
        <p:nvSpPr>
          <p:cNvPr id="5510" name="Google Shape;5510;g2e85fb53dfc_0_73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511" name="Google Shape;5511;g2e85fb53dfc_0_7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66" name="Shape 5566"/>
        <p:cNvGrpSpPr/>
        <p:nvPr/>
      </p:nvGrpSpPr>
      <p:grpSpPr>
        <a:xfrm>
          <a:off x="0" y="0"/>
          <a:ext cx="0" cy="0"/>
          <a:chOff x="0" y="0"/>
          <a:chExt cx="0" cy="0"/>
        </a:xfrm>
      </p:grpSpPr>
      <p:sp>
        <p:nvSpPr>
          <p:cNvPr id="5567" name="Google Shape;5567;g2e85fb53dfc_0_78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568" name="Google Shape;5568;g2e85fb53dfc_0_78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04" name="Shape 5604"/>
        <p:cNvGrpSpPr/>
        <p:nvPr/>
      </p:nvGrpSpPr>
      <p:grpSpPr>
        <a:xfrm>
          <a:off x="0" y="0"/>
          <a:ext cx="0" cy="0"/>
          <a:chOff x="0" y="0"/>
          <a:chExt cx="0" cy="0"/>
        </a:xfrm>
      </p:grpSpPr>
      <p:sp>
        <p:nvSpPr>
          <p:cNvPr id="5605" name="Google Shape;5605;g2e85fb53dfc_0_29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06" name="Google Shape;5606;g2e85fb53dfc_0_29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51" name="Shape 5651"/>
        <p:cNvGrpSpPr/>
        <p:nvPr/>
      </p:nvGrpSpPr>
      <p:grpSpPr>
        <a:xfrm>
          <a:off x="0" y="0"/>
          <a:ext cx="0" cy="0"/>
          <a:chOff x="0" y="0"/>
          <a:chExt cx="0" cy="0"/>
        </a:xfrm>
      </p:grpSpPr>
      <p:sp>
        <p:nvSpPr>
          <p:cNvPr id="5652" name="Google Shape;5652;g2e85fb53dfc_0_9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53" name="Google Shape;5653;g2e85fb53dfc_0_9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58" name="Shape 5658"/>
        <p:cNvGrpSpPr/>
        <p:nvPr/>
      </p:nvGrpSpPr>
      <p:grpSpPr>
        <a:xfrm>
          <a:off x="0" y="0"/>
          <a:ext cx="0" cy="0"/>
          <a:chOff x="0" y="0"/>
          <a:chExt cx="0" cy="0"/>
        </a:xfrm>
      </p:grpSpPr>
      <p:sp>
        <p:nvSpPr>
          <p:cNvPr id="5659" name="Google Shape;5659;g2e85fb53dfc_0_100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660" name="Google Shape;5660;g2e85fb53dfc_0_100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64" name="Shape 5664"/>
        <p:cNvGrpSpPr/>
        <p:nvPr/>
      </p:nvGrpSpPr>
      <p:grpSpPr>
        <a:xfrm>
          <a:off x="0" y="0"/>
          <a:ext cx="0" cy="0"/>
          <a:chOff x="0" y="0"/>
          <a:chExt cx="0" cy="0"/>
        </a:xfrm>
      </p:grpSpPr>
      <p:sp>
        <p:nvSpPr>
          <p:cNvPr id="5665" name="Google Shape;5665;g2e85fb53dfc_0_355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666" name="Google Shape;5666;g2e85fb53dfc_0_35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71" name="Shape 5671"/>
        <p:cNvGrpSpPr/>
        <p:nvPr/>
      </p:nvGrpSpPr>
      <p:grpSpPr>
        <a:xfrm>
          <a:off x="0" y="0"/>
          <a:ext cx="0" cy="0"/>
          <a:chOff x="0" y="0"/>
          <a:chExt cx="0" cy="0"/>
        </a:xfrm>
      </p:grpSpPr>
      <p:sp>
        <p:nvSpPr>
          <p:cNvPr id="5672" name="Google Shape;5672;g2e85fb53dfc_0_366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73" name="Google Shape;5673;g2e85fb53dfc_0_36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78" name="Shape 5678"/>
        <p:cNvGrpSpPr/>
        <p:nvPr/>
      </p:nvGrpSpPr>
      <p:grpSpPr>
        <a:xfrm>
          <a:off x="0" y="0"/>
          <a:ext cx="0" cy="0"/>
          <a:chOff x="0" y="0"/>
          <a:chExt cx="0" cy="0"/>
        </a:xfrm>
      </p:grpSpPr>
      <p:sp>
        <p:nvSpPr>
          <p:cNvPr id="5679" name="Google Shape;5679;g2e85fb53dfc_0_356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680" name="Google Shape;5680;g2e85fb53dfc_0_356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84" name="Shape 5684"/>
        <p:cNvGrpSpPr/>
        <p:nvPr/>
      </p:nvGrpSpPr>
      <p:grpSpPr>
        <a:xfrm>
          <a:off x="0" y="0"/>
          <a:ext cx="0" cy="0"/>
          <a:chOff x="0" y="0"/>
          <a:chExt cx="0" cy="0"/>
        </a:xfrm>
      </p:grpSpPr>
      <p:sp>
        <p:nvSpPr>
          <p:cNvPr id="5685" name="Google Shape;5685;g2e85fb53dfc_0_356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686" name="Google Shape;5686;g2e85fb53dfc_0_356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3" name="Shape 5273"/>
        <p:cNvGrpSpPr/>
        <p:nvPr/>
      </p:nvGrpSpPr>
      <p:grpSpPr>
        <a:xfrm>
          <a:off x="0" y="0"/>
          <a:ext cx="0" cy="0"/>
          <a:chOff x="0" y="0"/>
          <a:chExt cx="0" cy="0"/>
        </a:xfrm>
      </p:grpSpPr>
      <p:sp>
        <p:nvSpPr>
          <p:cNvPr id="5274" name="Google Shape;5274;g2ad207183fd_0_35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75" name="Google Shape;5275;g2ad207183fd_0_35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91" name="Shape 5691"/>
        <p:cNvGrpSpPr/>
        <p:nvPr/>
      </p:nvGrpSpPr>
      <p:grpSpPr>
        <a:xfrm>
          <a:off x="0" y="0"/>
          <a:ext cx="0" cy="0"/>
          <a:chOff x="0" y="0"/>
          <a:chExt cx="0" cy="0"/>
        </a:xfrm>
      </p:grpSpPr>
      <p:sp>
        <p:nvSpPr>
          <p:cNvPr id="5692" name="Google Shape;5692;g2e85fb53dfc_0_36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93" name="Google Shape;5693;g2e85fb53dfc_0_36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98" name="Shape 5698"/>
        <p:cNvGrpSpPr/>
        <p:nvPr/>
      </p:nvGrpSpPr>
      <p:grpSpPr>
        <a:xfrm>
          <a:off x="0" y="0"/>
          <a:ext cx="0" cy="0"/>
          <a:chOff x="0" y="0"/>
          <a:chExt cx="0" cy="0"/>
        </a:xfrm>
      </p:grpSpPr>
      <p:sp>
        <p:nvSpPr>
          <p:cNvPr id="5699" name="Google Shape;5699;g2e85fb53dfc_0_376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700" name="Google Shape;5700;g2e85fb53dfc_0_376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01" name="Google Shape;5701;g2e85fb53dfc_0_376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07" name="Shape 5707"/>
        <p:cNvGrpSpPr/>
        <p:nvPr/>
      </p:nvGrpSpPr>
      <p:grpSpPr>
        <a:xfrm>
          <a:off x="0" y="0"/>
          <a:ext cx="0" cy="0"/>
          <a:chOff x="0" y="0"/>
          <a:chExt cx="0" cy="0"/>
        </a:xfrm>
      </p:grpSpPr>
      <p:sp>
        <p:nvSpPr>
          <p:cNvPr id="5708" name="Google Shape;5708;g2e85fb53dfc_0_385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709" name="Google Shape;5709;g2e85fb53dfc_0_38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15" name="Shape 5715"/>
        <p:cNvGrpSpPr/>
        <p:nvPr/>
      </p:nvGrpSpPr>
      <p:grpSpPr>
        <a:xfrm>
          <a:off x="0" y="0"/>
          <a:ext cx="0" cy="0"/>
          <a:chOff x="0" y="0"/>
          <a:chExt cx="0" cy="0"/>
        </a:xfrm>
      </p:grpSpPr>
      <p:sp>
        <p:nvSpPr>
          <p:cNvPr id="5716" name="Google Shape;5716;g2e85fb53dfc_0_386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717" name="Google Shape;5717;g2e85fb53dfc_0_386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21" name="Shape 5721"/>
        <p:cNvGrpSpPr/>
        <p:nvPr/>
      </p:nvGrpSpPr>
      <p:grpSpPr>
        <a:xfrm>
          <a:off x="0" y="0"/>
          <a:ext cx="0" cy="0"/>
          <a:chOff x="0" y="0"/>
          <a:chExt cx="0" cy="0"/>
        </a:xfrm>
      </p:grpSpPr>
      <p:sp>
        <p:nvSpPr>
          <p:cNvPr id="5722" name="Google Shape;5722;g2e85fb53dfc_0_39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23" name="Google Shape;5723;g2e85fb53dfc_0_39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28" name="Shape 5728"/>
        <p:cNvGrpSpPr/>
        <p:nvPr/>
      </p:nvGrpSpPr>
      <p:grpSpPr>
        <a:xfrm>
          <a:off x="0" y="0"/>
          <a:ext cx="0" cy="0"/>
          <a:chOff x="0" y="0"/>
          <a:chExt cx="0" cy="0"/>
        </a:xfrm>
      </p:grpSpPr>
      <p:sp>
        <p:nvSpPr>
          <p:cNvPr id="5729" name="Google Shape;5729;g2e85fb53dfc_0_39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30" name="Google Shape;5730;g2e85fb53dfc_0_39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Amy</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1" name="Shape 5741"/>
        <p:cNvGrpSpPr/>
        <p:nvPr/>
      </p:nvGrpSpPr>
      <p:grpSpPr>
        <a:xfrm>
          <a:off x="0" y="0"/>
          <a:ext cx="0" cy="0"/>
          <a:chOff x="0" y="0"/>
          <a:chExt cx="0" cy="0"/>
        </a:xfrm>
      </p:grpSpPr>
      <p:sp>
        <p:nvSpPr>
          <p:cNvPr id="5742" name="Google Shape;5742;g2e85fb53dfc_0_39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43" name="Google Shape;5743;g2e85fb53dfc_0_39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Martin</a:t>
            </a:r>
            <a:endParaRPr>
              <a:solidFill>
                <a:schemeClr val="dk1"/>
              </a:solidFill>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65" name="Shape 5765"/>
        <p:cNvGrpSpPr/>
        <p:nvPr/>
      </p:nvGrpSpPr>
      <p:grpSpPr>
        <a:xfrm>
          <a:off x="0" y="0"/>
          <a:ext cx="0" cy="0"/>
          <a:chOff x="0" y="0"/>
          <a:chExt cx="0" cy="0"/>
        </a:xfrm>
      </p:grpSpPr>
      <p:sp>
        <p:nvSpPr>
          <p:cNvPr id="5766" name="Google Shape;5766;g2e85fb53dfc_0_39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67" name="Google Shape;5767;g2e85fb53dfc_0_39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0" name="Shape 5280"/>
        <p:cNvGrpSpPr/>
        <p:nvPr/>
      </p:nvGrpSpPr>
      <p:grpSpPr>
        <a:xfrm>
          <a:off x="0" y="0"/>
          <a:ext cx="0" cy="0"/>
          <a:chOff x="0" y="0"/>
          <a:chExt cx="0" cy="0"/>
        </a:xfrm>
      </p:grpSpPr>
      <p:sp>
        <p:nvSpPr>
          <p:cNvPr id="5281" name="Google Shape;5281;g2e72d1e730c_1_98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82" name="Google Shape;5282;g2e72d1e730c_1_98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latin typeface="Red Hat Text"/>
                <a:ea typeface="Red Hat Text"/>
                <a:cs typeface="Red Hat Text"/>
                <a:sym typeface="Red Hat Text"/>
              </a:rPr>
              <a:t>Speaker: Amy</a:t>
            </a:r>
            <a:endParaRPr>
              <a:solidFill>
                <a:schemeClr val="dk1"/>
              </a:solidFill>
              <a:latin typeface="Red Hat Text"/>
              <a:ea typeface="Red Hat Text"/>
              <a:cs typeface="Red Hat Text"/>
              <a:sym typeface="Red Hat Text"/>
            </a:endParaRPr>
          </a:p>
          <a:p>
            <a:pPr indent="0" lvl="0" marL="0" rtl="0" algn="l">
              <a:spcBef>
                <a:spcPts val="0"/>
              </a:spcBef>
              <a:spcAft>
                <a:spcPts val="0"/>
              </a:spcAft>
              <a:buClr>
                <a:schemeClr val="dk1"/>
              </a:buClr>
              <a:buSzPts val="1100"/>
              <a:buFont typeface="Arial"/>
              <a:buNone/>
            </a:pPr>
            <a:r>
              <a:t/>
            </a:r>
            <a:endParaRPr>
              <a:solidFill>
                <a:schemeClr val="dk1"/>
              </a:solidFill>
              <a:latin typeface="Red Hat Text"/>
              <a:ea typeface="Red Hat Text"/>
              <a:cs typeface="Red Hat Text"/>
              <a:sym typeface="Red Hat Text"/>
            </a:endParaRPr>
          </a:p>
          <a:p>
            <a:pPr indent="0" lvl="0" marL="0" rtl="0" algn="l">
              <a:spcBef>
                <a:spcPts val="0"/>
              </a:spcBef>
              <a:spcAft>
                <a:spcPts val="0"/>
              </a:spcAft>
              <a:buClr>
                <a:schemeClr val="dk1"/>
              </a:buClr>
              <a:buSzPts val="1100"/>
              <a:buFont typeface="Arial"/>
              <a:buNone/>
            </a:pPr>
            <a:r>
              <a:rPr lang="en">
                <a:solidFill>
                  <a:schemeClr val="dk1"/>
                </a:solidFill>
                <a:latin typeface="Red Hat Text"/>
                <a:ea typeface="Red Hat Text"/>
                <a:cs typeface="Red Hat Text"/>
                <a:sym typeface="Red Hat Text"/>
              </a:rPr>
              <a:t>At Red Hat, our people, processes, and technologies work together to allow customers to: </a:t>
            </a:r>
            <a:endParaRPr>
              <a:solidFill>
                <a:schemeClr val="dk1"/>
              </a:solidFill>
              <a:latin typeface="Red Hat Text"/>
              <a:ea typeface="Red Hat Text"/>
              <a:cs typeface="Red Hat Text"/>
              <a:sym typeface="Red Hat Text"/>
            </a:endParaRPr>
          </a:p>
          <a:p>
            <a:pPr indent="-298450" lvl="0" marL="457200" rtl="0" algn="l">
              <a:spcBef>
                <a:spcPts val="0"/>
              </a:spcBef>
              <a:spcAft>
                <a:spcPts val="0"/>
              </a:spcAft>
              <a:buClr>
                <a:schemeClr val="dk1"/>
              </a:buClr>
              <a:buSzPts val="1100"/>
              <a:buFont typeface="Red Hat Text"/>
              <a:buChar char="●"/>
            </a:pPr>
            <a:r>
              <a:rPr lang="en">
                <a:solidFill>
                  <a:schemeClr val="dk1"/>
                </a:solidFill>
                <a:latin typeface="Red Hat Text"/>
                <a:ea typeface="Red Hat Text"/>
                <a:cs typeface="Red Hat Text"/>
                <a:sym typeface="Red Hat Text"/>
              </a:rPr>
              <a:t>Mitigate their risk and meet compliance requirements across the application and infrastructure stack and life cycle, for both traditional and cloud-native environments.</a:t>
            </a:r>
            <a:endParaRPr>
              <a:solidFill>
                <a:schemeClr val="dk1"/>
              </a:solidFill>
              <a:latin typeface="Red Hat Text"/>
              <a:ea typeface="Red Hat Text"/>
              <a:cs typeface="Red Hat Text"/>
              <a:sym typeface="Red Hat Text"/>
            </a:endParaRPr>
          </a:p>
          <a:p>
            <a:pPr indent="-298450" lvl="0" marL="457200" rtl="0" algn="l">
              <a:spcBef>
                <a:spcPts val="0"/>
              </a:spcBef>
              <a:spcAft>
                <a:spcPts val="0"/>
              </a:spcAft>
              <a:buClr>
                <a:schemeClr val="dk1"/>
              </a:buClr>
              <a:buSzPts val="1100"/>
              <a:buFont typeface="Red Hat Text"/>
              <a:buChar char="●"/>
            </a:pPr>
            <a:r>
              <a:rPr lang="en">
                <a:solidFill>
                  <a:schemeClr val="dk1"/>
                </a:solidFill>
                <a:latin typeface="Red Hat Text"/>
                <a:ea typeface="Red Hat Text"/>
                <a:cs typeface="Red Hat Text"/>
                <a:sym typeface="Red Hat Text"/>
              </a:rPr>
              <a:t>Build an open hybrid cloud that helps them achieve their defense-in-depth objectives. </a:t>
            </a:r>
            <a:endParaRPr>
              <a:solidFill>
                <a:schemeClr val="dk1"/>
              </a:solidFill>
              <a:latin typeface="Red Hat Text"/>
              <a:ea typeface="Red Hat Text"/>
              <a:cs typeface="Red Hat Text"/>
              <a:sym typeface="Red Hat Text"/>
            </a:endParaRPr>
          </a:p>
          <a:p>
            <a:pPr indent="-298450" lvl="0" marL="457200" rtl="0" algn="l">
              <a:spcBef>
                <a:spcPts val="0"/>
              </a:spcBef>
              <a:spcAft>
                <a:spcPts val="0"/>
              </a:spcAft>
              <a:buClr>
                <a:schemeClr val="dk1"/>
              </a:buClr>
              <a:buSzPts val="1100"/>
              <a:buFont typeface="Red Hat Text"/>
              <a:buChar char="●"/>
            </a:pPr>
            <a:r>
              <a:rPr lang="en">
                <a:solidFill>
                  <a:schemeClr val="dk1"/>
                </a:solidFill>
                <a:latin typeface="Red Hat Text"/>
                <a:ea typeface="Red Hat Text"/>
                <a:cs typeface="Red Hat Text"/>
                <a:sym typeface="Red Hat Text"/>
              </a:rPr>
              <a:t>Take control of their hybrid cloud security and </a:t>
            </a:r>
            <a:r>
              <a:rPr lang="en" u="sng">
                <a:solidFill>
                  <a:srgbClr val="1155CC"/>
                </a:solidFill>
                <a:latin typeface="Red Hat Text"/>
                <a:ea typeface="Red Hat Text"/>
                <a:cs typeface="Red Hat Text"/>
                <a:sym typeface="Red Hat Text"/>
                <a:hlinkClick r:id="rId2">
                  <a:extLst>
                    <a:ext uri="{A12FA001-AC4F-418D-AE19-62706E023703}">
                      <ahyp:hlinkClr val="tx"/>
                    </a:ext>
                  </a:extLst>
                </a:hlinkClick>
              </a:rPr>
              <a:t>DevSecOps challenges by helping customers: </a:t>
            </a:r>
            <a:endParaRPr u="sng">
              <a:solidFill>
                <a:srgbClr val="1155CC"/>
              </a:solidFill>
              <a:latin typeface="Red Hat Text"/>
              <a:ea typeface="Red Hat Text"/>
              <a:cs typeface="Red Hat Text"/>
              <a:sym typeface="Red Hat Text"/>
              <a:hlinkClick r:id="rId3">
                <a:extLst>
                  <a:ext uri="{A12FA001-AC4F-418D-AE19-62706E023703}">
                    <ahyp:hlinkClr val="tx"/>
                  </a:ext>
                </a:extLst>
              </a:hlinkClick>
            </a:endParaRPr>
          </a:p>
          <a:p>
            <a:pPr indent="-298450" lvl="1" marL="914400" rtl="0" algn="l">
              <a:spcBef>
                <a:spcPts val="0"/>
              </a:spcBef>
              <a:spcAft>
                <a:spcPts val="0"/>
              </a:spcAft>
              <a:buClr>
                <a:schemeClr val="dk1"/>
              </a:buClr>
              <a:buSzPts val="1100"/>
              <a:buFont typeface="Red Hat Text"/>
              <a:buChar char="○"/>
            </a:pPr>
            <a:r>
              <a:rPr lang="en">
                <a:solidFill>
                  <a:schemeClr val="dk1"/>
                </a:solidFill>
                <a:uFill>
                  <a:noFill/>
                </a:uFill>
                <a:latin typeface="Red Hat Text"/>
                <a:ea typeface="Red Hat Text"/>
                <a:cs typeface="Red Hat Text"/>
                <a:sym typeface="Red Hat Text"/>
                <a:hlinkClick r:id="rId4">
                  <a:extLst>
                    <a:ext uri="{A12FA001-AC4F-418D-AE19-62706E023703}">
                      <ahyp:hlinkClr val="tx"/>
                    </a:ext>
                  </a:extLst>
                </a:hlinkClick>
              </a:rPr>
              <a:t>Build a security-focused hybrid cloud with a strong foundation.</a:t>
            </a:r>
            <a:endParaRPr>
              <a:solidFill>
                <a:schemeClr val="dk1"/>
              </a:solidFill>
              <a:uFill>
                <a:noFill/>
              </a:uFill>
              <a:latin typeface="Red Hat Text"/>
              <a:ea typeface="Red Hat Text"/>
              <a:cs typeface="Red Hat Text"/>
              <a:sym typeface="Red Hat Text"/>
              <a:hlinkClick r:id="rId5">
                <a:extLst>
                  <a:ext uri="{A12FA001-AC4F-418D-AE19-62706E023703}">
                    <ahyp:hlinkClr val="tx"/>
                  </a:ext>
                </a:extLst>
              </a:hlinkClick>
            </a:endParaRPr>
          </a:p>
          <a:p>
            <a:pPr indent="-298450" lvl="1" marL="914400" rtl="0" algn="l">
              <a:spcBef>
                <a:spcPts val="0"/>
              </a:spcBef>
              <a:spcAft>
                <a:spcPts val="0"/>
              </a:spcAft>
              <a:buClr>
                <a:schemeClr val="dk1"/>
              </a:buClr>
              <a:buSzPts val="1100"/>
              <a:buFont typeface="Red Hat Text"/>
              <a:buChar char="○"/>
            </a:pPr>
            <a:r>
              <a:rPr lang="en">
                <a:solidFill>
                  <a:schemeClr val="dk1"/>
                </a:solidFill>
                <a:uFill>
                  <a:noFill/>
                </a:uFill>
                <a:latin typeface="Red Hat Text"/>
                <a:ea typeface="Red Hat Text"/>
                <a:cs typeface="Red Hat Text"/>
                <a:sym typeface="Red Hat Text"/>
                <a:hlinkClick r:id="rId6">
                  <a:extLst>
                    <a:ext uri="{A12FA001-AC4F-418D-AE19-62706E023703}">
                      <ahyp:hlinkClr val="tx"/>
                    </a:ext>
                  </a:extLst>
                </a:hlinkClick>
              </a:rPr>
              <a:t>Manage and control their security-focused hybrid cloud.</a:t>
            </a:r>
            <a:endParaRPr>
              <a:solidFill>
                <a:schemeClr val="dk1"/>
              </a:solidFill>
              <a:uFill>
                <a:noFill/>
              </a:uFill>
              <a:latin typeface="Red Hat Text"/>
              <a:ea typeface="Red Hat Text"/>
              <a:cs typeface="Red Hat Text"/>
              <a:sym typeface="Red Hat Text"/>
              <a:hlinkClick r:id="rId7">
                <a:extLst>
                  <a:ext uri="{A12FA001-AC4F-418D-AE19-62706E023703}">
                    <ahyp:hlinkClr val="tx"/>
                  </a:ext>
                </a:extLst>
              </a:hlinkClick>
            </a:endParaRPr>
          </a:p>
          <a:p>
            <a:pPr indent="-298450" lvl="1" marL="914400" rtl="0" algn="l">
              <a:spcBef>
                <a:spcPts val="0"/>
              </a:spcBef>
              <a:spcAft>
                <a:spcPts val="0"/>
              </a:spcAft>
              <a:buClr>
                <a:schemeClr val="dk1"/>
              </a:buClr>
              <a:buSzPts val="1100"/>
              <a:buFont typeface="Red Hat Text"/>
              <a:buChar char="○"/>
            </a:pPr>
            <a:r>
              <a:rPr lang="en">
                <a:solidFill>
                  <a:schemeClr val="dk1"/>
                </a:solidFill>
                <a:uFill>
                  <a:noFill/>
                </a:uFill>
                <a:latin typeface="Red Hat Text"/>
                <a:ea typeface="Red Hat Text"/>
                <a:cs typeface="Red Hat Text"/>
                <a:sym typeface="Red Hat Text"/>
                <a:hlinkClick r:id="rId8">
                  <a:extLst>
                    <a:ext uri="{A12FA001-AC4F-418D-AE19-62706E023703}">
                      <ahyp:hlinkClr val="tx"/>
                    </a:ext>
                  </a:extLst>
                </a:hlinkClick>
              </a:rPr>
              <a:t>Implement security in application development using DevSecOps practices</a:t>
            </a:r>
            <a:endParaRPr>
              <a:solidFill>
                <a:schemeClr val="dk1"/>
              </a:solidFill>
              <a:uFill>
                <a:noFill/>
              </a:uFill>
              <a:latin typeface="Red Hat Text"/>
              <a:ea typeface="Red Hat Text"/>
              <a:cs typeface="Red Hat Text"/>
              <a:sym typeface="Red Hat Text"/>
              <a:hlinkClick r:id="rId9">
                <a:extLst>
                  <a:ext uri="{A12FA001-AC4F-418D-AE19-62706E023703}">
                    <ahyp:hlinkClr val="tx"/>
                  </a:ext>
                </a:extLst>
              </a:hlinkClick>
            </a:endParaRPr>
          </a:p>
          <a:p>
            <a:pPr indent="0" lvl="0" marL="0" rtl="0" algn="l">
              <a:spcBef>
                <a:spcPts val="0"/>
              </a:spcBef>
              <a:spcAft>
                <a:spcPts val="0"/>
              </a:spcAft>
              <a:buClr>
                <a:schemeClr val="dk1"/>
              </a:buClr>
              <a:buSzPts val="1100"/>
              <a:buFont typeface="Arial"/>
              <a:buNone/>
            </a:pPr>
            <a:r>
              <a:t/>
            </a:r>
            <a:endParaRPr>
              <a:solidFill>
                <a:schemeClr val="dk1"/>
              </a:solidFill>
              <a:uFill>
                <a:noFill/>
              </a:uFill>
              <a:latin typeface="Red Hat Text"/>
              <a:ea typeface="Red Hat Text"/>
              <a:cs typeface="Red Hat Text"/>
              <a:sym typeface="Red Hat Text"/>
              <a:hlinkClick r:id="rId10">
                <a:extLst>
                  <a:ext uri="{A12FA001-AC4F-418D-AE19-62706E023703}">
                    <ahyp:hlinkClr val="tx"/>
                  </a:ext>
                </a:extLst>
              </a:hlinkClick>
            </a:endParaRPr>
          </a:p>
          <a:p>
            <a:pPr indent="0" lvl="0" marL="0" rtl="0" algn="l">
              <a:spcBef>
                <a:spcPts val="0"/>
              </a:spcBef>
              <a:spcAft>
                <a:spcPts val="0"/>
              </a:spcAft>
              <a:buClr>
                <a:schemeClr val="dk1"/>
              </a:buClr>
              <a:buSzPts val="1100"/>
              <a:buFont typeface="Arial"/>
              <a:buNone/>
            </a:pPr>
            <a:r>
              <a:rPr lang="en">
                <a:solidFill>
                  <a:schemeClr val="dk1"/>
                </a:solidFill>
                <a:uFill>
                  <a:noFill/>
                </a:uFill>
                <a:latin typeface="Red Hat Text"/>
                <a:ea typeface="Red Hat Text"/>
                <a:cs typeface="Red Hat Text"/>
                <a:sym typeface="Red Hat Text"/>
                <a:hlinkClick r:id="rId11">
                  <a:extLst>
                    <a:ext uri="{A12FA001-AC4F-418D-AE19-62706E023703}">
                      <ahyp:hlinkClr val="tx"/>
                    </a:ext>
                  </a:extLst>
                </a:hlinkClick>
              </a:rPr>
              <a:t>Red Hat provides a resilient, security-focused foundation and trusted technologies so that customers can turn their focus to building, managing, and controlling hybrid environments, implementing an automation strategy, and developing robust applications with DevSecOps practices.</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0" name="Shape 5310"/>
        <p:cNvGrpSpPr/>
        <p:nvPr/>
      </p:nvGrpSpPr>
      <p:grpSpPr>
        <a:xfrm>
          <a:off x="0" y="0"/>
          <a:ext cx="0" cy="0"/>
          <a:chOff x="0" y="0"/>
          <a:chExt cx="0" cy="0"/>
        </a:xfrm>
      </p:grpSpPr>
      <p:sp>
        <p:nvSpPr>
          <p:cNvPr id="5311" name="Google Shape;5311;g2c5aa1fed8e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12" name="Google Shape;5312;g2c5aa1fed8e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Speaker: Amy</a:t>
            </a:r>
            <a:endParaRPr b="1"/>
          </a:p>
          <a:p>
            <a:pPr indent="0" lvl="0" marL="0" rtl="0" algn="l">
              <a:spcBef>
                <a:spcPts val="0"/>
              </a:spcBef>
              <a:spcAft>
                <a:spcPts val="0"/>
              </a:spcAft>
              <a:buNone/>
            </a:pPr>
            <a:r>
              <a:t/>
            </a:r>
            <a:endParaRPr b="1"/>
          </a:p>
          <a:p>
            <a:pPr indent="0" lvl="0" marL="0" rtl="0" algn="l">
              <a:spcBef>
                <a:spcPts val="0"/>
              </a:spcBef>
              <a:spcAft>
                <a:spcPts val="0"/>
              </a:spcAft>
              <a:buNone/>
            </a:pPr>
            <a:r>
              <a:rPr b="1" lang="en"/>
              <a:t>Key message is that the security functionality we always invest in is critical for all workloads, not just containerized or traditional</a:t>
            </a:r>
            <a:endParaRPr b="1"/>
          </a:p>
          <a:p>
            <a:pPr indent="0" lvl="0" marL="0" rtl="0" algn="l">
              <a:spcBef>
                <a:spcPts val="0"/>
              </a:spcBef>
              <a:spcAft>
                <a:spcPts val="0"/>
              </a:spcAft>
              <a:buNone/>
            </a:pPr>
            <a:r>
              <a:t/>
            </a:r>
            <a:endParaRPr b="1"/>
          </a:p>
          <a:p>
            <a:pPr indent="0" lvl="0" marL="0" rtl="0" algn="l">
              <a:spcBef>
                <a:spcPts val="0"/>
              </a:spcBef>
              <a:spcAft>
                <a:spcPts val="0"/>
              </a:spcAft>
              <a:buClr>
                <a:schemeClr val="dk1"/>
              </a:buClr>
              <a:buSzPts val="1100"/>
              <a:buFont typeface="Arial"/>
              <a:buNone/>
            </a:pPr>
            <a:r>
              <a:rPr b="1" lang="en">
                <a:solidFill>
                  <a:schemeClr val="dk1"/>
                </a:solidFill>
              </a:rPr>
              <a:t>Just as RHEL is the foundation to CoreOS, Container Images, the security that is inherently built in to RHEL is also passed through into OpenShift.</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These protections, from SELinux, to strong cryptography, application sandboxing, confidential computing and more are the basis that will make running and developing AI workloads safer as well. </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None/>
            </a:pPr>
            <a:r>
              <a:rPr b="1" lang="en">
                <a:solidFill>
                  <a:schemeClr val="dk1"/>
                </a:solidFill>
              </a:rPr>
              <a:t>SELinux was key to preventing the container escape attacks and has prevented several CVE’s from being a factor, from RunCescape and ShellShock! And is only 1 in a myriad of capabilities that are built into every Red Hat product by default.</a:t>
            </a:r>
            <a:endParaRPr b="1">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a:t>
            </a:r>
            <a:endParaRPr b="1">
              <a:solidFill>
                <a:schemeClr val="dk1"/>
              </a:solidFill>
            </a:endParaRPr>
          </a:p>
          <a:p>
            <a:pPr indent="0" lvl="0" marL="0" rtl="0" algn="l">
              <a:spcBef>
                <a:spcPts val="0"/>
              </a:spcBef>
              <a:spcAft>
                <a:spcPts val="0"/>
              </a:spcAft>
              <a:buNone/>
            </a:pPr>
            <a:r>
              <a:rPr b="1" lang="en"/>
              <a:t>SELinux mandatory access controls provides an OS layer of security</a:t>
            </a:r>
            <a:endParaRPr/>
          </a:p>
          <a:p>
            <a:pPr indent="-171450" lvl="0" marL="190500" rtl="0" algn="l">
              <a:spcBef>
                <a:spcPts val="0"/>
              </a:spcBef>
              <a:spcAft>
                <a:spcPts val="0"/>
              </a:spcAft>
              <a:buSzPts val="1100"/>
              <a:buChar char="▸"/>
            </a:pPr>
            <a:r>
              <a:rPr lang="en"/>
              <a:t>Inherently Deny All, Verify All label-based security</a:t>
            </a:r>
            <a:endParaRPr/>
          </a:p>
          <a:p>
            <a:pPr indent="-171450" lvl="0" marL="190500" rtl="0" algn="l">
              <a:spcBef>
                <a:spcPts val="0"/>
              </a:spcBef>
              <a:spcAft>
                <a:spcPts val="0"/>
              </a:spcAft>
              <a:buSzPts val="1100"/>
              <a:buChar char="▸"/>
            </a:pPr>
            <a:r>
              <a:rPr lang="en"/>
              <a:t>Apply fine-grained level of control over </a:t>
            </a:r>
            <a:br>
              <a:rPr lang="en"/>
            </a:br>
            <a:r>
              <a:rPr lang="en"/>
              <a:t>files, processes, users and apps via SELinux policy</a:t>
            </a:r>
            <a:endParaRPr/>
          </a:p>
          <a:p>
            <a:pPr indent="-171450" lvl="0" marL="190500" rtl="0" algn="l">
              <a:spcBef>
                <a:spcPts val="0"/>
              </a:spcBef>
              <a:spcAft>
                <a:spcPts val="0"/>
              </a:spcAft>
              <a:buSzPts val="1100"/>
              <a:buChar char="▸"/>
            </a:pPr>
            <a:r>
              <a:rPr lang="en"/>
              <a:t>By default denied -&gt; needs to exists allow rules</a:t>
            </a:r>
            <a:endParaRPr/>
          </a:p>
          <a:p>
            <a:pPr indent="-171450" lvl="0" marL="190500" rtl="0" algn="l">
              <a:spcBef>
                <a:spcPts val="0"/>
              </a:spcBef>
              <a:spcAft>
                <a:spcPts val="0"/>
              </a:spcAft>
              <a:buSzPts val="1100"/>
              <a:buChar char="▸"/>
            </a:pPr>
            <a:r>
              <a:rPr lang="en"/>
              <a:t>Customizable per application or container</a:t>
            </a:r>
            <a:endParaRPr/>
          </a:p>
          <a:p>
            <a:pPr indent="-171450" lvl="0" marL="190500" rtl="0" algn="l">
              <a:spcBef>
                <a:spcPts val="0"/>
              </a:spcBef>
              <a:spcAft>
                <a:spcPts val="0"/>
              </a:spcAft>
              <a:buSzPts val="1100"/>
              <a:buChar char="▸"/>
            </a:pPr>
            <a:r>
              <a:rPr lang="en"/>
              <a:t>Process isolation to mitigate attacks via privilege escalations</a:t>
            </a:r>
            <a:endParaRPr/>
          </a:p>
          <a:p>
            <a:pPr indent="-171450" lvl="0" marL="190500" rtl="0" algn="l">
              <a:spcBef>
                <a:spcPts val="0"/>
              </a:spcBef>
              <a:spcAft>
                <a:spcPts val="0"/>
              </a:spcAft>
              <a:buSzPts val="1100"/>
              <a:buChar char="▸"/>
            </a:pPr>
            <a:r>
              <a:rPr lang="en"/>
              <a:t>Provides container separation and protection</a:t>
            </a:r>
            <a:endParaRPr/>
          </a:p>
          <a:p>
            <a:pPr indent="-171450" lvl="0" marL="190500" rtl="0" algn="l">
              <a:spcBef>
                <a:spcPts val="0"/>
              </a:spcBef>
              <a:spcAft>
                <a:spcPts val="0"/>
              </a:spcAft>
              <a:buSzPts val="1100"/>
              <a:buChar char="▸"/>
            </a:pPr>
            <a:r>
              <a:rPr lang="en"/>
              <a:t>Prevent several CVEs: Runcescape, Shellshock!</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Secure hardware root of trust helps verify system integrity</a:t>
            </a:r>
            <a:endParaRPr/>
          </a:p>
          <a:p>
            <a:pPr indent="-171450" lvl="0" marL="190500" rtl="0" algn="l">
              <a:spcBef>
                <a:spcPts val="0"/>
              </a:spcBef>
              <a:spcAft>
                <a:spcPts val="0"/>
              </a:spcAft>
              <a:buSzPts val="1100"/>
              <a:buChar char="▸"/>
            </a:pPr>
            <a:r>
              <a:rPr lang="en"/>
              <a:t>Integrity Measurement Architecture hashing works with Keylime remote attestation for integrity verification hardware-based trust</a:t>
            </a:r>
            <a:endParaRPr/>
          </a:p>
          <a:p>
            <a:pPr indent="-171450" lvl="0" marL="190500" rtl="0" algn="l">
              <a:spcBef>
                <a:spcPts val="0"/>
              </a:spcBef>
              <a:spcAft>
                <a:spcPts val="0"/>
              </a:spcAft>
              <a:buSzPts val="1100"/>
              <a:buChar char="▸"/>
            </a:pPr>
            <a:r>
              <a:rPr lang="en"/>
              <a:t>Fapolicyd prevents execution of rogue apps</a:t>
            </a:r>
            <a:endParaRPr/>
          </a:p>
          <a:p>
            <a:pPr indent="-171450" lvl="0" marL="190500" rtl="0" algn="l">
              <a:spcBef>
                <a:spcPts val="0"/>
              </a:spcBef>
              <a:spcAft>
                <a:spcPts val="0"/>
              </a:spcAft>
              <a:buSzPts val="1100"/>
              <a:buChar char="▸"/>
            </a:pPr>
            <a:r>
              <a:rPr lang="en"/>
              <a:t>Digital certificates stored on smart cards or hardware security modules defend against certificate theft attacks </a:t>
            </a:r>
            <a:endParaRPr/>
          </a:p>
          <a:p>
            <a:pPr indent="-171450" lvl="0" marL="190500" rtl="0" algn="l">
              <a:spcBef>
                <a:spcPts val="0"/>
              </a:spcBef>
              <a:spcAft>
                <a:spcPts val="0"/>
              </a:spcAft>
              <a:buSzPts val="1100"/>
              <a:buChar char="▸"/>
            </a:pPr>
            <a:r>
              <a:rPr lang="en"/>
              <a:t>Trusted Execution Environments  use processor-based memory and execution encryption to provide confidentiality.</a:t>
            </a:r>
            <a:endParaRPr/>
          </a:p>
          <a:p>
            <a:pPr indent="-171450" lvl="0" marL="190500" rtl="0" algn="l">
              <a:spcBef>
                <a:spcPts val="0"/>
              </a:spcBef>
              <a:spcAft>
                <a:spcPts val="0"/>
              </a:spcAft>
              <a:buSzPts val="1100"/>
              <a:buChar char="▸"/>
            </a:pPr>
            <a:r>
              <a:rPr lang="en"/>
              <a:t>USB Guard to limit what types of devices connect to a system to prevent data theft</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System wide cryptographic policies</a:t>
            </a:r>
            <a:endParaRPr b="1"/>
          </a:p>
          <a:p>
            <a:pPr indent="0" lvl="0" marL="0" rtl="0" algn="l">
              <a:spcBef>
                <a:spcPts val="0"/>
              </a:spcBef>
              <a:spcAft>
                <a:spcPts val="0"/>
              </a:spcAft>
              <a:buNone/>
            </a:pPr>
            <a:r>
              <a:rPr lang="en"/>
              <a:t>The system-wide cryptographic policies is a system component that configures the core cryptographic subsystems, covering the TLS, IPsec, SSH, DNSSec, and Kerberos protocols. It provides a small set of policies, which the administrator can select.</a:t>
            </a:r>
            <a:endParaRPr/>
          </a:p>
          <a:p>
            <a:pPr indent="0" lvl="0" marL="0" rtl="0" algn="l">
              <a:spcBef>
                <a:spcPts val="0"/>
              </a:spcBef>
              <a:spcAft>
                <a:spcPts val="0"/>
              </a:spcAft>
              <a:buNone/>
            </a:pPr>
            <a:r>
              <a:rPr lang="en"/>
              <a:t>When a system-wide policy is set up, applications in RHEL follow it and refuse to use algorithms and protocols that do not meet the policy, unless you explicitly request the application to do so. That is, the policy applies to the default behavior of applications when running with the system-provided configuration but you can override it if required.</a:t>
            </a:r>
            <a:endParaRPr/>
          </a:p>
          <a:p>
            <a:pPr indent="0" lvl="0" marL="0" rtl="0" algn="l">
              <a:spcBef>
                <a:spcPts val="0"/>
              </a:spcBef>
              <a:spcAft>
                <a:spcPts val="0"/>
              </a:spcAft>
              <a:buNone/>
            </a:pPr>
            <a:r>
              <a:rPr lang="en"/>
              <a:t>The default system-wide cryptographic policy level offers secure settings for current threat models. It allows the TLS 1.2 and 1.3 protocols, as well as the IKEv2 and SSH2 protocols. The RSA keys and Diffie-Hellman parameters are accepted if they are at least 2048 bits long.</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System Roles</a:t>
            </a:r>
            <a:endParaRPr b="1"/>
          </a:p>
          <a:p>
            <a:pPr indent="-298450" lvl="0" marL="457200" rtl="0" algn="l">
              <a:spcBef>
                <a:spcPts val="0"/>
              </a:spcBef>
              <a:spcAft>
                <a:spcPts val="0"/>
              </a:spcAft>
              <a:buSzPts val="1100"/>
              <a:buChar char="●"/>
            </a:pPr>
            <a:r>
              <a:rPr lang="en"/>
              <a:t>RHEL System Roles address the automation and Orchestration part of ZTA by providing Ansible content to harden and configure a RHEL system.</a:t>
            </a:r>
            <a:endParaRPr/>
          </a:p>
          <a:p>
            <a:pPr indent="-298450" lvl="0" marL="457200" rtl="0" algn="l">
              <a:spcBef>
                <a:spcPts val="0"/>
              </a:spcBef>
              <a:spcAft>
                <a:spcPts val="0"/>
              </a:spcAft>
              <a:buSzPts val="1100"/>
              <a:buChar char="●"/>
            </a:pPr>
            <a:r>
              <a:rPr lang="en"/>
              <a:t>System Role content is authored by RHEL Engineering (the subject matter experts on RHEL configuration) and works across multiple releases of RHEL.</a:t>
            </a:r>
            <a:endParaRPr/>
          </a:p>
          <a:p>
            <a:pPr indent="-298450" lvl="0" marL="457200" rtl="0" algn="l">
              <a:spcBef>
                <a:spcPts val="0"/>
              </a:spcBef>
              <a:spcAft>
                <a:spcPts val="0"/>
              </a:spcAft>
              <a:buSzPts val="1100"/>
              <a:buChar char="●"/>
            </a:pPr>
            <a:r>
              <a:rPr lang="en"/>
              <a:t>Using RHEL System Roles eliminates bespoke or custom scripts that break with each OS update.</a:t>
            </a:r>
            <a:endParaRPr/>
          </a:p>
          <a:p>
            <a:pPr indent="-298450" lvl="0" marL="457200" rtl="0" algn="l">
              <a:spcBef>
                <a:spcPts val="0"/>
              </a:spcBef>
              <a:spcAft>
                <a:spcPts val="0"/>
              </a:spcAft>
              <a:buSzPts val="1100"/>
              <a:buChar char="●"/>
            </a:pPr>
            <a:r>
              <a:rPr lang="en"/>
              <a:t>Of course, customers can configure systems at scale through the Ansible Automation Platform, which acts as a single place for logging of actions taken during configuration.</a:t>
            </a:r>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2" name="Shape 5362"/>
        <p:cNvGrpSpPr/>
        <p:nvPr/>
      </p:nvGrpSpPr>
      <p:grpSpPr>
        <a:xfrm>
          <a:off x="0" y="0"/>
          <a:ext cx="0" cy="0"/>
          <a:chOff x="0" y="0"/>
          <a:chExt cx="0" cy="0"/>
        </a:xfrm>
      </p:grpSpPr>
      <p:sp>
        <p:nvSpPr>
          <p:cNvPr id="5363" name="Google Shape;5363;g2c601ab68c2_0_335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64" name="Google Shape;5364;g2c601ab68c2_0_335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Speaker: Amy</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Managing containers and Kubernetes requires a DevSecOps approach. OpenShift with RHACS &amp; RHACM enable customers to implement DevSecOps for both the platform and the applications deployed on the platform. </a:t>
            </a:r>
            <a:endParaRPr b="1"/>
          </a:p>
          <a:p>
            <a:pPr indent="0" lvl="0" marL="0" rtl="0" algn="l">
              <a:spcBef>
                <a:spcPts val="0"/>
              </a:spcBef>
              <a:spcAft>
                <a:spcPts val="0"/>
              </a:spcAft>
              <a:buNone/>
            </a:pPr>
            <a:r>
              <a:t/>
            </a:r>
            <a:endParaRPr/>
          </a:p>
          <a:p>
            <a:pPr indent="0" lvl="0" marL="0" rtl="0" algn="l">
              <a:spcBef>
                <a:spcPts val="0"/>
              </a:spcBef>
              <a:spcAft>
                <a:spcPts val="0"/>
              </a:spcAft>
              <a:buNone/>
            </a:pPr>
            <a:r>
              <a:rPr lang="en"/>
              <a:t>We provide customers with the ability to control ability security at build time, protect the application platform at deploy time and detect and respond to runtime threats. </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To control application security, Red Hat offers</a:t>
            </a:r>
            <a:r>
              <a:rPr b="1" lang="en"/>
              <a:t> shift left security capabilities that enable customers to integrate security gates into their application pipeline. </a:t>
            </a:r>
            <a:endParaRPr b="1"/>
          </a:p>
          <a:p>
            <a:pPr indent="0" lvl="0" marL="0" rtl="0" algn="l">
              <a:spcBef>
                <a:spcPts val="0"/>
              </a:spcBef>
              <a:spcAft>
                <a:spcPts val="0"/>
              </a:spcAft>
              <a:buNone/>
            </a:pPr>
            <a:r>
              <a:rPr lang="en"/>
              <a:t>This includes</a:t>
            </a:r>
            <a:r>
              <a:rPr lang="en"/>
              <a:t> new offerings such as Trusted profile Analyzer, Trusted Artifact Signer (a productized instance of Sigstore) along with existing features such as OpenShift pipelines built with Kube-native Tekton and Tekton Chains for task run attestation and OpenShift GitOps.</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To p</a:t>
            </a:r>
            <a:r>
              <a:rPr b="1" lang="en"/>
              <a:t>rotect the platform, OpenShift leverage security capabilities in RHEL such as SELinux, and adds integrated IAM, as well as built-in deployment gates. ACM adds the ability to enforce configurations preventing drift. </a:t>
            </a:r>
            <a:endParaRPr b="1"/>
          </a:p>
          <a:p>
            <a:pPr indent="0" lvl="0" marL="0" rtl="0" algn="l">
              <a:spcBef>
                <a:spcPts val="0"/>
              </a:spcBef>
              <a:spcAft>
                <a:spcPts val="0"/>
              </a:spcAft>
              <a:buNone/>
            </a:pPr>
            <a:r>
              <a:rPr lang="en"/>
              <a:t>OpenShift provides an opinionated, prehardened enterprise Kubernetes platform with automated configuration at Day 1. ACM provides automated fleet management with the ability to create, update and delete OpenShift clusters. OpenShift includes integrated identity management, that enables 2factor auth, as well as multiple options for encrypting platform data at rest and multiple security gates via OpenShift and ACS to prevent admission of content that does not meet security policies. </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OpenShift provides multiple options for implementing network security. ACS adds runtime d</a:t>
            </a:r>
            <a:r>
              <a:rPr b="1" lang="en"/>
              <a:t>etection of threats, including privilege escalation and anomalous activity combined with the ability to automatically respond by scaling deployments to zero</a:t>
            </a:r>
            <a:r>
              <a:rPr lang="en"/>
              <a:t>.</a:t>
            </a:r>
            <a:r>
              <a:rPr lang="en"/>
              <a:t> ACM integrates with the monitoring stack for fleet observability and alerting. ACS provides detection of anomalous behavior and communication at runtime as well as the ability to recommend network policies based on observered communication patterns. </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OpenShift, ACM and ACS together provide the features needed to help customers assess and maintain compliance with the technical controls from security and regulatory frameworks that apply to their OpenShift fleet. ACS provides assessment of workload compliance. </a:t>
            </a:r>
            <a:endParaRPr b="1"/>
          </a:p>
          <a:p>
            <a:pPr indent="0" lvl="0" marL="0" rtl="0" algn="l">
              <a:spcBef>
                <a:spcPts val="0"/>
              </a:spcBef>
              <a:spcAft>
                <a:spcPts val="0"/>
              </a:spcAft>
              <a:buNone/>
            </a:pPr>
            <a:r>
              <a:t/>
            </a:r>
            <a:endParaRPr/>
          </a:p>
          <a:p>
            <a:pPr indent="0" lvl="0" marL="0" rtl="0" algn="l">
              <a:spcBef>
                <a:spcPts val="0"/>
              </a:spcBef>
              <a:spcAft>
                <a:spcPts val="0"/>
              </a:spcAft>
              <a:buNone/>
            </a:pPr>
            <a:r>
              <a:rPr lang="en"/>
              <a:t>All of these features help to secure AI/ML applications from build to deploy to runtime.</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2" name="Shape 5412"/>
        <p:cNvGrpSpPr/>
        <p:nvPr/>
      </p:nvGrpSpPr>
      <p:grpSpPr>
        <a:xfrm>
          <a:off x="0" y="0"/>
          <a:ext cx="0" cy="0"/>
          <a:chOff x="0" y="0"/>
          <a:chExt cx="0" cy="0"/>
        </a:xfrm>
      </p:grpSpPr>
      <p:sp>
        <p:nvSpPr>
          <p:cNvPr id="5413" name="Google Shape;5413;g2e70564c61b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14" name="Google Shape;5414;g2e70564c61b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9" name="Shape 5419"/>
        <p:cNvGrpSpPr/>
        <p:nvPr/>
      </p:nvGrpSpPr>
      <p:grpSpPr>
        <a:xfrm>
          <a:off x="0" y="0"/>
          <a:ext cx="0" cy="0"/>
          <a:chOff x="0" y="0"/>
          <a:chExt cx="0" cy="0"/>
        </a:xfrm>
      </p:grpSpPr>
      <p:sp>
        <p:nvSpPr>
          <p:cNvPr id="5420" name="Google Shape;5420;g2e85fb53dfc_0_11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421" name="Google Shape;5421;g2e85fb53dfc_0_1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6" name="Shape 5426"/>
        <p:cNvGrpSpPr/>
        <p:nvPr/>
      </p:nvGrpSpPr>
      <p:grpSpPr>
        <a:xfrm>
          <a:off x="0" y="0"/>
          <a:ext cx="0" cy="0"/>
          <a:chOff x="0" y="0"/>
          <a:chExt cx="0" cy="0"/>
        </a:xfrm>
      </p:grpSpPr>
      <p:sp>
        <p:nvSpPr>
          <p:cNvPr id="5427" name="Google Shape;5427;g2e85fb53dfc_0_12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428" name="Google Shape;5428;g2e85fb53dfc_0_1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69.png"/></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7.png"/><Relationship Id="rId3" Type="http://schemas.openxmlformats.org/officeDocument/2006/relationships/image" Target="../media/image7.png"/><Relationship Id="rId4" Type="http://schemas.openxmlformats.org/officeDocument/2006/relationships/image" Target="../media/image78.png"/><Relationship Id="rId5" Type="http://schemas.openxmlformats.org/officeDocument/2006/relationships/image" Target="../media/image76.png"/></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0.png"/></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2.png"/><Relationship Id="rId3" Type="http://schemas.openxmlformats.org/officeDocument/2006/relationships/image" Target="../media/image80.png"/></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2.png"/><Relationship Id="rId3" Type="http://schemas.openxmlformats.org/officeDocument/2006/relationships/image" Target="../media/image80.png"/></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5.png"/></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5.png"/><Relationship Id="rId3" Type="http://schemas.openxmlformats.org/officeDocument/2006/relationships/image" Target="../media/image83.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5.png"/><Relationship Id="rId3" Type="http://schemas.openxmlformats.org/officeDocument/2006/relationships/image" Target="../media/image7.png"/></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1.png"/></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1.png"/></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1.png"/></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1.png"/></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1.png"/></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0.png"/><Relationship Id="rId3" Type="http://schemas.openxmlformats.org/officeDocument/2006/relationships/image" Target="../media/image98.png"/></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8.png"/></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8.png"/></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6.png"/><Relationship Id="rId3" Type="http://schemas.openxmlformats.org/officeDocument/2006/relationships/image" Target="../media/image7.png"/><Relationship Id="rId4" Type="http://schemas.openxmlformats.org/officeDocument/2006/relationships/image" Target="../media/image38.png"/><Relationship Id="rId5" Type="http://schemas.openxmlformats.org/officeDocument/2006/relationships/image" Target="../media/image37.png"/><Relationship Id="rId6" Type="http://schemas.openxmlformats.org/officeDocument/2006/relationships/image" Target="../media/image39.png"/><Relationship Id="rId7" Type="http://schemas.openxmlformats.org/officeDocument/2006/relationships/image" Target="../media/image4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2.png"/><Relationship Id="rId3" Type="http://schemas.openxmlformats.org/officeDocument/2006/relationships/image" Target="../media/image42.png"/></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7.png"/><Relationship Id="rId3" Type="http://schemas.openxmlformats.org/officeDocument/2006/relationships/image" Target="../media/image7.png"/><Relationship Id="rId4" Type="http://schemas.openxmlformats.org/officeDocument/2006/relationships/image" Target="../media/image20.png"/><Relationship Id="rId5" Type="http://schemas.openxmlformats.org/officeDocument/2006/relationships/image" Target="../media/image35.png"/><Relationship Id="rId6" Type="http://schemas.openxmlformats.org/officeDocument/2006/relationships/image" Target="../media/image25.png"/><Relationship Id="rId7" Type="http://schemas.openxmlformats.org/officeDocument/2006/relationships/image" Target="../media/image26.png"/></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7.png"/><Relationship Id="rId3" Type="http://schemas.openxmlformats.org/officeDocument/2006/relationships/image" Target="../media/image2.png"/></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58.png"/><Relationship Id="rId3" Type="http://schemas.openxmlformats.org/officeDocument/2006/relationships/image" Target="../media/image42.png"/><Relationship Id="rId4" Type="http://schemas.openxmlformats.org/officeDocument/2006/relationships/image" Target="../media/image130.png"/></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1.png"/><Relationship Id="rId3" Type="http://schemas.openxmlformats.org/officeDocument/2006/relationships/image" Target="../media/image42.png"/></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 Id="rId3" Type="http://schemas.openxmlformats.org/officeDocument/2006/relationships/image" Target="../media/image164.png"/></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58.png"/><Relationship Id="rId3" Type="http://schemas.openxmlformats.org/officeDocument/2006/relationships/image" Target="../media/image42.png"/><Relationship Id="rId4" Type="http://schemas.openxmlformats.org/officeDocument/2006/relationships/image" Target="../media/image130.png"/></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1.png"/></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7.png"/><Relationship Id="rId3" Type="http://schemas.openxmlformats.org/officeDocument/2006/relationships/image" Target="../media/image2.pn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67.png"/><Relationship Id="rId3" Type="http://schemas.openxmlformats.org/officeDocument/2006/relationships/image" Target="../media/image2.png"/></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67.png"/><Relationship Id="rId3" Type="http://schemas.openxmlformats.org/officeDocument/2006/relationships/image" Target="../media/image2.png"/></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7.png"/><Relationship Id="rId3" Type="http://schemas.openxmlformats.org/officeDocument/2006/relationships/image" Target="../media/image149.png"/><Relationship Id="rId4" Type="http://schemas.openxmlformats.org/officeDocument/2006/relationships/image" Target="../media/image7.png"/></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7.png"/><Relationship Id="rId3" Type="http://schemas.openxmlformats.org/officeDocument/2006/relationships/image" Target="../media/image7.png"/><Relationship Id="rId4" Type="http://schemas.openxmlformats.org/officeDocument/2006/relationships/image" Target="../media/image152.png"/><Relationship Id="rId5" Type="http://schemas.openxmlformats.org/officeDocument/2006/relationships/image" Target="../media/image153.png"/><Relationship Id="rId6" Type="http://schemas.openxmlformats.org/officeDocument/2006/relationships/image" Target="../media/image151.png"/><Relationship Id="rId7" Type="http://schemas.openxmlformats.org/officeDocument/2006/relationships/image" Target="../media/image154.png"/></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1.png"/><Relationship Id="rId3" Type="http://schemas.openxmlformats.org/officeDocument/2006/relationships/image" Target="../media/image7.png"/><Relationship Id="rId4" Type="http://schemas.openxmlformats.org/officeDocument/2006/relationships/image" Target="../media/image156.png"/></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1.png"/><Relationship Id="rId3" Type="http://schemas.openxmlformats.org/officeDocument/2006/relationships/image" Target="../media/image69.png"/><Relationship Id="rId4" Type="http://schemas.openxmlformats.org/officeDocument/2006/relationships/image" Target="../media/image7.png"/><Relationship Id="rId5" Type="http://schemas.openxmlformats.org/officeDocument/2006/relationships/image" Target="../media/image152.png"/><Relationship Id="rId6" Type="http://schemas.openxmlformats.org/officeDocument/2006/relationships/image" Target="../media/image153.png"/><Relationship Id="rId7" Type="http://schemas.openxmlformats.org/officeDocument/2006/relationships/image" Target="../media/image151.png"/><Relationship Id="rId8" Type="http://schemas.openxmlformats.org/officeDocument/2006/relationships/image" Target="../media/image154.png"/></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6.png"/><Relationship Id="rId3" Type="http://schemas.openxmlformats.org/officeDocument/2006/relationships/image" Target="../media/image157.png"/><Relationship Id="rId4" Type="http://schemas.openxmlformats.org/officeDocument/2006/relationships/image" Target="../media/image7.png"/></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6.png"/><Relationship Id="rId3" Type="http://schemas.openxmlformats.org/officeDocument/2006/relationships/image" Target="../media/image7.png"/><Relationship Id="rId4" Type="http://schemas.openxmlformats.org/officeDocument/2006/relationships/image" Target="../media/image159.png"/><Relationship Id="rId5" Type="http://schemas.openxmlformats.org/officeDocument/2006/relationships/image" Target="../media/image160.png"/><Relationship Id="rId6" Type="http://schemas.openxmlformats.org/officeDocument/2006/relationships/image" Target="../media/image165.png"/><Relationship Id="rId7" Type="http://schemas.openxmlformats.org/officeDocument/2006/relationships/image" Target="../media/image162.png"/><Relationship Id="rId8" Type="http://schemas.openxmlformats.org/officeDocument/2006/relationships/image" Target="../media/image157.png"/></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6.png"/><Relationship Id="rId3" Type="http://schemas.openxmlformats.org/officeDocument/2006/relationships/image" Target="../media/image163.png"/><Relationship Id="rId4" Type="http://schemas.openxmlformats.org/officeDocument/2006/relationships/image" Target="../media/image7.pn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6.png"/><Relationship Id="rId3" Type="http://schemas.openxmlformats.org/officeDocument/2006/relationships/image" Target="../media/image7.png"/><Relationship Id="rId4" Type="http://schemas.openxmlformats.org/officeDocument/2006/relationships/image" Target="../media/image159.png"/><Relationship Id="rId5" Type="http://schemas.openxmlformats.org/officeDocument/2006/relationships/image" Target="../media/image160.png"/><Relationship Id="rId6" Type="http://schemas.openxmlformats.org/officeDocument/2006/relationships/image" Target="../media/image165.png"/><Relationship Id="rId7" Type="http://schemas.openxmlformats.org/officeDocument/2006/relationships/image" Target="../media/image162.png"/><Relationship Id="rId8" Type="http://schemas.openxmlformats.org/officeDocument/2006/relationships/image" Target="../media/image163.png"/></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66.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0.png"/><Relationship Id="rId3" Type="http://schemas.openxmlformats.org/officeDocument/2006/relationships/image" Target="../media/image2.png"/></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1.png"/><Relationship Id="rId3" Type="http://schemas.openxmlformats.org/officeDocument/2006/relationships/image" Target="../media/image42.png"/></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1.png"/><Relationship Id="rId3" Type="http://schemas.openxmlformats.org/officeDocument/2006/relationships/image" Target="../media/image42.png"/></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00.png"/><Relationship Id="rId3" Type="http://schemas.openxmlformats.org/officeDocument/2006/relationships/image" Target="../media/image2.png"/></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00.png"/><Relationship Id="rId3" Type="http://schemas.openxmlformats.org/officeDocument/2006/relationships/image" Target="../media/image2.png"/></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0.png"/><Relationship Id="rId3" Type="http://schemas.openxmlformats.org/officeDocument/2006/relationships/image" Target="../media/image2.png"/><Relationship Id="rId4" Type="http://schemas.openxmlformats.org/officeDocument/2006/relationships/image" Target="../media/image174.png"/><Relationship Id="rId5" Type="http://schemas.openxmlformats.org/officeDocument/2006/relationships/image" Target="../media/image175.pn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0.png"/><Relationship Id="rId3" Type="http://schemas.openxmlformats.org/officeDocument/2006/relationships/image" Target="../media/image2.png"/><Relationship Id="rId4" Type="http://schemas.openxmlformats.org/officeDocument/2006/relationships/image" Target="../media/image174.png"/><Relationship Id="rId5" Type="http://schemas.openxmlformats.org/officeDocument/2006/relationships/image" Target="../media/image69.png"/></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0.png"/><Relationship Id="rId3" Type="http://schemas.openxmlformats.org/officeDocument/2006/relationships/image" Target="../media/image2.png"/><Relationship Id="rId4" Type="http://schemas.openxmlformats.org/officeDocument/2006/relationships/image" Target="../media/image174.png"/><Relationship Id="rId5" Type="http://schemas.openxmlformats.org/officeDocument/2006/relationships/image" Target="../media/image178.png"/></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0.png"/><Relationship Id="rId3" Type="http://schemas.openxmlformats.org/officeDocument/2006/relationships/image" Target="../media/image2.png"/><Relationship Id="rId4" Type="http://schemas.openxmlformats.org/officeDocument/2006/relationships/image" Target="../media/image174.png"/></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7.png"/><Relationship Id="rId3"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 Id="rId3" Type="http://schemas.openxmlformats.org/officeDocument/2006/relationships/image" Target="../media/image69.png"/></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 Id="rId3" Type="http://schemas.openxmlformats.org/officeDocument/2006/relationships/image" Target="../media/image43.png"/></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 Id="rId3" Type="http://schemas.openxmlformats.org/officeDocument/2006/relationships/image" Target="../media/image183.png"/></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 Id="rId3" Type="http://schemas.openxmlformats.org/officeDocument/2006/relationships/image" Target="../media/image183.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 Id="rId3" Type="http://schemas.openxmlformats.org/officeDocument/2006/relationships/image" Target="../media/image183.png"/></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2.png"/></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png"/></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75.png"/><Relationship Id="rId3" Type="http://schemas.openxmlformats.org/officeDocument/2006/relationships/image" Target="../media/image7.png"/></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0.png"/><Relationship Id="rId3" Type="http://schemas.openxmlformats.org/officeDocument/2006/relationships/image" Target="../media/image2.png"/></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51.png"/></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7.png"/><Relationship Id="rId3" Type="http://schemas.openxmlformats.org/officeDocument/2006/relationships/image" Target="../media/image7.png"/></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 Id="rId3" Type="http://schemas.openxmlformats.org/officeDocument/2006/relationships/image" Target="../media/image69.png"/></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19.png"/><Relationship Id="rId3" Type="http://schemas.openxmlformats.org/officeDocument/2006/relationships/image" Target="../media/image7.png"/><Relationship Id="rId4" Type="http://schemas.openxmlformats.org/officeDocument/2006/relationships/image" Target="../media/image20.png"/><Relationship Id="rId5" Type="http://schemas.openxmlformats.org/officeDocument/2006/relationships/image" Target="../media/image35.png"/><Relationship Id="rId6" Type="http://schemas.openxmlformats.org/officeDocument/2006/relationships/image" Target="../media/image25.png"/><Relationship Id="rId7" Type="http://schemas.openxmlformats.org/officeDocument/2006/relationships/image" Target="../media/image26.png"/></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87.png"/><Relationship Id="rId3" Type="http://schemas.openxmlformats.org/officeDocument/2006/relationships/image" Target="../media/image7.png"/></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87.png"/><Relationship Id="rId3" Type="http://schemas.openxmlformats.org/officeDocument/2006/relationships/image" Target="../media/image7.png"/><Relationship Id="rId4" Type="http://schemas.openxmlformats.org/officeDocument/2006/relationships/image" Target="../media/image152.png"/><Relationship Id="rId5" Type="http://schemas.openxmlformats.org/officeDocument/2006/relationships/image" Target="../media/image153.png"/><Relationship Id="rId6" Type="http://schemas.openxmlformats.org/officeDocument/2006/relationships/image" Target="../media/image151.png"/><Relationship Id="rId7" Type="http://schemas.openxmlformats.org/officeDocument/2006/relationships/image" Target="../media/image225.png"/></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7.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7.png"/><Relationship Id="rId3" Type="http://schemas.openxmlformats.org/officeDocument/2006/relationships/image" Target="../media/image152.png"/><Relationship Id="rId4" Type="http://schemas.openxmlformats.org/officeDocument/2006/relationships/image" Target="../media/image153.png"/><Relationship Id="rId5" Type="http://schemas.openxmlformats.org/officeDocument/2006/relationships/image" Target="../media/image151.png"/><Relationship Id="rId6" Type="http://schemas.openxmlformats.org/officeDocument/2006/relationships/image" Target="../media/image225.png"/></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7.png"/></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66.png"/></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80.png"/><Relationship Id="rId3" Type="http://schemas.openxmlformats.org/officeDocument/2006/relationships/image" Target="../media/image2.png"/></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70.png"/><Relationship Id="rId3" Type="http://schemas.openxmlformats.org/officeDocument/2006/relationships/image" Target="../media/image42.png"/></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70.png"/><Relationship Id="rId3" Type="http://schemas.openxmlformats.org/officeDocument/2006/relationships/image" Target="../media/image42.png"/></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86.png"/><Relationship Id="rId3" Type="http://schemas.openxmlformats.org/officeDocument/2006/relationships/image" Target="../media/image2.png"/></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86.png"/><Relationship Id="rId3" Type="http://schemas.openxmlformats.org/officeDocument/2006/relationships/image" Target="../media/image2.png"/></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 Id="rId3" Type="http://schemas.openxmlformats.org/officeDocument/2006/relationships/image" Target="../media/image7.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 Id="rId3" Type="http://schemas.openxmlformats.org/officeDocument/2006/relationships/image" Target="../media/image7.png"/><Relationship Id="rId4" Type="http://schemas.openxmlformats.org/officeDocument/2006/relationships/image" Target="../media/image238.png"/><Relationship Id="rId5" Type="http://schemas.openxmlformats.org/officeDocument/2006/relationships/image" Target="../media/image160.png"/><Relationship Id="rId6" Type="http://schemas.openxmlformats.org/officeDocument/2006/relationships/image" Target="../media/image165.png"/><Relationship Id="rId7" Type="http://schemas.openxmlformats.org/officeDocument/2006/relationships/image" Target="../media/image162.png"/></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87.png"/><Relationship Id="rId3" Type="http://schemas.openxmlformats.org/officeDocument/2006/relationships/image" Target="../media/image2.png"/></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 Id="rId3" Type="http://schemas.openxmlformats.org/officeDocument/2006/relationships/image" Target="../media/image43.png"/></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0.png"/><Relationship Id="rId3" Type="http://schemas.openxmlformats.org/officeDocument/2006/relationships/image" Target="../media/image2.png"/></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 Id="rId3" Type="http://schemas.openxmlformats.org/officeDocument/2006/relationships/image" Target="../media/image183.png"/></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 Id="rId3" Type="http://schemas.openxmlformats.org/officeDocument/2006/relationships/image" Target="../media/image183.png"/></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 Id="rId3" Type="http://schemas.openxmlformats.org/officeDocument/2006/relationships/image" Target="../media/image183.png"/></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42.png"/></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45.jpg"/></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7.png"/><Relationship Id="rId3" Type="http://schemas.openxmlformats.org/officeDocument/2006/relationships/image" Target="../media/image244.jpg"/></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7.png"/></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87.png"/><Relationship Id="rId3" Type="http://schemas.openxmlformats.org/officeDocument/2006/relationships/image" Target="../media/image7.png"/></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87.png"/><Relationship Id="rId3" Type="http://schemas.openxmlformats.org/officeDocument/2006/relationships/image" Target="../media/image7.png"/><Relationship Id="rId4" Type="http://schemas.openxmlformats.org/officeDocument/2006/relationships/image" Target="../media/image20.png"/><Relationship Id="rId5" Type="http://schemas.openxmlformats.org/officeDocument/2006/relationships/image" Target="../media/image35.png"/><Relationship Id="rId6" Type="http://schemas.openxmlformats.org/officeDocument/2006/relationships/image" Target="../media/image25.png"/><Relationship Id="rId7" Type="http://schemas.openxmlformats.org/officeDocument/2006/relationships/image" Target="../media/image26.png"/></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81.png"/><Relationship Id="rId3" Type="http://schemas.openxmlformats.org/officeDocument/2006/relationships/image" Target="../media/image7.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81.png"/><Relationship Id="rId3" Type="http://schemas.openxmlformats.org/officeDocument/2006/relationships/image" Target="../media/image7.png"/><Relationship Id="rId4" Type="http://schemas.openxmlformats.org/officeDocument/2006/relationships/image" Target="../media/image32.png"/><Relationship Id="rId5" Type="http://schemas.openxmlformats.org/officeDocument/2006/relationships/image" Target="../media/image28.png"/><Relationship Id="rId6" Type="http://schemas.openxmlformats.org/officeDocument/2006/relationships/image" Target="../media/image36.png"/><Relationship Id="rId7" Type="http://schemas.openxmlformats.org/officeDocument/2006/relationships/image" Target="../media/image33.png"/></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86.png"/><Relationship Id="rId3" Type="http://schemas.openxmlformats.org/officeDocument/2006/relationships/image" Target="../media/image7.png"/></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86.png"/><Relationship Id="rId3" Type="http://schemas.openxmlformats.org/officeDocument/2006/relationships/image" Target="../media/image7.png"/><Relationship Id="rId4" Type="http://schemas.openxmlformats.org/officeDocument/2006/relationships/image" Target="../media/image38.png"/><Relationship Id="rId5" Type="http://schemas.openxmlformats.org/officeDocument/2006/relationships/image" Target="../media/image37.png"/><Relationship Id="rId6" Type="http://schemas.openxmlformats.org/officeDocument/2006/relationships/image" Target="../media/image39.png"/><Relationship Id="rId7" Type="http://schemas.openxmlformats.org/officeDocument/2006/relationships/image" Target="../media/image41.png"/></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70.png"/><Relationship Id="rId3" Type="http://schemas.openxmlformats.org/officeDocument/2006/relationships/image" Target="../media/image2.png"/></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71.png"/><Relationship Id="rId3" Type="http://schemas.openxmlformats.org/officeDocument/2006/relationships/image" Target="../media/image42.png"/></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00.png"/><Relationship Id="rId3" Type="http://schemas.openxmlformats.org/officeDocument/2006/relationships/image" Target="../media/image2.png"/></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50.png"/><Relationship Id="rId3" Type="http://schemas.openxmlformats.org/officeDocument/2006/relationships/image" Target="../media/image2.png"/></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87.png"/><Relationship Id="rId3" Type="http://schemas.openxmlformats.org/officeDocument/2006/relationships/image" Target="../media/image2.png"/></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92.png"/><Relationship Id="rId3" Type="http://schemas.openxmlformats.org/officeDocument/2006/relationships/image" Target="../media/image42.png"/></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png"/></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png"/></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png"/><Relationship Id="rId3" Type="http://schemas.openxmlformats.org/officeDocument/2006/relationships/image" Target="../media/image316.png"/></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png"/></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png"/></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png"/></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png"/></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png"/></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png"/></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png"/></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png"/></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png"/></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png"/></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png"/></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png"/><Relationship Id="rId3" Type="http://schemas.openxmlformats.org/officeDocument/2006/relationships/image" Target="../media/image44.png"/></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png"/><Relationship Id="rId3" Type="http://schemas.openxmlformats.org/officeDocument/2006/relationships/image" Target="../media/image44.png"/></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png"/><Relationship Id="rId3" Type="http://schemas.openxmlformats.org/officeDocument/2006/relationships/image" Target="../media/image44.png"/></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png"/></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9.png"/><Relationship Id="rId3" Type="http://schemas.openxmlformats.org/officeDocument/2006/relationships/image" Target="../media/image2.png"/></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png"/></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png"/></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png"/></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png"/></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png"/></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42.png"/></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png"/></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png"/></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png"/></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png"/></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png"/></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png"/></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png"/></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png"/></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png"/></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png"/></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png"/></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png"/></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png"/></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png"/></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png"/></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310.png"/></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png"/></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png"/></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png"/></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png"/></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png"/></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png"/></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png"/></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png"/></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png"/></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png"/></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png"/></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42.png"/></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00.png"/><Relationship Id="rId3" Type="http://schemas.openxmlformats.org/officeDocument/2006/relationships/image" Target="../media/image2.png"/></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png"/></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png"/></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314.png"/></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png"/></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png"/></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png"/></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png"/></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png"/></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png"/></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313.png"/></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7.png"/><Relationship Id="rId3" Type="http://schemas.openxmlformats.org/officeDocument/2006/relationships/image" Target="../media/image7.png"/></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pn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pn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pn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75.png"/><Relationship Id="rId3" Type="http://schemas.openxmlformats.org/officeDocument/2006/relationships/image" Target="../media/image7.pn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75.png"/><Relationship Id="rId3" Type="http://schemas.openxmlformats.org/officeDocument/2006/relationships/image" Target="../media/image7.png"/><Relationship Id="rId4" Type="http://schemas.openxmlformats.org/officeDocument/2006/relationships/image" Target="../media/image327.png"/><Relationship Id="rId5" Type="http://schemas.openxmlformats.org/officeDocument/2006/relationships/image" Target="../media/image328.png"/><Relationship Id="rId6" Type="http://schemas.openxmlformats.org/officeDocument/2006/relationships/image" Target="../media/image325.png"/><Relationship Id="rId7" Type="http://schemas.openxmlformats.org/officeDocument/2006/relationships/image" Target="../media/image324.png"/></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376.png"/><Relationship Id="rId3" Type="http://schemas.openxmlformats.org/officeDocument/2006/relationships/image" Target="../media/image7.png"/></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376.png"/><Relationship Id="rId3" Type="http://schemas.openxmlformats.org/officeDocument/2006/relationships/image" Target="../media/image7.png"/><Relationship Id="rId4" Type="http://schemas.openxmlformats.org/officeDocument/2006/relationships/image" Target="../media/image326.png"/><Relationship Id="rId5" Type="http://schemas.openxmlformats.org/officeDocument/2006/relationships/image" Target="../media/image329.png"/><Relationship Id="rId6" Type="http://schemas.openxmlformats.org/officeDocument/2006/relationships/image" Target="../media/image332.png"/><Relationship Id="rId7" Type="http://schemas.openxmlformats.org/officeDocument/2006/relationships/image" Target="../media/image331.png"/></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375.png"/><Relationship Id="rId3" Type="http://schemas.openxmlformats.org/officeDocument/2006/relationships/image" Target="../media/image7.png"/></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375.png"/><Relationship Id="rId3" Type="http://schemas.openxmlformats.org/officeDocument/2006/relationships/image" Target="../media/image7.png"/><Relationship Id="rId4" Type="http://schemas.openxmlformats.org/officeDocument/2006/relationships/image" Target="../media/image38.png"/><Relationship Id="rId5" Type="http://schemas.openxmlformats.org/officeDocument/2006/relationships/image" Target="../media/image37.png"/><Relationship Id="rId6" Type="http://schemas.openxmlformats.org/officeDocument/2006/relationships/image" Target="../media/image39.png"/><Relationship Id="rId7" Type="http://schemas.openxmlformats.org/officeDocument/2006/relationships/image" Target="../media/image41.png"/></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377.png"/><Relationship Id="rId3" Type="http://schemas.openxmlformats.org/officeDocument/2006/relationships/image" Target="../media/image2.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7.png"/><Relationship Id="rId3" Type="http://schemas.openxmlformats.org/officeDocument/2006/relationships/image" Target="../media/image7.png"/><Relationship Id="rId4" Type="http://schemas.openxmlformats.org/officeDocument/2006/relationships/image" Target="../media/image20.png"/><Relationship Id="rId5" Type="http://schemas.openxmlformats.org/officeDocument/2006/relationships/image" Target="../media/image35.png"/><Relationship Id="rId6" Type="http://schemas.openxmlformats.org/officeDocument/2006/relationships/image" Target="../media/image25.png"/><Relationship Id="rId7" Type="http://schemas.openxmlformats.org/officeDocument/2006/relationships/image" Target="../media/image26.png"/></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381.png"/><Relationship Id="rId3" Type="http://schemas.openxmlformats.org/officeDocument/2006/relationships/image" Target="../media/image42.png"/></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00.png"/><Relationship Id="rId3" Type="http://schemas.openxmlformats.org/officeDocument/2006/relationships/image" Target="../media/image2.png"/></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380.png"/><Relationship Id="rId3" Type="http://schemas.openxmlformats.org/officeDocument/2006/relationships/image" Target="../media/image2.png"/></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379.png"/><Relationship Id="rId3" Type="http://schemas.openxmlformats.org/officeDocument/2006/relationships/image" Target="../media/image2.png"/></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92.png"/><Relationship Id="rId3" Type="http://schemas.openxmlformats.org/officeDocument/2006/relationships/image" Target="../media/image42.png"/></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2.png"/></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42.png"/></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2.png"/></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1.png"/><Relationship Id="rId3" Type="http://schemas.openxmlformats.org/officeDocument/2006/relationships/image" Target="../media/image7.png"/></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2.png"/></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1.png"/><Relationship Id="rId3" Type="http://schemas.openxmlformats.org/officeDocument/2006/relationships/image" Target="../media/image7.png"/><Relationship Id="rId4" Type="http://schemas.openxmlformats.org/officeDocument/2006/relationships/image" Target="../media/image32.png"/><Relationship Id="rId5" Type="http://schemas.openxmlformats.org/officeDocument/2006/relationships/image" Target="../media/image28.png"/><Relationship Id="rId6" Type="http://schemas.openxmlformats.org/officeDocument/2006/relationships/image" Target="../media/image36.png"/><Relationship Id="rId7" Type="http://schemas.openxmlformats.org/officeDocument/2006/relationships/image" Target="../media/image33.png"/></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6.png"/><Relationship Id="rId3" Type="http://schemas.openxmlformats.org/officeDocument/2006/relationships/image" Target="../media/image7.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6.png"/><Relationship Id="rId3" Type="http://schemas.openxmlformats.org/officeDocument/2006/relationships/image" Target="../media/image7.png"/><Relationship Id="rId4" Type="http://schemas.openxmlformats.org/officeDocument/2006/relationships/image" Target="../media/image38.png"/><Relationship Id="rId5" Type="http://schemas.openxmlformats.org/officeDocument/2006/relationships/image" Target="../media/image37.png"/><Relationship Id="rId6" Type="http://schemas.openxmlformats.org/officeDocument/2006/relationships/image" Target="../media/image39.png"/><Relationship Id="rId7" Type="http://schemas.openxmlformats.org/officeDocument/2006/relationships/image" Target="../media/image41.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0.png"/><Relationship Id="rId3" Type="http://schemas.openxmlformats.org/officeDocument/2006/relationships/image" Target="../media/image2.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1.png"/><Relationship Id="rId3" Type="http://schemas.openxmlformats.org/officeDocument/2006/relationships/image" Target="../media/image42.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1.png"/><Relationship Id="rId3" Type="http://schemas.openxmlformats.org/officeDocument/2006/relationships/image" Target="../media/image4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0.png"/><Relationship Id="rId3" Type="http://schemas.openxmlformats.org/officeDocument/2006/relationships/image" Target="../media/image2.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0.png"/><Relationship Id="rId3" Type="http://schemas.openxmlformats.org/officeDocument/2006/relationships/image" Target="../media/image2.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0.png"/><Relationship Id="rId3" Type="http://schemas.openxmlformats.org/officeDocument/2006/relationships/image" Target="../media/image2.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7.png"/><Relationship Id="rId3" Type="http://schemas.openxmlformats.org/officeDocument/2006/relationships/image" Target="../media/image2.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2.png"/><Relationship Id="rId3" Type="http://schemas.openxmlformats.org/officeDocument/2006/relationships/image" Target="../media/image42.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43.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44.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44.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44.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2.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3.png"/><Relationship Id="rId3" Type="http://schemas.openxmlformats.org/officeDocument/2006/relationships/image" Target="../media/image42.png"/></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subhead, and body 8">
  <p:cSld name="CUSTOM_4_17_11">
    <p:spTree>
      <p:nvGrpSpPr>
        <p:cNvPr id="1112" name="Shape 1112"/>
        <p:cNvGrpSpPr/>
        <p:nvPr/>
      </p:nvGrpSpPr>
      <p:grpSpPr>
        <a:xfrm>
          <a:off x="0" y="0"/>
          <a:ext cx="0" cy="0"/>
          <a:chOff x="0" y="0"/>
          <a:chExt cx="0" cy="0"/>
        </a:xfrm>
      </p:grpSpPr>
      <p:sp>
        <p:nvSpPr>
          <p:cNvPr id="1113" name="Google Shape;1113;p102"/>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9pPr>
          </a:lstStyle>
          <a:p/>
        </p:txBody>
      </p:sp>
      <p:sp>
        <p:nvSpPr>
          <p:cNvPr id="1114" name="Google Shape;1114;p102"/>
          <p:cNvSpPr txBox="1"/>
          <p:nvPr>
            <p:ph type="title"/>
          </p:nvPr>
        </p:nvSpPr>
        <p:spPr>
          <a:xfrm>
            <a:off x="663788" y="82526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1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cxnSp>
        <p:nvCxnSpPr>
          <p:cNvPr id="1115" name="Google Shape;1115;p102"/>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1116" name="Google Shape;1116;p102"/>
          <p:cNvCxnSpPr/>
          <p:nvPr/>
        </p:nvCxnSpPr>
        <p:spPr>
          <a:xfrm rot="10800000">
            <a:off x="335825" y="4800900"/>
            <a:ext cx="0" cy="342600"/>
          </a:xfrm>
          <a:prstGeom prst="straightConnector1">
            <a:avLst/>
          </a:prstGeom>
          <a:noFill/>
          <a:ln cap="flat" cmpd="sng" w="9525">
            <a:solidFill>
              <a:schemeClr val="accent1"/>
            </a:solidFill>
            <a:prstDash val="solid"/>
            <a:round/>
            <a:headEnd len="med" w="med" type="none"/>
            <a:tailEnd len="med" w="med" type="none"/>
          </a:ln>
        </p:spPr>
      </p:cxnSp>
      <p:sp>
        <p:nvSpPr>
          <p:cNvPr id="1117" name="Google Shape;1117;p102"/>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1118" name="Google Shape;1118;p102"/>
          <p:cNvSpPr/>
          <p:nvPr/>
        </p:nvSpPr>
        <p:spPr>
          <a:xfrm>
            <a:off x="8033460" y="4734938"/>
            <a:ext cx="731705" cy="171048"/>
          </a:xfrm>
          <a:prstGeom prst="rect">
            <a:avLst/>
          </a:prstGeom>
          <a:noFill/>
          <a:ln>
            <a:noFill/>
          </a:ln>
        </p:spPr>
      </p:sp>
      <p:sp>
        <p:nvSpPr>
          <p:cNvPr id="1119" name="Google Shape;1119;p102"/>
          <p:cNvSpPr txBox="1"/>
          <p:nvPr>
            <p:ph idx="2" type="subTitle"/>
          </p:nvPr>
        </p:nvSpPr>
        <p:spPr>
          <a:xfrm>
            <a:off x="663844" y="1240163"/>
            <a:ext cx="7816500" cy="2190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
        <p:nvSpPr>
          <p:cNvPr id="1120" name="Google Shape;1120;p102"/>
          <p:cNvSpPr txBox="1"/>
          <p:nvPr>
            <p:ph idx="3" type="subTitle"/>
          </p:nvPr>
        </p:nvSpPr>
        <p:spPr>
          <a:xfrm>
            <a:off x="663788" y="4627163"/>
            <a:ext cx="6001800" cy="4197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
        <p:nvSpPr>
          <p:cNvPr id="1121" name="Google Shape;1121;p102"/>
          <p:cNvSpPr txBox="1"/>
          <p:nvPr>
            <p:ph idx="4" type="body"/>
          </p:nvPr>
        </p:nvSpPr>
        <p:spPr>
          <a:xfrm>
            <a:off x="1828800" y="1714500"/>
            <a:ext cx="5486400" cy="2743200"/>
          </a:xfrm>
          <a:prstGeom prst="rect">
            <a:avLst/>
          </a:prstGeom>
        </p:spPr>
        <p:txBody>
          <a:bodyPr anchorCtr="0" anchor="t" bIns="0" lIns="0" spcFirstLastPara="1" rIns="0" wrap="square" tIns="0">
            <a:noAutofit/>
          </a:bodyPr>
          <a:lstStyle>
            <a:lvl1pPr indent="-317500" lvl="0" marL="457200" rtl="0">
              <a:lnSpc>
                <a:spcPct val="135000"/>
              </a:lnSpc>
              <a:spcBef>
                <a:spcPts val="800"/>
              </a:spcBef>
              <a:spcAft>
                <a:spcPts val="0"/>
              </a:spcAft>
              <a:buSzPts val="1400"/>
              <a:buChar char="▸"/>
              <a:defRPr/>
            </a:lvl1pPr>
            <a:lvl2pPr indent="-317500" lvl="1" marL="914400" rtl="0">
              <a:lnSpc>
                <a:spcPct val="135000"/>
              </a:lnSpc>
              <a:spcBef>
                <a:spcPts val="800"/>
              </a:spcBef>
              <a:spcAft>
                <a:spcPts val="0"/>
              </a:spcAft>
              <a:buSzPts val="1400"/>
              <a:buChar char="･"/>
              <a:defRPr/>
            </a:lvl2pPr>
            <a:lvl3pPr indent="-317500" lvl="2" marL="1371600" rtl="0">
              <a:lnSpc>
                <a:spcPct val="135000"/>
              </a:lnSpc>
              <a:spcBef>
                <a:spcPts val="800"/>
              </a:spcBef>
              <a:spcAft>
                <a:spcPts val="0"/>
              </a:spcAft>
              <a:buSzPts val="1400"/>
              <a:buChar char="･"/>
              <a:defRPr/>
            </a:lvl3pPr>
            <a:lvl4pPr indent="-317500" lvl="3" marL="1828800" rtl="0">
              <a:lnSpc>
                <a:spcPct val="135000"/>
              </a:lnSpc>
              <a:spcBef>
                <a:spcPts val="800"/>
              </a:spcBef>
              <a:spcAft>
                <a:spcPts val="0"/>
              </a:spcAft>
              <a:buSzPts val="1400"/>
              <a:buChar char="･"/>
              <a:defRPr/>
            </a:lvl4pPr>
            <a:lvl5pPr indent="-317500" lvl="4" marL="2286000" rtl="0">
              <a:lnSpc>
                <a:spcPct val="135000"/>
              </a:lnSpc>
              <a:spcBef>
                <a:spcPts val="800"/>
              </a:spcBef>
              <a:spcAft>
                <a:spcPts val="0"/>
              </a:spcAft>
              <a:buSzPts val="1400"/>
              <a:buChar char="･"/>
              <a:defRPr/>
            </a:lvl5pPr>
            <a:lvl6pPr indent="-317500" lvl="5" marL="2743200" rtl="0">
              <a:lnSpc>
                <a:spcPct val="135000"/>
              </a:lnSpc>
              <a:spcBef>
                <a:spcPts val="800"/>
              </a:spcBef>
              <a:spcAft>
                <a:spcPts val="0"/>
              </a:spcAft>
              <a:buSzPts val="1400"/>
              <a:buChar char="･"/>
              <a:defRPr/>
            </a:lvl6pPr>
            <a:lvl7pPr indent="-317500" lvl="6" marL="3200400" rtl="0">
              <a:lnSpc>
                <a:spcPct val="135000"/>
              </a:lnSpc>
              <a:spcBef>
                <a:spcPts val="800"/>
              </a:spcBef>
              <a:spcAft>
                <a:spcPts val="0"/>
              </a:spcAft>
              <a:buSzPts val="1400"/>
              <a:buChar char="･"/>
              <a:defRPr/>
            </a:lvl7pPr>
            <a:lvl8pPr indent="-317500" lvl="7" marL="3657600" rtl="0">
              <a:lnSpc>
                <a:spcPct val="135000"/>
              </a:lnSpc>
              <a:spcBef>
                <a:spcPts val="800"/>
              </a:spcBef>
              <a:spcAft>
                <a:spcPts val="0"/>
              </a:spcAft>
              <a:buSzPts val="1400"/>
              <a:buChar char="･"/>
              <a:defRPr/>
            </a:lvl8pPr>
            <a:lvl9pPr indent="-317500" lvl="8" marL="4114800" rtl="0">
              <a:lnSpc>
                <a:spcPct val="135000"/>
              </a:lnSpc>
              <a:spcBef>
                <a:spcPts val="800"/>
              </a:spcBef>
              <a:spcAft>
                <a:spcPts val="800"/>
              </a:spcAft>
              <a:buSzPts val="1400"/>
              <a:buChar char="･"/>
              <a:defRPr/>
            </a:lvl9pPr>
          </a:lstStyle>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Slide #2">
  <p:cSld name="CUSTOM_4_17_2_2">
    <p:spTree>
      <p:nvGrpSpPr>
        <p:cNvPr id="1122" name="Shape 1122"/>
        <p:cNvGrpSpPr/>
        <p:nvPr/>
      </p:nvGrpSpPr>
      <p:grpSpPr>
        <a:xfrm>
          <a:off x="0" y="0"/>
          <a:ext cx="0" cy="0"/>
          <a:chOff x="0" y="0"/>
          <a:chExt cx="0" cy="0"/>
        </a:xfrm>
      </p:grpSpPr>
      <p:sp>
        <p:nvSpPr>
          <p:cNvPr id="1123" name="Google Shape;1123;p103"/>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p:txBody>
      </p:sp>
      <p:sp>
        <p:nvSpPr>
          <p:cNvPr id="1124" name="Google Shape;1124;p103"/>
          <p:cNvSpPr txBox="1"/>
          <p:nvPr>
            <p:ph type="title"/>
          </p:nvPr>
        </p:nvSpPr>
        <p:spPr>
          <a:xfrm>
            <a:off x="663788" y="65381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cxnSp>
        <p:nvCxnSpPr>
          <p:cNvPr id="1125" name="Google Shape;1125;p103"/>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1126" name="Google Shape;1126;p103"/>
          <p:cNvCxnSpPr/>
          <p:nvPr/>
        </p:nvCxnSpPr>
        <p:spPr>
          <a:xfrm rot="10800000">
            <a:off x="335825" y="4801200"/>
            <a:ext cx="0" cy="342300"/>
          </a:xfrm>
          <a:prstGeom prst="straightConnector1">
            <a:avLst/>
          </a:prstGeom>
          <a:noFill/>
          <a:ln cap="flat" cmpd="sng" w="9525">
            <a:solidFill>
              <a:schemeClr val="accent1"/>
            </a:solidFill>
            <a:prstDash val="solid"/>
            <a:round/>
            <a:headEnd len="med" w="med" type="none"/>
            <a:tailEnd len="med" w="med" type="none"/>
          </a:ln>
        </p:spPr>
      </p:cxnSp>
      <p:sp>
        <p:nvSpPr>
          <p:cNvPr id="1127" name="Google Shape;1127;p103"/>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128" name="Google Shape;1128;p103"/>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1129" name="Google Shape;1129;p103"/>
          <p:cNvSpPr txBox="1"/>
          <p:nvPr>
            <p:ph idx="2" type="subTitle"/>
          </p:nvPr>
        </p:nvSpPr>
        <p:spPr>
          <a:xfrm>
            <a:off x="663844" y="1068713"/>
            <a:ext cx="7816500" cy="5292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
        <p:nvSpPr>
          <p:cNvPr id="1130" name="Google Shape;1130;p103"/>
          <p:cNvSpPr txBox="1"/>
          <p:nvPr>
            <p:ph idx="3" type="subTitle"/>
          </p:nvPr>
        </p:nvSpPr>
        <p:spPr>
          <a:xfrm>
            <a:off x="663788" y="4627163"/>
            <a:ext cx="6001800" cy="4200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
        <p:nvSpPr>
          <p:cNvPr id="1131" name="Google Shape;1131;p103"/>
          <p:cNvSpPr txBox="1"/>
          <p:nvPr>
            <p:ph idx="4" type="body"/>
          </p:nvPr>
        </p:nvSpPr>
        <p:spPr>
          <a:xfrm>
            <a:off x="1828800" y="1714500"/>
            <a:ext cx="5486400" cy="2743200"/>
          </a:xfrm>
          <a:prstGeom prst="rect">
            <a:avLst/>
          </a:prstGeom>
        </p:spPr>
        <p:txBody>
          <a:bodyPr anchorCtr="0" anchor="t" bIns="0" lIns="0" spcFirstLastPara="1" rIns="0" wrap="square" tIns="0">
            <a:noAutofit/>
          </a:bodyPr>
          <a:lstStyle>
            <a:lvl1pPr indent="-298450" lvl="0" marL="457200" rtl="0">
              <a:lnSpc>
                <a:spcPct val="140000"/>
              </a:lnSpc>
              <a:spcBef>
                <a:spcPts val="800"/>
              </a:spcBef>
              <a:spcAft>
                <a:spcPts val="0"/>
              </a:spcAft>
              <a:buSzPts val="1100"/>
              <a:buChar char="▸"/>
              <a:defRPr sz="1100"/>
            </a:lvl1pPr>
            <a:lvl2pPr indent="-285750" lvl="1" marL="914400" rtl="0">
              <a:lnSpc>
                <a:spcPct val="140000"/>
              </a:lnSpc>
              <a:spcBef>
                <a:spcPts val="800"/>
              </a:spcBef>
              <a:spcAft>
                <a:spcPts val="0"/>
              </a:spcAft>
              <a:buSzPts val="900"/>
              <a:buChar char="･"/>
              <a:defRPr sz="900"/>
            </a:lvl2pPr>
            <a:lvl3pPr indent="-285750" lvl="2" marL="1371600" rtl="0">
              <a:lnSpc>
                <a:spcPct val="140000"/>
              </a:lnSpc>
              <a:spcBef>
                <a:spcPts val="800"/>
              </a:spcBef>
              <a:spcAft>
                <a:spcPts val="0"/>
              </a:spcAft>
              <a:buSzPts val="900"/>
              <a:buChar char="･"/>
              <a:defRPr sz="900"/>
            </a:lvl3pPr>
            <a:lvl4pPr indent="-285750" lvl="3" marL="1828800" rtl="0">
              <a:lnSpc>
                <a:spcPct val="140000"/>
              </a:lnSpc>
              <a:spcBef>
                <a:spcPts val="800"/>
              </a:spcBef>
              <a:spcAft>
                <a:spcPts val="0"/>
              </a:spcAft>
              <a:buSzPts val="900"/>
              <a:buChar char="･"/>
              <a:defRPr sz="900"/>
            </a:lvl4pPr>
            <a:lvl5pPr indent="-285750" lvl="4" marL="2286000" rtl="0">
              <a:lnSpc>
                <a:spcPct val="140000"/>
              </a:lnSpc>
              <a:spcBef>
                <a:spcPts val="800"/>
              </a:spcBef>
              <a:spcAft>
                <a:spcPts val="0"/>
              </a:spcAft>
              <a:buSzPts val="900"/>
              <a:buChar char="･"/>
              <a:defRPr sz="900"/>
            </a:lvl5pPr>
            <a:lvl6pPr indent="-285750" lvl="5" marL="2743200" rtl="0">
              <a:lnSpc>
                <a:spcPct val="140000"/>
              </a:lnSpc>
              <a:spcBef>
                <a:spcPts val="800"/>
              </a:spcBef>
              <a:spcAft>
                <a:spcPts val="0"/>
              </a:spcAft>
              <a:buSzPts val="900"/>
              <a:buChar char="･"/>
              <a:defRPr sz="900"/>
            </a:lvl6pPr>
            <a:lvl7pPr indent="-285750" lvl="6" marL="3200400" rtl="0">
              <a:lnSpc>
                <a:spcPct val="140000"/>
              </a:lnSpc>
              <a:spcBef>
                <a:spcPts val="800"/>
              </a:spcBef>
              <a:spcAft>
                <a:spcPts val="0"/>
              </a:spcAft>
              <a:buSzPts val="900"/>
              <a:buChar char="･"/>
              <a:defRPr sz="900"/>
            </a:lvl7pPr>
            <a:lvl8pPr indent="-285750" lvl="7" marL="3657600" rtl="0">
              <a:lnSpc>
                <a:spcPct val="140000"/>
              </a:lnSpc>
              <a:spcBef>
                <a:spcPts val="800"/>
              </a:spcBef>
              <a:spcAft>
                <a:spcPts val="0"/>
              </a:spcAft>
              <a:buSzPts val="900"/>
              <a:buChar char="･"/>
              <a:defRPr sz="900"/>
            </a:lvl8pPr>
            <a:lvl9pPr indent="-285750" lvl="8" marL="4114800" rtl="0">
              <a:lnSpc>
                <a:spcPct val="140000"/>
              </a:lnSpc>
              <a:spcBef>
                <a:spcPts val="800"/>
              </a:spcBef>
              <a:spcAft>
                <a:spcPts val="800"/>
              </a:spcAft>
              <a:buSzPts val="900"/>
              <a:buChar char="･"/>
              <a:defRPr sz="900"/>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3">
  <p:cSld name="CUSTOM_4_41">
    <p:spTree>
      <p:nvGrpSpPr>
        <p:cNvPr id="1132" name="Shape 1132"/>
        <p:cNvGrpSpPr/>
        <p:nvPr/>
      </p:nvGrpSpPr>
      <p:grpSpPr>
        <a:xfrm>
          <a:off x="0" y="0"/>
          <a:ext cx="0" cy="0"/>
          <a:chOff x="0" y="0"/>
          <a:chExt cx="0" cy="0"/>
        </a:xfrm>
      </p:grpSpPr>
      <p:sp>
        <p:nvSpPr>
          <p:cNvPr id="1133" name="Google Shape;1133;p104"/>
          <p:cNvSpPr txBox="1"/>
          <p:nvPr>
            <p:ph type="title"/>
          </p:nvPr>
        </p:nvSpPr>
        <p:spPr>
          <a:xfrm>
            <a:off x="1314450" y="709500"/>
            <a:ext cx="6515100" cy="725700"/>
          </a:xfrm>
          <a:prstGeom prst="rect">
            <a:avLst/>
          </a:prstGeom>
          <a:noFill/>
          <a:ln>
            <a:noFill/>
          </a:ln>
        </p:spPr>
        <p:txBody>
          <a:bodyPr anchorCtr="0" anchor="t" bIns="0" lIns="0" spcFirstLastPara="1" rIns="0" wrap="square" tIns="0">
            <a:noAutofit/>
          </a:bodyPr>
          <a:lstStyle>
            <a:lvl1pPr lvl="0" rtl="0" algn="ctr">
              <a:lnSpc>
                <a:spcPct val="130000"/>
              </a:lnSpc>
              <a:spcBef>
                <a:spcPts val="0"/>
              </a:spcBef>
              <a:spcAft>
                <a:spcPts val="0"/>
              </a:spcAft>
              <a:buSzPts val="2600"/>
              <a:buNone/>
              <a:defRPr sz="2000">
                <a:solidFill>
                  <a:srgbClr val="000000"/>
                </a:solidFill>
              </a:defRPr>
            </a:lvl1pPr>
            <a:lvl2pPr lvl="1" rtl="0" algn="ctr">
              <a:lnSpc>
                <a:spcPct val="130000"/>
              </a:lnSpc>
              <a:spcBef>
                <a:spcPts val="0"/>
              </a:spcBef>
              <a:spcAft>
                <a:spcPts val="0"/>
              </a:spcAft>
              <a:buSzPts val="2600"/>
              <a:buNone/>
              <a:defRPr sz="2000">
                <a:solidFill>
                  <a:srgbClr val="000000"/>
                </a:solidFill>
              </a:defRPr>
            </a:lvl2pPr>
            <a:lvl3pPr lvl="2" rtl="0" algn="ctr">
              <a:lnSpc>
                <a:spcPct val="130000"/>
              </a:lnSpc>
              <a:spcBef>
                <a:spcPts val="0"/>
              </a:spcBef>
              <a:spcAft>
                <a:spcPts val="0"/>
              </a:spcAft>
              <a:buSzPts val="2600"/>
              <a:buNone/>
              <a:defRPr sz="2000">
                <a:solidFill>
                  <a:srgbClr val="000000"/>
                </a:solidFill>
              </a:defRPr>
            </a:lvl3pPr>
            <a:lvl4pPr lvl="3" rtl="0" algn="ctr">
              <a:lnSpc>
                <a:spcPct val="130000"/>
              </a:lnSpc>
              <a:spcBef>
                <a:spcPts val="0"/>
              </a:spcBef>
              <a:spcAft>
                <a:spcPts val="0"/>
              </a:spcAft>
              <a:buSzPts val="2600"/>
              <a:buNone/>
              <a:defRPr sz="2000">
                <a:solidFill>
                  <a:srgbClr val="000000"/>
                </a:solidFill>
              </a:defRPr>
            </a:lvl4pPr>
            <a:lvl5pPr lvl="4" rtl="0" algn="ctr">
              <a:lnSpc>
                <a:spcPct val="130000"/>
              </a:lnSpc>
              <a:spcBef>
                <a:spcPts val="0"/>
              </a:spcBef>
              <a:spcAft>
                <a:spcPts val="0"/>
              </a:spcAft>
              <a:buSzPts val="2600"/>
              <a:buNone/>
              <a:defRPr sz="2000">
                <a:solidFill>
                  <a:srgbClr val="000000"/>
                </a:solidFill>
              </a:defRPr>
            </a:lvl5pPr>
            <a:lvl6pPr lvl="5" rtl="0" algn="ctr">
              <a:lnSpc>
                <a:spcPct val="130000"/>
              </a:lnSpc>
              <a:spcBef>
                <a:spcPts val="0"/>
              </a:spcBef>
              <a:spcAft>
                <a:spcPts val="0"/>
              </a:spcAft>
              <a:buSzPts val="2600"/>
              <a:buNone/>
              <a:defRPr sz="2000">
                <a:solidFill>
                  <a:srgbClr val="000000"/>
                </a:solidFill>
              </a:defRPr>
            </a:lvl6pPr>
            <a:lvl7pPr lvl="6" rtl="0" algn="ctr">
              <a:lnSpc>
                <a:spcPct val="130000"/>
              </a:lnSpc>
              <a:spcBef>
                <a:spcPts val="0"/>
              </a:spcBef>
              <a:spcAft>
                <a:spcPts val="0"/>
              </a:spcAft>
              <a:buSzPts val="2600"/>
              <a:buNone/>
              <a:defRPr sz="2000">
                <a:solidFill>
                  <a:srgbClr val="000000"/>
                </a:solidFill>
              </a:defRPr>
            </a:lvl7pPr>
            <a:lvl8pPr lvl="7" rtl="0" algn="ctr">
              <a:lnSpc>
                <a:spcPct val="130000"/>
              </a:lnSpc>
              <a:spcBef>
                <a:spcPts val="0"/>
              </a:spcBef>
              <a:spcAft>
                <a:spcPts val="0"/>
              </a:spcAft>
              <a:buSzPts val="2600"/>
              <a:buNone/>
              <a:defRPr sz="2000">
                <a:solidFill>
                  <a:srgbClr val="000000"/>
                </a:solidFill>
              </a:defRPr>
            </a:lvl8pPr>
            <a:lvl9pPr lvl="8" rtl="0" algn="ctr">
              <a:lnSpc>
                <a:spcPct val="130000"/>
              </a:lnSpc>
              <a:spcBef>
                <a:spcPts val="0"/>
              </a:spcBef>
              <a:spcAft>
                <a:spcPts val="0"/>
              </a:spcAft>
              <a:buSzPts val="2600"/>
              <a:buNone/>
              <a:defRPr sz="2000">
                <a:solidFill>
                  <a:srgbClr val="000000"/>
                </a:solidFill>
              </a:defRPr>
            </a:lvl9pPr>
          </a:lstStyle>
          <a:p/>
        </p:txBody>
      </p:sp>
      <p:cxnSp>
        <p:nvCxnSpPr>
          <p:cNvPr id="1134" name="Google Shape;1134;p104"/>
          <p:cNvCxnSpPr/>
          <p:nvPr/>
        </p:nvCxnSpPr>
        <p:spPr>
          <a:xfrm rot="10800000">
            <a:off x="335831" y="150"/>
            <a:ext cx="0" cy="664800"/>
          </a:xfrm>
          <a:prstGeom prst="straightConnector1">
            <a:avLst/>
          </a:prstGeom>
          <a:noFill/>
          <a:ln cap="flat" cmpd="sng" w="9525">
            <a:solidFill>
              <a:srgbClr val="EE0000"/>
            </a:solidFill>
            <a:prstDash val="solid"/>
            <a:round/>
            <a:headEnd len="sm" w="sm" type="none"/>
            <a:tailEnd len="sm" w="sm" type="none"/>
          </a:ln>
        </p:spPr>
      </p:cxnSp>
      <p:sp>
        <p:nvSpPr>
          <p:cNvPr id="1135" name="Google Shape;1135;p104"/>
          <p:cNvSpPr txBox="1"/>
          <p:nvPr>
            <p:ph idx="1" type="subTitle"/>
          </p:nvPr>
        </p:nvSpPr>
        <p:spPr>
          <a:xfrm>
            <a:off x="335831" y="41580"/>
            <a:ext cx="3861600" cy="612300"/>
          </a:xfrm>
          <a:prstGeom prst="rect">
            <a:avLst/>
          </a:prstGeom>
          <a:noFill/>
          <a:ln>
            <a:noFill/>
          </a:ln>
        </p:spPr>
        <p:txBody>
          <a:bodyPr anchorCtr="0" anchor="ctr" bIns="68575" lIns="329175" spcFirstLastPara="1" rIns="68575" wrap="square" tIns="68575">
            <a:noAutofit/>
          </a:bodyPr>
          <a:lstStyle>
            <a:lvl1pPr lvl="0" rtl="0" algn="l">
              <a:lnSpc>
                <a:spcPct val="100000"/>
              </a:lnSpc>
              <a:spcBef>
                <a:spcPts val="0"/>
              </a:spcBef>
              <a:spcAft>
                <a:spcPts val="0"/>
              </a:spcAft>
              <a:buClr>
                <a:srgbClr val="EE0000"/>
              </a:buClr>
              <a:buSzPts val="700"/>
              <a:buFont typeface="Red Hat Display Medium"/>
              <a:buNone/>
              <a:defRPr sz="700">
                <a:solidFill>
                  <a:srgbClr val="EE0000"/>
                </a:solidFill>
                <a:latin typeface="Red Hat Display Medium"/>
                <a:ea typeface="Red Hat Display Medium"/>
                <a:cs typeface="Red Hat Display Medium"/>
                <a:sym typeface="Red Hat Display Medium"/>
              </a:defRPr>
            </a:lvl1pPr>
            <a:lvl2pPr lvl="1" rtl="0" algn="l">
              <a:lnSpc>
                <a:spcPct val="100000"/>
              </a:lnSpc>
              <a:spcBef>
                <a:spcPts val="0"/>
              </a:spcBef>
              <a:spcAft>
                <a:spcPts val="0"/>
              </a:spcAft>
              <a:buClr>
                <a:srgbClr val="EE0000"/>
              </a:buClr>
              <a:buSzPts val="700"/>
              <a:buFont typeface="Red Hat Display Medium"/>
              <a:buNone/>
              <a:defRPr sz="700">
                <a:solidFill>
                  <a:srgbClr val="EE0000"/>
                </a:solidFill>
                <a:latin typeface="Red Hat Display Medium"/>
                <a:ea typeface="Red Hat Display Medium"/>
                <a:cs typeface="Red Hat Display Medium"/>
                <a:sym typeface="Red Hat Display Medium"/>
              </a:defRPr>
            </a:lvl2pPr>
            <a:lvl3pPr lvl="2" rtl="0" algn="l">
              <a:lnSpc>
                <a:spcPct val="100000"/>
              </a:lnSpc>
              <a:spcBef>
                <a:spcPts val="0"/>
              </a:spcBef>
              <a:spcAft>
                <a:spcPts val="0"/>
              </a:spcAft>
              <a:buClr>
                <a:srgbClr val="EE0000"/>
              </a:buClr>
              <a:buSzPts val="700"/>
              <a:buFont typeface="Red Hat Display Medium"/>
              <a:buNone/>
              <a:defRPr sz="700">
                <a:solidFill>
                  <a:srgbClr val="EE0000"/>
                </a:solidFill>
                <a:latin typeface="Red Hat Display Medium"/>
                <a:ea typeface="Red Hat Display Medium"/>
                <a:cs typeface="Red Hat Display Medium"/>
                <a:sym typeface="Red Hat Display Medium"/>
              </a:defRPr>
            </a:lvl3pPr>
            <a:lvl4pPr lvl="3" rtl="0" algn="l">
              <a:lnSpc>
                <a:spcPct val="100000"/>
              </a:lnSpc>
              <a:spcBef>
                <a:spcPts val="0"/>
              </a:spcBef>
              <a:spcAft>
                <a:spcPts val="0"/>
              </a:spcAft>
              <a:buClr>
                <a:srgbClr val="EE0000"/>
              </a:buClr>
              <a:buSzPts val="700"/>
              <a:buFont typeface="Red Hat Display Medium"/>
              <a:buNone/>
              <a:defRPr sz="700">
                <a:solidFill>
                  <a:srgbClr val="EE0000"/>
                </a:solidFill>
                <a:latin typeface="Red Hat Display Medium"/>
                <a:ea typeface="Red Hat Display Medium"/>
                <a:cs typeface="Red Hat Display Medium"/>
                <a:sym typeface="Red Hat Display Medium"/>
              </a:defRPr>
            </a:lvl4pPr>
            <a:lvl5pPr lvl="4" rtl="0" algn="l">
              <a:lnSpc>
                <a:spcPct val="100000"/>
              </a:lnSpc>
              <a:spcBef>
                <a:spcPts val="0"/>
              </a:spcBef>
              <a:spcAft>
                <a:spcPts val="0"/>
              </a:spcAft>
              <a:buClr>
                <a:srgbClr val="EE0000"/>
              </a:buClr>
              <a:buSzPts val="700"/>
              <a:buFont typeface="Red Hat Display Medium"/>
              <a:buNone/>
              <a:defRPr sz="700">
                <a:solidFill>
                  <a:srgbClr val="EE0000"/>
                </a:solidFill>
                <a:latin typeface="Red Hat Display Medium"/>
                <a:ea typeface="Red Hat Display Medium"/>
                <a:cs typeface="Red Hat Display Medium"/>
                <a:sym typeface="Red Hat Display Medium"/>
              </a:defRPr>
            </a:lvl5pPr>
            <a:lvl6pPr lvl="5" rtl="0" algn="l">
              <a:lnSpc>
                <a:spcPct val="100000"/>
              </a:lnSpc>
              <a:spcBef>
                <a:spcPts val="0"/>
              </a:spcBef>
              <a:spcAft>
                <a:spcPts val="0"/>
              </a:spcAft>
              <a:buClr>
                <a:srgbClr val="EE0000"/>
              </a:buClr>
              <a:buSzPts val="700"/>
              <a:buFont typeface="Red Hat Display Medium"/>
              <a:buNone/>
              <a:defRPr sz="700">
                <a:solidFill>
                  <a:srgbClr val="EE0000"/>
                </a:solidFill>
                <a:latin typeface="Red Hat Display Medium"/>
                <a:ea typeface="Red Hat Display Medium"/>
                <a:cs typeface="Red Hat Display Medium"/>
                <a:sym typeface="Red Hat Display Medium"/>
              </a:defRPr>
            </a:lvl6pPr>
            <a:lvl7pPr lvl="6" rtl="0" algn="l">
              <a:lnSpc>
                <a:spcPct val="100000"/>
              </a:lnSpc>
              <a:spcBef>
                <a:spcPts val="0"/>
              </a:spcBef>
              <a:spcAft>
                <a:spcPts val="0"/>
              </a:spcAft>
              <a:buClr>
                <a:srgbClr val="EE0000"/>
              </a:buClr>
              <a:buSzPts val="700"/>
              <a:buFont typeface="Red Hat Display Medium"/>
              <a:buNone/>
              <a:defRPr sz="700">
                <a:solidFill>
                  <a:srgbClr val="EE0000"/>
                </a:solidFill>
                <a:latin typeface="Red Hat Display Medium"/>
                <a:ea typeface="Red Hat Display Medium"/>
                <a:cs typeface="Red Hat Display Medium"/>
                <a:sym typeface="Red Hat Display Medium"/>
              </a:defRPr>
            </a:lvl7pPr>
            <a:lvl8pPr lvl="7" rtl="0" algn="l">
              <a:lnSpc>
                <a:spcPct val="100000"/>
              </a:lnSpc>
              <a:spcBef>
                <a:spcPts val="0"/>
              </a:spcBef>
              <a:spcAft>
                <a:spcPts val="0"/>
              </a:spcAft>
              <a:buClr>
                <a:srgbClr val="EE0000"/>
              </a:buClr>
              <a:buSzPts val="700"/>
              <a:buFont typeface="Red Hat Display Medium"/>
              <a:buNone/>
              <a:defRPr sz="700">
                <a:solidFill>
                  <a:srgbClr val="EE0000"/>
                </a:solidFill>
                <a:latin typeface="Red Hat Display Medium"/>
                <a:ea typeface="Red Hat Display Medium"/>
                <a:cs typeface="Red Hat Display Medium"/>
                <a:sym typeface="Red Hat Display Medium"/>
              </a:defRPr>
            </a:lvl8pPr>
            <a:lvl9pPr lvl="8" rtl="0" algn="l">
              <a:lnSpc>
                <a:spcPct val="100000"/>
              </a:lnSpc>
              <a:spcBef>
                <a:spcPts val="0"/>
              </a:spcBef>
              <a:spcAft>
                <a:spcPts val="0"/>
              </a:spcAft>
              <a:buClr>
                <a:srgbClr val="EE0000"/>
              </a:buClr>
              <a:buSzPts val="700"/>
              <a:buFont typeface="Red Hat Display Medium"/>
              <a:buNone/>
              <a:defRPr sz="700">
                <a:solidFill>
                  <a:srgbClr val="EE0000"/>
                </a:solidFill>
                <a:latin typeface="Red Hat Display Medium"/>
                <a:ea typeface="Red Hat Display Medium"/>
                <a:cs typeface="Red Hat Display Medium"/>
                <a:sym typeface="Red Hat Display Medium"/>
              </a:defRPr>
            </a:lvl9pPr>
          </a:lstStyle>
          <a:p/>
        </p:txBody>
      </p:sp>
      <p:cxnSp>
        <p:nvCxnSpPr>
          <p:cNvPr id="1136" name="Google Shape;1136;p104"/>
          <p:cNvCxnSpPr/>
          <p:nvPr/>
        </p:nvCxnSpPr>
        <p:spPr>
          <a:xfrm rot="10800000">
            <a:off x="335825" y="4800900"/>
            <a:ext cx="0" cy="342600"/>
          </a:xfrm>
          <a:prstGeom prst="straightConnector1">
            <a:avLst/>
          </a:prstGeom>
          <a:noFill/>
          <a:ln cap="flat" cmpd="sng" w="9525">
            <a:solidFill>
              <a:srgbClr val="EE0000"/>
            </a:solidFill>
            <a:prstDash val="solid"/>
            <a:round/>
            <a:headEnd len="sm" w="sm" type="none"/>
            <a:tailEnd len="sm" w="sm" type="none"/>
          </a:ln>
        </p:spPr>
      </p:cxnSp>
      <p:pic>
        <p:nvPicPr>
          <p:cNvPr id="1137" name="Google Shape;1137;p104"/>
          <p:cNvPicPr preferRelativeResize="0"/>
          <p:nvPr/>
        </p:nvPicPr>
        <p:blipFill rotWithShape="1">
          <a:blip r:embed="rId2">
            <a:alphaModFix/>
          </a:blip>
          <a:srcRect b="317" l="0" r="0" t="327"/>
          <a:stretch/>
        </p:blipFill>
        <p:spPr>
          <a:xfrm>
            <a:off x="8033460" y="4734938"/>
            <a:ext cx="731705" cy="171048"/>
          </a:xfrm>
          <a:prstGeom prst="rect">
            <a:avLst/>
          </a:prstGeom>
          <a:noFill/>
          <a:ln>
            <a:noFill/>
          </a:ln>
        </p:spPr>
      </p:pic>
      <p:sp>
        <p:nvSpPr>
          <p:cNvPr id="1138" name="Google Shape;1138;p104"/>
          <p:cNvSpPr txBox="1"/>
          <p:nvPr>
            <p:ph idx="2" type="subTitle"/>
          </p:nvPr>
        </p:nvSpPr>
        <p:spPr>
          <a:xfrm>
            <a:off x="663788" y="4627163"/>
            <a:ext cx="6887100" cy="419700"/>
          </a:xfrm>
          <a:prstGeom prst="rect">
            <a:avLst/>
          </a:prstGeom>
          <a:noFill/>
          <a:ln>
            <a:noFill/>
          </a:ln>
        </p:spPr>
        <p:txBody>
          <a:bodyPr anchorCtr="0" anchor="b" bIns="0" lIns="0" spcFirstLastPara="1" rIns="0" wrap="square" tIns="0">
            <a:noAutofit/>
          </a:bodyPr>
          <a:lstStyle>
            <a:lvl1pPr lvl="0" rtl="0" algn="l">
              <a:lnSpc>
                <a:spcPct val="142000"/>
              </a:lnSpc>
              <a:spcBef>
                <a:spcPts val="0"/>
              </a:spcBef>
              <a:spcAft>
                <a:spcPts val="0"/>
              </a:spcAft>
              <a:buSzPts val="1600"/>
              <a:buNone/>
              <a:defRPr sz="500">
                <a:solidFill>
                  <a:srgbClr val="4D4D4F"/>
                </a:solidFill>
              </a:defRPr>
            </a:lvl1pPr>
            <a:lvl2pPr lvl="1" rtl="0" algn="l">
              <a:lnSpc>
                <a:spcPct val="142000"/>
              </a:lnSpc>
              <a:spcBef>
                <a:spcPts val="0"/>
              </a:spcBef>
              <a:spcAft>
                <a:spcPts val="0"/>
              </a:spcAft>
              <a:buSzPts val="1200"/>
              <a:buNone/>
              <a:defRPr sz="500">
                <a:solidFill>
                  <a:srgbClr val="4D4D4F"/>
                </a:solidFill>
              </a:defRPr>
            </a:lvl2pPr>
            <a:lvl3pPr lvl="2" rtl="0" algn="l">
              <a:lnSpc>
                <a:spcPct val="142000"/>
              </a:lnSpc>
              <a:spcBef>
                <a:spcPts val="0"/>
              </a:spcBef>
              <a:spcAft>
                <a:spcPts val="0"/>
              </a:spcAft>
              <a:buSzPts val="1200"/>
              <a:buNone/>
              <a:defRPr sz="500">
                <a:solidFill>
                  <a:srgbClr val="4D4D4F"/>
                </a:solidFill>
              </a:defRPr>
            </a:lvl3pPr>
            <a:lvl4pPr lvl="3" rtl="0" algn="l">
              <a:lnSpc>
                <a:spcPct val="142000"/>
              </a:lnSpc>
              <a:spcBef>
                <a:spcPts val="0"/>
              </a:spcBef>
              <a:spcAft>
                <a:spcPts val="0"/>
              </a:spcAft>
              <a:buSzPts val="1200"/>
              <a:buNone/>
              <a:defRPr sz="500">
                <a:solidFill>
                  <a:srgbClr val="4D4D4F"/>
                </a:solidFill>
              </a:defRPr>
            </a:lvl4pPr>
            <a:lvl5pPr lvl="4" rtl="0" algn="l">
              <a:lnSpc>
                <a:spcPct val="142000"/>
              </a:lnSpc>
              <a:spcBef>
                <a:spcPts val="0"/>
              </a:spcBef>
              <a:spcAft>
                <a:spcPts val="0"/>
              </a:spcAft>
              <a:buSzPts val="1200"/>
              <a:buNone/>
              <a:defRPr sz="500">
                <a:solidFill>
                  <a:srgbClr val="4D4D4F"/>
                </a:solidFill>
              </a:defRPr>
            </a:lvl5pPr>
            <a:lvl6pPr lvl="5" rtl="0" algn="l">
              <a:lnSpc>
                <a:spcPct val="142000"/>
              </a:lnSpc>
              <a:spcBef>
                <a:spcPts val="0"/>
              </a:spcBef>
              <a:spcAft>
                <a:spcPts val="0"/>
              </a:spcAft>
              <a:buSzPts val="1200"/>
              <a:buNone/>
              <a:defRPr sz="500">
                <a:solidFill>
                  <a:srgbClr val="4D4D4F"/>
                </a:solidFill>
              </a:defRPr>
            </a:lvl6pPr>
            <a:lvl7pPr lvl="6" rtl="0" algn="l">
              <a:lnSpc>
                <a:spcPct val="142000"/>
              </a:lnSpc>
              <a:spcBef>
                <a:spcPts val="0"/>
              </a:spcBef>
              <a:spcAft>
                <a:spcPts val="0"/>
              </a:spcAft>
              <a:buSzPts val="1200"/>
              <a:buNone/>
              <a:defRPr sz="500">
                <a:solidFill>
                  <a:srgbClr val="4D4D4F"/>
                </a:solidFill>
              </a:defRPr>
            </a:lvl7pPr>
            <a:lvl8pPr lvl="7" rtl="0" algn="l">
              <a:lnSpc>
                <a:spcPct val="142000"/>
              </a:lnSpc>
              <a:spcBef>
                <a:spcPts val="0"/>
              </a:spcBef>
              <a:spcAft>
                <a:spcPts val="0"/>
              </a:spcAft>
              <a:buSzPts val="1200"/>
              <a:buNone/>
              <a:defRPr sz="500">
                <a:solidFill>
                  <a:srgbClr val="4D4D4F"/>
                </a:solidFill>
              </a:defRPr>
            </a:lvl8pPr>
            <a:lvl9pPr lvl="8" rtl="0" algn="l">
              <a:lnSpc>
                <a:spcPct val="142000"/>
              </a:lnSpc>
              <a:spcBef>
                <a:spcPts val="0"/>
              </a:spcBef>
              <a:spcAft>
                <a:spcPts val="0"/>
              </a:spcAft>
              <a:buSzPts val="1200"/>
              <a:buNone/>
              <a:defRPr sz="500">
                <a:solidFill>
                  <a:srgbClr val="4D4D4F"/>
                </a:solidFill>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5">
  <p:cSld name="CUSTOM_4_42">
    <p:spTree>
      <p:nvGrpSpPr>
        <p:cNvPr id="1139" name="Shape 1139"/>
        <p:cNvGrpSpPr/>
        <p:nvPr/>
      </p:nvGrpSpPr>
      <p:grpSpPr>
        <a:xfrm>
          <a:off x="0" y="0"/>
          <a:ext cx="0" cy="0"/>
          <a:chOff x="0" y="0"/>
          <a:chExt cx="0" cy="0"/>
        </a:xfrm>
      </p:grpSpPr>
      <p:sp>
        <p:nvSpPr>
          <p:cNvPr id="1140" name="Google Shape;1140;p105"/>
          <p:cNvSpPr txBox="1"/>
          <p:nvPr>
            <p:ph type="title"/>
          </p:nvPr>
        </p:nvSpPr>
        <p:spPr>
          <a:xfrm>
            <a:off x="1314450" y="709500"/>
            <a:ext cx="6515100" cy="726000"/>
          </a:xfrm>
          <a:prstGeom prst="rect">
            <a:avLst/>
          </a:prstGeom>
          <a:noFill/>
          <a:ln>
            <a:noFill/>
          </a:ln>
        </p:spPr>
        <p:txBody>
          <a:bodyPr anchorCtr="0" anchor="t" bIns="0" lIns="0" spcFirstLastPara="1" rIns="0" wrap="square" tIns="0">
            <a:noAutofit/>
          </a:bodyPr>
          <a:lstStyle>
            <a:lvl1pPr lvl="0" rtl="0" algn="ctr">
              <a:lnSpc>
                <a:spcPct val="130000"/>
              </a:lnSpc>
              <a:spcBef>
                <a:spcPts val="0"/>
              </a:spcBef>
              <a:spcAft>
                <a:spcPts val="0"/>
              </a:spcAft>
              <a:buSzPts val="2600"/>
              <a:buNone/>
              <a:defRPr sz="2000">
                <a:solidFill>
                  <a:srgbClr val="000000"/>
                </a:solidFill>
              </a:defRPr>
            </a:lvl1pPr>
            <a:lvl2pPr lvl="1" rtl="0" algn="ctr">
              <a:lnSpc>
                <a:spcPct val="130000"/>
              </a:lnSpc>
              <a:spcBef>
                <a:spcPts val="0"/>
              </a:spcBef>
              <a:spcAft>
                <a:spcPts val="0"/>
              </a:spcAft>
              <a:buSzPts val="2600"/>
              <a:buNone/>
              <a:defRPr sz="2000">
                <a:solidFill>
                  <a:srgbClr val="000000"/>
                </a:solidFill>
              </a:defRPr>
            </a:lvl2pPr>
            <a:lvl3pPr lvl="2" rtl="0" algn="ctr">
              <a:lnSpc>
                <a:spcPct val="130000"/>
              </a:lnSpc>
              <a:spcBef>
                <a:spcPts val="0"/>
              </a:spcBef>
              <a:spcAft>
                <a:spcPts val="0"/>
              </a:spcAft>
              <a:buSzPts val="2600"/>
              <a:buNone/>
              <a:defRPr sz="2000">
                <a:solidFill>
                  <a:srgbClr val="000000"/>
                </a:solidFill>
              </a:defRPr>
            </a:lvl3pPr>
            <a:lvl4pPr lvl="3" rtl="0" algn="ctr">
              <a:lnSpc>
                <a:spcPct val="130000"/>
              </a:lnSpc>
              <a:spcBef>
                <a:spcPts val="0"/>
              </a:spcBef>
              <a:spcAft>
                <a:spcPts val="0"/>
              </a:spcAft>
              <a:buSzPts val="2600"/>
              <a:buNone/>
              <a:defRPr sz="2000">
                <a:solidFill>
                  <a:srgbClr val="000000"/>
                </a:solidFill>
              </a:defRPr>
            </a:lvl4pPr>
            <a:lvl5pPr lvl="4" rtl="0" algn="ctr">
              <a:lnSpc>
                <a:spcPct val="130000"/>
              </a:lnSpc>
              <a:spcBef>
                <a:spcPts val="0"/>
              </a:spcBef>
              <a:spcAft>
                <a:spcPts val="0"/>
              </a:spcAft>
              <a:buSzPts val="2600"/>
              <a:buNone/>
              <a:defRPr sz="2000">
                <a:solidFill>
                  <a:srgbClr val="000000"/>
                </a:solidFill>
              </a:defRPr>
            </a:lvl5pPr>
            <a:lvl6pPr lvl="5" rtl="0" algn="ctr">
              <a:lnSpc>
                <a:spcPct val="130000"/>
              </a:lnSpc>
              <a:spcBef>
                <a:spcPts val="0"/>
              </a:spcBef>
              <a:spcAft>
                <a:spcPts val="0"/>
              </a:spcAft>
              <a:buSzPts val="2600"/>
              <a:buNone/>
              <a:defRPr sz="2000">
                <a:solidFill>
                  <a:srgbClr val="000000"/>
                </a:solidFill>
              </a:defRPr>
            </a:lvl6pPr>
            <a:lvl7pPr lvl="6" rtl="0" algn="ctr">
              <a:lnSpc>
                <a:spcPct val="130000"/>
              </a:lnSpc>
              <a:spcBef>
                <a:spcPts val="0"/>
              </a:spcBef>
              <a:spcAft>
                <a:spcPts val="0"/>
              </a:spcAft>
              <a:buSzPts val="2600"/>
              <a:buNone/>
              <a:defRPr sz="2000">
                <a:solidFill>
                  <a:srgbClr val="000000"/>
                </a:solidFill>
              </a:defRPr>
            </a:lvl7pPr>
            <a:lvl8pPr lvl="7" rtl="0" algn="ctr">
              <a:lnSpc>
                <a:spcPct val="130000"/>
              </a:lnSpc>
              <a:spcBef>
                <a:spcPts val="0"/>
              </a:spcBef>
              <a:spcAft>
                <a:spcPts val="0"/>
              </a:spcAft>
              <a:buSzPts val="2600"/>
              <a:buNone/>
              <a:defRPr sz="2000">
                <a:solidFill>
                  <a:srgbClr val="000000"/>
                </a:solidFill>
              </a:defRPr>
            </a:lvl8pPr>
            <a:lvl9pPr lvl="8" rtl="0" algn="ctr">
              <a:lnSpc>
                <a:spcPct val="130000"/>
              </a:lnSpc>
              <a:spcBef>
                <a:spcPts val="0"/>
              </a:spcBef>
              <a:spcAft>
                <a:spcPts val="0"/>
              </a:spcAft>
              <a:buSzPts val="2600"/>
              <a:buNone/>
              <a:defRPr sz="2000">
                <a:solidFill>
                  <a:srgbClr val="000000"/>
                </a:solidFill>
              </a:defRPr>
            </a:lvl9pPr>
          </a:lstStyle>
          <a:p/>
        </p:txBody>
      </p:sp>
      <p:cxnSp>
        <p:nvCxnSpPr>
          <p:cNvPr id="1141" name="Google Shape;1141;p105"/>
          <p:cNvCxnSpPr/>
          <p:nvPr/>
        </p:nvCxnSpPr>
        <p:spPr>
          <a:xfrm rot="10800000">
            <a:off x="335831" y="150"/>
            <a:ext cx="0" cy="664800"/>
          </a:xfrm>
          <a:prstGeom prst="straightConnector1">
            <a:avLst/>
          </a:prstGeom>
          <a:noFill/>
          <a:ln cap="flat" cmpd="sng" w="9525">
            <a:solidFill>
              <a:srgbClr val="EE0000"/>
            </a:solidFill>
            <a:prstDash val="solid"/>
            <a:round/>
            <a:headEnd len="sm" w="sm" type="none"/>
            <a:tailEnd len="sm" w="sm" type="none"/>
          </a:ln>
        </p:spPr>
      </p:cxnSp>
      <p:sp>
        <p:nvSpPr>
          <p:cNvPr id="1142" name="Google Shape;1142;p105"/>
          <p:cNvSpPr txBox="1"/>
          <p:nvPr>
            <p:ph idx="1" type="subTitle"/>
          </p:nvPr>
        </p:nvSpPr>
        <p:spPr>
          <a:xfrm>
            <a:off x="335831" y="41581"/>
            <a:ext cx="3861600" cy="612300"/>
          </a:xfrm>
          <a:prstGeom prst="rect">
            <a:avLst/>
          </a:prstGeom>
          <a:noFill/>
          <a:ln>
            <a:noFill/>
          </a:ln>
        </p:spPr>
        <p:txBody>
          <a:bodyPr anchorCtr="0" anchor="ctr" bIns="68575" lIns="329175" spcFirstLastPara="1" rIns="68575" wrap="square" tIns="68575">
            <a:noAutofit/>
          </a:bodyPr>
          <a:lstStyle>
            <a:lvl1pPr lvl="0"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1pPr>
            <a:lvl2pPr lvl="1"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2pPr>
            <a:lvl3pPr lvl="2"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3pPr>
            <a:lvl4pPr lvl="3"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4pPr>
            <a:lvl5pPr lvl="4"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5pPr>
            <a:lvl6pPr lvl="5"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6pPr>
            <a:lvl7pPr lvl="6"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7pPr>
            <a:lvl8pPr lvl="7"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8pPr>
            <a:lvl9pPr lvl="8"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9pPr>
          </a:lstStyle>
          <a:p/>
        </p:txBody>
      </p:sp>
      <p:cxnSp>
        <p:nvCxnSpPr>
          <p:cNvPr id="1143" name="Google Shape;1143;p105"/>
          <p:cNvCxnSpPr/>
          <p:nvPr/>
        </p:nvCxnSpPr>
        <p:spPr>
          <a:xfrm rot="10800000">
            <a:off x="335825" y="4801200"/>
            <a:ext cx="0" cy="342300"/>
          </a:xfrm>
          <a:prstGeom prst="straightConnector1">
            <a:avLst/>
          </a:prstGeom>
          <a:noFill/>
          <a:ln cap="flat" cmpd="sng" w="9525">
            <a:solidFill>
              <a:srgbClr val="EE0000"/>
            </a:solidFill>
            <a:prstDash val="solid"/>
            <a:round/>
            <a:headEnd len="sm" w="sm" type="none"/>
            <a:tailEnd len="sm" w="sm" type="none"/>
          </a:ln>
        </p:spPr>
      </p:cxnSp>
      <p:pic>
        <p:nvPicPr>
          <p:cNvPr id="1144" name="Google Shape;1144;p105"/>
          <p:cNvPicPr preferRelativeResize="0"/>
          <p:nvPr/>
        </p:nvPicPr>
        <p:blipFill rotWithShape="1">
          <a:blip r:embed="rId2">
            <a:alphaModFix/>
          </a:blip>
          <a:srcRect b="317" l="0" r="0" t="327"/>
          <a:stretch/>
        </p:blipFill>
        <p:spPr>
          <a:xfrm>
            <a:off x="8033459" y="4734938"/>
            <a:ext cx="731705" cy="171048"/>
          </a:xfrm>
          <a:prstGeom prst="rect">
            <a:avLst/>
          </a:prstGeom>
          <a:noFill/>
          <a:ln>
            <a:noFill/>
          </a:ln>
        </p:spPr>
      </p:pic>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10">
  <p:cSld name="CUSTOM_4_9_1">
    <p:spTree>
      <p:nvGrpSpPr>
        <p:cNvPr id="1145" name="Shape 1145"/>
        <p:cNvGrpSpPr/>
        <p:nvPr/>
      </p:nvGrpSpPr>
      <p:grpSpPr>
        <a:xfrm>
          <a:off x="0" y="0"/>
          <a:ext cx="0" cy="0"/>
          <a:chOff x="0" y="0"/>
          <a:chExt cx="0" cy="0"/>
        </a:xfrm>
      </p:grpSpPr>
      <p:sp>
        <p:nvSpPr>
          <p:cNvPr id="1146" name="Google Shape;1146;p106"/>
          <p:cNvSpPr txBox="1"/>
          <p:nvPr>
            <p:ph type="title"/>
          </p:nvPr>
        </p:nvSpPr>
        <p:spPr>
          <a:xfrm>
            <a:off x="1314450" y="709500"/>
            <a:ext cx="6515100" cy="725700"/>
          </a:xfrm>
          <a:prstGeom prst="rect">
            <a:avLst/>
          </a:prstGeom>
          <a:noFill/>
          <a:ln>
            <a:noFill/>
          </a:ln>
        </p:spPr>
        <p:txBody>
          <a:bodyPr anchorCtr="0" anchor="t" bIns="0" lIns="0" spcFirstLastPara="1" rIns="0" wrap="square" tIns="0">
            <a:noAutofit/>
          </a:bodyPr>
          <a:lstStyle>
            <a:lvl1pPr lvl="0" rtl="0" algn="ctr">
              <a:lnSpc>
                <a:spcPct val="130000"/>
              </a:lnSpc>
              <a:spcBef>
                <a:spcPts val="0"/>
              </a:spcBef>
              <a:spcAft>
                <a:spcPts val="0"/>
              </a:spcAft>
              <a:buSzPts val="2600"/>
              <a:buNone/>
              <a:defRPr sz="2000">
                <a:solidFill>
                  <a:srgbClr val="000000"/>
                </a:solidFill>
              </a:defRPr>
            </a:lvl1pPr>
            <a:lvl2pPr lvl="1" rtl="0" algn="ctr">
              <a:lnSpc>
                <a:spcPct val="130000"/>
              </a:lnSpc>
              <a:spcBef>
                <a:spcPts val="0"/>
              </a:spcBef>
              <a:spcAft>
                <a:spcPts val="0"/>
              </a:spcAft>
              <a:buSzPts val="2600"/>
              <a:buNone/>
              <a:defRPr sz="2000">
                <a:solidFill>
                  <a:srgbClr val="000000"/>
                </a:solidFill>
              </a:defRPr>
            </a:lvl2pPr>
            <a:lvl3pPr lvl="2" rtl="0" algn="ctr">
              <a:lnSpc>
                <a:spcPct val="130000"/>
              </a:lnSpc>
              <a:spcBef>
                <a:spcPts val="0"/>
              </a:spcBef>
              <a:spcAft>
                <a:spcPts val="0"/>
              </a:spcAft>
              <a:buSzPts val="2600"/>
              <a:buNone/>
              <a:defRPr sz="2000">
                <a:solidFill>
                  <a:srgbClr val="000000"/>
                </a:solidFill>
              </a:defRPr>
            </a:lvl3pPr>
            <a:lvl4pPr lvl="3" rtl="0" algn="ctr">
              <a:lnSpc>
                <a:spcPct val="130000"/>
              </a:lnSpc>
              <a:spcBef>
                <a:spcPts val="0"/>
              </a:spcBef>
              <a:spcAft>
                <a:spcPts val="0"/>
              </a:spcAft>
              <a:buSzPts val="2600"/>
              <a:buNone/>
              <a:defRPr sz="2000">
                <a:solidFill>
                  <a:srgbClr val="000000"/>
                </a:solidFill>
              </a:defRPr>
            </a:lvl4pPr>
            <a:lvl5pPr lvl="4" rtl="0" algn="ctr">
              <a:lnSpc>
                <a:spcPct val="130000"/>
              </a:lnSpc>
              <a:spcBef>
                <a:spcPts val="0"/>
              </a:spcBef>
              <a:spcAft>
                <a:spcPts val="0"/>
              </a:spcAft>
              <a:buSzPts val="2600"/>
              <a:buNone/>
              <a:defRPr sz="2000">
                <a:solidFill>
                  <a:srgbClr val="000000"/>
                </a:solidFill>
              </a:defRPr>
            </a:lvl5pPr>
            <a:lvl6pPr lvl="5" rtl="0" algn="ctr">
              <a:lnSpc>
                <a:spcPct val="130000"/>
              </a:lnSpc>
              <a:spcBef>
                <a:spcPts val="0"/>
              </a:spcBef>
              <a:spcAft>
                <a:spcPts val="0"/>
              </a:spcAft>
              <a:buSzPts val="2600"/>
              <a:buNone/>
              <a:defRPr sz="2000">
                <a:solidFill>
                  <a:srgbClr val="000000"/>
                </a:solidFill>
              </a:defRPr>
            </a:lvl6pPr>
            <a:lvl7pPr lvl="6" rtl="0" algn="ctr">
              <a:lnSpc>
                <a:spcPct val="130000"/>
              </a:lnSpc>
              <a:spcBef>
                <a:spcPts val="0"/>
              </a:spcBef>
              <a:spcAft>
                <a:spcPts val="0"/>
              </a:spcAft>
              <a:buSzPts val="2600"/>
              <a:buNone/>
              <a:defRPr sz="2000">
                <a:solidFill>
                  <a:srgbClr val="000000"/>
                </a:solidFill>
              </a:defRPr>
            </a:lvl7pPr>
            <a:lvl8pPr lvl="7" rtl="0" algn="ctr">
              <a:lnSpc>
                <a:spcPct val="130000"/>
              </a:lnSpc>
              <a:spcBef>
                <a:spcPts val="0"/>
              </a:spcBef>
              <a:spcAft>
                <a:spcPts val="0"/>
              </a:spcAft>
              <a:buSzPts val="2600"/>
              <a:buNone/>
              <a:defRPr sz="2000">
                <a:solidFill>
                  <a:srgbClr val="000000"/>
                </a:solidFill>
              </a:defRPr>
            </a:lvl8pPr>
            <a:lvl9pPr lvl="8" rtl="0" algn="ctr">
              <a:lnSpc>
                <a:spcPct val="130000"/>
              </a:lnSpc>
              <a:spcBef>
                <a:spcPts val="0"/>
              </a:spcBef>
              <a:spcAft>
                <a:spcPts val="0"/>
              </a:spcAft>
              <a:buSzPts val="2600"/>
              <a:buNone/>
              <a:defRPr sz="2000">
                <a:solidFill>
                  <a:srgbClr val="000000"/>
                </a:solidFill>
              </a:defRPr>
            </a:lvl9pPr>
          </a:lstStyle>
          <a:p/>
        </p:txBody>
      </p:sp>
      <p:cxnSp>
        <p:nvCxnSpPr>
          <p:cNvPr id="1147" name="Google Shape;1147;p106"/>
          <p:cNvCxnSpPr/>
          <p:nvPr/>
        </p:nvCxnSpPr>
        <p:spPr>
          <a:xfrm rot="10800000">
            <a:off x="335831" y="150"/>
            <a:ext cx="0" cy="664800"/>
          </a:xfrm>
          <a:prstGeom prst="straightConnector1">
            <a:avLst/>
          </a:prstGeom>
          <a:noFill/>
          <a:ln cap="flat" cmpd="sng" w="9525">
            <a:solidFill>
              <a:srgbClr val="EE0000"/>
            </a:solidFill>
            <a:prstDash val="solid"/>
            <a:round/>
            <a:headEnd len="sm" w="sm" type="none"/>
            <a:tailEnd len="sm" w="sm" type="none"/>
          </a:ln>
        </p:spPr>
      </p:cxnSp>
      <p:sp>
        <p:nvSpPr>
          <p:cNvPr id="1148" name="Google Shape;1148;p106"/>
          <p:cNvSpPr txBox="1"/>
          <p:nvPr>
            <p:ph idx="1" type="subTitle"/>
          </p:nvPr>
        </p:nvSpPr>
        <p:spPr>
          <a:xfrm>
            <a:off x="335831" y="41580"/>
            <a:ext cx="3861600" cy="612300"/>
          </a:xfrm>
          <a:prstGeom prst="rect">
            <a:avLst/>
          </a:prstGeom>
          <a:noFill/>
          <a:ln>
            <a:noFill/>
          </a:ln>
        </p:spPr>
        <p:txBody>
          <a:bodyPr anchorCtr="0" anchor="ctr" bIns="68575" lIns="329175" spcFirstLastPara="1" rIns="68575" wrap="square" tIns="68575">
            <a:noAutofit/>
          </a:bodyPr>
          <a:lstStyle>
            <a:lvl1pPr lvl="0"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1pPr>
            <a:lvl2pPr lvl="1"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2pPr>
            <a:lvl3pPr lvl="2"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3pPr>
            <a:lvl4pPr lvl="3"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4pPr>
            <a:lvl5pPr lvl="4"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5pPr>
            <a:lvl6pPr lvl="5"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6pPr>
            <a:lvl7pPr lvl="6"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7pPr>
            <a:lvl8pPr lvl="7"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8pPr>
            <a:lvl9pPr lvl="8"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9pPr>
          </a:lstStyle>
          <a:p/>
        </p:txBody>
      </p:sp>
      <p:cxnSp>
        <p:nvCxnSpPr>
          <p:cNvPr id="1149" name="Google Shape;1149;p106"/>
          <p:cNvCxnSpPr/>
          <p:nvPr/>
        </p:nvCxnSpPr>
        <p:spPr>
          <a:xfrm rot="10800000">
            <a:off x="335825" y="4800900"/>
            <a:ext cx="0" cy="342600"/>
          </a:xfrm>
          <a:prstGeom prst="straightConnector1">
            <a:avLst/>
          </a:prstGeom>
          <a:noFill/>
          <a:ln cap="flat" cmpd="sng" w="9525">
            <a:solidFill>
              <a:srgbClr val="EE0000"/>
            </a:solidFill>
            <a:prstDash val="solid"/>
            <a:round/>
            <a:headEnd len="sm" w="sm" type="none"/>
            <a:tailEnd len="sm" w="sm" type="none"/>
          </a:ln>
        </p:spPr>
      </p:cxnSp>
      <p:pic>
        <p:nvPicPr>
          <p:cNvPr id="1150" name="Google Shape;1150;p106"/>
          <p:cNvPicPr preferRelativeResize="0"/>
          <p:nvPr/>
        </p:nvPicPr>
        <p:blipFill rotWithShape="1">
          <a:blip r:embed="rId2">
            <a:alphaModFix/>
          </a:blip>
          <a:srcRect b="317" l="0" r="0" t="327"/>
          <a:stretch/>
        </p:blipFill>
        <p:spPr>
          <a:xfrm>
            <a:off x="8033460" y="4734938"/>
            <a:ext cx="731705" cy="171048"/>
          </a:xfrm>
          <a:prstGeom prst="rect">
            <a:avLst/>
          </a:prstGeom>
          <a:noFill/>
          <a:ln>
            <a:noFill/>
          </a:ln>
        </p:spPr>
      </p:pic>
      <p:sp>
        <p:nvSpPr>
          <p:cNvPr id="1151" name="Google Shape;1151;p106"/>
          <p:cNvSpPr txBox="1"/>
          <p:nvPr>
            <p:ph idx="2" type="subTitle"/>
          </p:nvPr>
        </p:nvSpPr>
        <p:spPr>
          <a:xfrm>
            <a:off x="663788" y="4627163"/>
            <a:ext cx="6887100" cy="419700"/>
          </a:xfrm>
          <a:prstGeom prst="rect">
            <a:avLst/>
          </a:prstGeom>
          <a:noFill/>
          <a:ln>
            <a:noFill/>
          </a:ln>
        </p:spPr>
        <p:txBody>
          <a:bodyPr anchorCtr="0" anchor="b" bIns="0" lIns="0" spcFirstLastPara="1" rIns="0" wrap="square" tIns="0">
            <a:noAutofit/>
          </a:bodyPr>
          <a:lstStyle>
            <a:lvl1pPr lvl="0" rtl="0" algn="l">
              <a:lnSpc>
                <a:spcPct val="142000"/>
              </a:lnSpc>
              <a:spcBef>
                <a:spcPts val="0"/>
              </a:spcBef>
              <a:spcAft>
                <a:spcPts val="0"/>
              </a:spcAft>
              <a:buSzPts val="1600"/>
              <a:buNone/>
              <a:defRPr sz="500">
                <a:solidFill>
                  <a:srgbClr val="4D4D4F"/>
                </a:solidFill>
              </a:defRPr>
            </a:lvl1pPr>
            <a:lvl2pPr lvl="1" rtl="0" algn="l">
              <a:lnSpc>
                <a:spcPct val="142000"/>
              </a:lnSpc>
              <a:spcBef>
                <a:spcPts val="0"/>
              </a:spcBef>
              <a:spcAft>
                <a:spcPts val="0"/>
              </a:spcAft>
              <a:buSzPts val="1200"/>
              <a:buNone/>
              <a:defRPr sz="500">
                <a:solidFill>
                  <a:srgbClr val="4D4D4F"/>
                </a:solidFill>
              </a:defRPr>
            </a:lvl2pPr>
            <a:lvl3pPr lvl="2" rtl="0" algn="l">
              <a:lnSpc>
                <a:spcPct val="142000"/>
              </a:lnSpc>
              <a:spcBef>
                <a:spcPts val="0"/>
              </a:spcBef>
              <a:spcAft>
                <a:spcPts val="0"/>
              </a:spcAft>
              <a:buSzPts val="1200"/>
              <a:buNone/>
              <a:defRPr sz="500">
                <a:solidFill>
                  <a:srgbClr val="4D4D4F"/>
                </a:solidFill>
              </a:defRPr>
            </a:lvl3pPr>
            <a:lvl4pPr lvl="3" rtl="0" algn="l">
              <a:lnSpc>
                <a:spcPct val="142000"/>
              </a:lnSpc>
              <a:spcBef>
                <a:spcPts val="0"/>
              </a:spcBef>
              <a:spcAft>
                <a:spcPts val="0"/>
              </a:spcAft>
              <a:buSzPts val="1200"/>
              <a:buNone/>
              <a:defRPr sz="500">
                <a:solidFill>
                  <a:srgbClr val="4D4D4F"/>
                </a:solidFill>
              </a:defRPr>
            </a:lvl4pPr>
            <a:lvl5pPr lvl="4" rtl="0" algn="l">
              <a:lnSpc>
                <a:spcPct val="142000"/>
              </a:lnSpc>
              <a:spcBef>
                <a:spcPts val="0"/>
              </a:spcBef>
              <a:spcAft>
                <a:spcPts val="0"/>
              </a:spcAft>
              <a:buSzPts val="1200"/>
              <a:buNone/>
              <a:defRPr sz="500">
                <a:solidFill>
                  <a:srgbClr val="4D4D4F"/>
                </a:solidFill>
              </a:defRPr>
            </a:lvl5pPr>
            <a:lvl6pPr lvl="5" rtl="0" algn="l">
              <a:lnSpc>
                <a:spcPct val="142000"/>
              </a:lnSpc>
              <a:spcBef>
                <a:spcPts val="0"/>
              </a:spcBef>
              <a:spcAft>
                <a:spcPts val="0"/>
              </a:spcAft>
              <a:buSzPts val="1200"/>
              <a:buNone/>
              <a:defRPr sz="500">
                <a:solidFill>
                  <a:srgbClr val="4D4D4F"/>
                </a:solidFill>
              </a:defRPr>
            </a:lvl6pPr>
            <a:lvl7pPr lvl="6" rtl="0" algn="l">
              <a:lnSpc>
                <a:spcPct val="142000"/>
              </a:lnSpc>
              <a:spcBef>
                <a:spcPts val="0"/>
              </a:spcBef>
              <a:spcAft>
                <a:spcPts val="0"/>
              </a:spcAft>
              <a:buSzPts val="1200"/>
              <a:buNone/>
              <a:defRPr sz="500">
                <a:solidFill>
                  <a:srgbClr val="4D4D4F"/>
                </a:solidFill>
              </a:defRPr>
            </a:lvl7pPr>
            <a:lvl8pPr lvl="7" rtl="0" algn="l">
              <a:lnSpc>
                <a:spcPct val="142000"/>
              </a:lnSpc>
              <a:spcBef>
                <a:spcPts val="0"/>
              </a:spcBef>
              <a:spcAft>
                <a:spcPts val="0"/>
              </a:spcAft>
              <a:buSzPts val="1200"/>
              <a:buNone/>
              <a:defRPr sz="500">
                <a:solidFill>
                  <a:srgbClr val="4D4D4F"/>
                </a:solidFill>
              </a:defRPr>
            </a:lvl8pPr>
            <a:lvl9pPr lvl="8" rtl="0" algn="l">
              <a:lnSpc>
                <a:spcPct val="142000"/>
              </a:lnSpc>
              <a:spcBef>
                <a:spcPts val="0"/>
              </a:spcBef>
              <a:spcAft>
                <a:spcPts val="0"/>
              </a:spcAft>
              <a:buSzPts val="1200"/>
              <a:buNone/>
              <a:defRPr sz="500">
                <a:solidFill>
                  <a:srgbClr val="4D4D4F"/>
                </a:solidFill>
              </a:defRPr>
            </a:lvl9pPr>
          </a:lstStyle>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2">
  <p:cSld name="CUSTOM_4_22">
    <p:spTree>
      <p:nvGrpSpPr>
        <p:cNvPr id="1152" name="Shape 1152"/>
        <p:cNvGrpSpPr/>
        <p:nvPr/>
      </p:nvGrpSpPr>
      <p:grpSpPr>
        <a:xfrm>
          <a:off x="0" y="0"/>
          <a:ext cx="0" cy="0"/>
          <a:chOff x="0" y="0"/>
          <a:chExt cx="0" cy="0"/>
        </a:xfrm>
      </p:grpSpPr>
      <p:sp>
        <p:nvSpPr>
          <p:cNvPr id="1153" name="Google Shape;1153;p107"/>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p:txBody>
      </p:sp>
      <p:sp>
        <p:nvSpPr>
          <p:cNvPr id="1154" name="Google Shape;1154;p107"/>
          <p:cNvSpPr txBox="1"/>
          <p:nvPr>
            <p:ph type="title"/>
          </p:nvPr>
        </p:nvSpPr>
        <p:spPr>
          <a:xfrm>
            <a:off x="663788" y="65381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cxnSp>
        <p:nvCxnSpPr>
          <p:cNvPr id="1155" name="Google Shape;1155;p107"/>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1156" name="Google Shape;1156;p107"/>
          <p:cNvCxnSpPr/>
          <p:nvPr/>
        </p:nvCxnSpPr>
        <p:spPr>
          <a:xfrm rot="10800000">
            <a:off x="335825" y="4801200"/>
            <a:ext cx="0" cy="342300"/>
          </a:xfrm>
          <a:prstGeom prst="straightConnector1">
            <a:avLst/>
          </a:prstGeom>
          <a:noFill/>
          <a:ln cap="flat" cmpd="sng" w="9525">
            <a:solidFill>
              <a:schemeClr val="accent1"/>
            </a:solidFill>
            <a:prstDash val="solid"/>
            <a:round/>
            <a:headEnd len="med" w="med" type="none"/>
            <a:tailEnd len="med" w="med" type="none"/>
          </a:ln>
        </p:spPr>
      </p:cxnSp>
      <p:sp>
        <p:nvSpPr>
          <p:cNvPr id="1157" name="Google Shape;1157;p107"/>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158" name="Google Shape;1158;p107"/>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1159" name="Google Shape;1159;p107"/>
          <p:cNvSpPr txBox="1"/>
          <p:nvPr>
            <p:ph idx="2" type="subTitle"/>
          </p:nvPr>
        </p:nvSpPr>
        <p:spPr>
          <a:xfrm>
            <a:off x="663844" y="1068713"/>
            <a:ext cx="7816500" cy="5292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
        <p:nvSpPr>
          <p:cNvPr id="1160" name="Google Shape;1160;p107"/>
          <p:cNvSpPr txBox="1"/>
          <p:nvPr>
            <p:ph idx="3" type="subTitle"/>
          </p:nvPr>
        </p:nvSpPr>
        <p:spPr>
          <a:xfrm>
            <a:off x="663788" y="4627163"/>
            <a:ext cx="6001800" cy="4200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1 2 1">
  <p:cSld name="CUSTOM_4_22_2">
    <p:spTree>
      <p:nvGrpSpPr>
        <p:cNvPr id="1161" name="Shape 1161"/>
        <p:cNvGrpSpPr/>
        <p:nvPr/>
      </p:nvGrpSpPr>
      <p:grpSpPr>
        <a:xfrm>
          <a:off x="0" y="0"/>
          <a:ext cx="0" cy="0"/>
          <a:chOff x="0" y="0"/>
          <a:chExt cx="0" cy="0"/>
        </a:xfrm>
      </p:grpSpPr>
      <p:sp>
        <p:nvSpPr>
          <p:cNvPr id="1162" name="Google Shape;1162;p108"/>
          <p:cNvSpPr txBox="1"/>
          <p:nvPr>
            <p:ph type="title"/>
          </p:nvPr>
        </p:nvSpPr>
        <p:spPr>
          <a:xfrm>
            <a:off x="1314450" y="709500"/>
            <a:ext cx="6515100" cy="7257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solidFill>
                  <a:srgbClr val="000000"/>
                </a:solidFill>
              </a:defRPr>
            </a:lvl1pPr>
            <a:lvl2pPr lvl="1" rtl="0" algn="ctr">
              <a:lnSpc>
                <a:spcPct val="130000"/>
              </a:lnSpc>
              <a:spcBef>
                <a:spcPts val="0"/>
              </a:spcBef>
              <a:spcAft>
                <a:spcPts val="0"/>
              </a:spcAft>
              <a:buNone/>
              <a:defRPr sz="2000">
                <a:solidFill>
                  <a:srgbClr val="000000"/>
                </a:solidFill>
              </a:defRPr>
            </a:lvl2pPr>
            <a:lvl3pPr lvl="2" rtl="0" algn="ctr">
              <a:lnSpc>
                <a:spcPct val="130000"/>
              </a:lnSpc>
              <a:spcBef>
                <a:spcPts val="0"/>
              </a:spcBef>
              <a:spcAft>
                <a:spcPts val="0"/>
              </a:spcAft>
              <a:buNone/>
              <a:defRPr sz="2000">
                <a:solidFill>
                  <a:srgbClr val="000000"/>
                </a:solidFill>
              </a:defRPr>
            </a:lvl3pPr>
            <a:lvl4pPr lvl="3" rtl="0" algn="ctr">
              <a:lnSpc>
                <a:spcPct val="130000"/>
              </a:lnSpc>
              <a:spcBef>
                <a:spcPts val="0"/>
              </a:spcBef>
              <a:spcAft>
                <a:spcPts val="0"/>
              </a:spcAft>
              <a:buNone/>
              <a:defRPr sz="2000">
                <a:solidFill>
                  <a:srgbClr val="000000"/>
                </a:solidFill>
              </a:defRPr>
            </a:lvl4pPr>
            <a:lvl5pPr lvl="4" rtl="0" algn="ctr">
              <a:lnSpc>
                <a:spcPct val="130000"/>
              </a:lnSpc>
              <a:spcBef>
                <a:spcPts val="0"/>
              </a:spcBef>
              <a:spcAft>
                <a:spcPts val="0"/>
              </a:spcAft>
              <a:buNone/>
              <a:defRPr sz="2000">
                <a:solidFill>
                  <a:srgbClr val="000000"/>
                </a:solidFill>
              </a:defRPr>
            </a:lvl5pPr>
            <a:lvl6pPr lvl="5" rtl="0" algn="ctr">
              <a:lnSpc>
                <a:spcPct val="130000"/>
              </a:lnSpc>
              <a:spcBef>
                <a:spcPts val="0"/>
              </a:spcBef>
              <a:spcAft>
                <a:spcPts val="0"/>
              </a:spcAft>
              <a:buNone/>
              <a:defRPr sz="2000">
                <a:solidFill>
                  <a:srgbClr val="000000"/>
                </a:solidFill>
              </a:defRPr>
            </a:lvl6pPr>
            <a:lvl7pPr lvl="6" rtl="0" algn="ctr">
              <a:lnSpc>
                <a:spcPct val="130000"/>
              </a:lnSpc>
              <a:spcBef>
                <a:spcPts val="0"/>
              </a:spcBef>
              <a:spcAft>
                <a:spcPts val="0"/>
              </a:spcAft>
              <a:buNone/>
              <a:defRPr sz="2000">
                <a:solidFill>
                  <a:srgbClr val="000000"/>
                </a:solidFill>
              </a:defRPr>
            </a:lvl7pPr>
            <a:lvl8pPr lvl="7" rtl="0" algn="ctr">
              <a:lnSpc>
                <a:spcPct val="130000"/>
              </a:lnSpc>
              <a:spcBef>
                <a:spcPts val="0"/>
              </a:spcBef>
              <a:spcAft>
                <a:spcPts val="0"/>
              </a:spcAft>
              <a:buNone/>
              <a:defRPr sz="2000">
                <a:solidFill>
                  <a:srgbClr val="000000"/>
                </a:solidFill>
              </a:defRPr>
            </a:lvl8pPr>
            <a:lvl9pPr lvl="8" rtl="0" algn="ctr">
              <a:lnSpc>
                <a:spcPct val="130000"/>
              </a:lnSpc>
              <a:spcBef>
                <a:spcPts val="0"/>
              </a:spcBef>
              <a:spcAft>
                <a:spcPts val="0"/>
              </a:spcAft>
              <a:buNone/>
              <a:defRPr sz="2000">
                <a:solidFill>
                  <a:srgbClr val="000000"/>
                </a:solidFill>
              </a:defRPr>
            </a:lvl9pPr>
          </a:lstStyle>
          <a:p/>
        </p:txBody>
      </p:sp>
      <p:cxnSp>
        <p:nvCxnSpPr>
          <p:cNvPr id="1163" name="Google Shape;1163;p108"/>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1164" name="Google Shape;1164;p108"/>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9pPr>
          </a:lstStyle>
          <a:p/>
        </p:txBody>
      </p:sp>
      <p:cxnSp>
        <p:nvCxnSpPr>
          <p:cNvPr id="1165" name="Google Shape;1165;p108"/>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1166" name="Google Shape;1166;p108"/>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1167" name="Google Shape;1167;p108"/>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1168" name="Google Shape;1168;p108"/>
          <p:cNvSpPr/>
          <p:nvPr/>
        </p:nvSpPr>
        <p:spPr>
          <a:xfrm>
            <a:off x="7829550" y="316450"/>
            <a:ext cx="1066500" cy="1710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3 1">
  <p:cSld name="CUSTOM_4_32">
    <p:spTree>
      <p:nvGrpSpPr>
        <p:cNvPr id="1169" name="Shape 1169"/>
        <p:cNvGrpSpPr/>
        <p:nvPr/>
      </p:nvGrpSpPr>
      <p:grpSpPr>
        <a:xfrm>
          <a:off x="0" y="0"/>
          <a:ext cx="0" cy="0"/>
          <a:chOff x="0" y="0"/>
          <a:chExt cx="0" cy="0"/>
        </a:xfrm>
      </p:grpSpPr>
      <p:sp>
        <p:nvSpPr>
          <p:cNvPr id="1170" name="Google Shape;1170;p109"/>
          <p:cNvSpPr txBox="1"/>
          <p:nvPr>
            <p:ph type="title"/>
          </p:nvPr>
        </p:nvSpPr>
        <p:spPr>
          <a:xfrm>
            <a:off x="1314450" y="709500"/>
            <a:ext cx="6515100" cy="7257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solidFill>
                  <a:srgbClr val="000000"/>
                </a:solidFill>
              </a:defRPr>
            </a:lvl1pPr>
            <a:lvl2pPr lvl="1" rtl="0" algn="ctr">
              <a:lnSpc>
                <a:spcPct val="130000"/>
              </a:lnSpc>
              <a:spcBef>
                <a:spcPts val="0"/>
              </a:spcBef>
              <a:spcAft>
                <a:spcPts val="0"/>
              </a:spcAft>
              <a:buNone/>
              <a:defRPr sz="2000">
                <a:solidFill>
                  <a:srgbClr val="000000"/>
                </a:solidFill>
              </a:defRPr>
            </a:lvl2pPr>
            <a:lvl3pPr lvl="2" rtl="0" algn="ctr">
              <a:lnSpc>
                <a:spcPct val="130000"/>
              </a:lnSpc>
              <a:spcBef>
                <a:spcPts val="0"/>
              </a:spcBef>
              <a:spcAft>
                <a:spcPts val="0"/>
              </a:spcAft>
              <a:buNone/>
              <a:defRPr sz="2000">
                <a:solidFill>
                  <a:srgbClr val="000000"/>
                </a:solidFill>
              </a:defRPr>
            </a:lvl3pPr>
            <a:lvl4pPr lvl="3" rtl="0" algn="ctr">
              <a:lnSpc>
                <a:spcPct val="130000"/>
              </a:lnSpc>
              <a:spcBef>
                <a:spcPts val="0"/>
              </a:spcBef>
              <a:spcAft>
                <a:spcPts val="0"/>
              </a:spcAft>
              <a:buNone/>
              <a:defRPr sz="2000">
                <a:solidFill>
                  <a:srgbClr val="000000"/>
                </a:solidFill>
              </a:defRPr>
            </a:lvl4pPr>
            <a:lvl5pPr lvl="4" rtl="0" algn="ctr">
              <a:lnSpc>
                <a:spcPct val="130000"/>
              </a:lnSpc>
              <a:spcBef>
                <a:spcPts val="0"/>
              </a:spcBef>
              <a:spcAft>
                <a:spcPts val="0"/>
              </a:spcAft>
              <a:buNone/>
              <a:defRPr sz="2000">
                <a:solidFill>
                  <a:srgbClr val="000000"/>
                </a:solidFill>
              </a:defRPr>
            </a:lvl5pPr>
            <a:lvl6pPr lvl="5" rtl="0" algn="ctr">
              <a:lnSpc>
                <a:spcPct val="130000"/>
              </a:lnSpc>
              <a:spcBef>
                <a:spcPts val="0"/>
              </a:spcBef>
              <a:spcAft>
                <a:spcPts val="0"/>
              </a:spcAft>
              <a:buNone/>
              <a:defRPr sz="2000">
                <a:solidFill>
                  <a:srgbClr val="000000"/>
                </a:solidFill>
              </a:defRPr>
            </a:lvl6pPr>
            <a:lvl7pPr lvl="6" rtl="0" algn="ctr">
              <a:lnSpc>
                <a:spcPct val="130000"/>
              </a:lnSpc>
              <a:spcBef>
                <a:spcPts val="0"/>
              </a:spcBef>
              <a:spcAft>
                <a:spcPts val="0"/>
              </a:spcAft>
              <a:buNone/>
              <a:defRPr sz="2000">
                <a:solidFill>
                  <a:srgbClr val="000000"/>
                </a:solidFill>
              </a:defRPr>
            </a:lvl7pPr>
            <a:lvl8pPr lvl="7" rtl="0" algn="ctr">
              <a:lnSpc>
                <a:spcPct val="130000"/>
              </a:lnSpc>
              <a:spcBef>
                <a:spcPts val="0"/>
              </a:spcBef>
              <a:spcAft>
                <a:spcPts val="0"/>
              </a:spcAft>
              <a:buNone/>
              <a:defRPr sz="2000">
                <a:solidFill>
                  <a:srgbClr val="000000"/>
                </a:solidFill>
              </a:defRPr>
            </a:lvl8pPr>
            <a:lvl9pPr lvl="8" rtl="0" algn="ctr">
              <a:lnSpc>
                <a:spcPct val="130000"/>
              </a:lnSpc>
              <a:spcBef>
                <a:spcPts val="0"/>
              </a:spcBef>
              <a:spcAft>
                <a:spcPts val="0"/>
              </a:spcAft>
              <a:buNone/>
              <a:defRPr sz="2000">
                <a:solidFill>
                  <a:srgbClr val="000000"/>
                </a:solidFill>
              </a:defRPr>
            </a:lvl9pPr>
          </a:lstStyle>
          <a:p/>
        </p:txBody>
      </p:sp>
      <p:cxnSp>
        <p:nvCxnSpPr>
          <p:cNvPr id="1171" name="Google Shape;1171;p109"/>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cxnSp>
        <p:nvCxnSpPr>
          <p:cNvPr id="1172" name="Google Shape;1172;p109"/>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1173" name="Google Shape;1173;p109"/>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1174" name="Google Shape;1174;p109"/>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1175" name="Google Shape;1175;p109"/>
          <p:cNvSpPr txBox="1"/>
          <p:nvPr>
            <p:ph idx="1" type="subTitle"/>
          </p:nvPr>
        </p:nvSpPr>
        <p:spPr>
          <a:xfrm>
            <a:off x="663788" y="4627163"/>
            <a:ext cx="6887100" cy="4197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2">
  <p:cSld name="CUSTOM_4_43">
    <p:spTree>
      <p:nvGrpSpPr>
        <p:cNvPr id="1176" name="Shape 1176"/>
        <p:cNvGrpSpPr/>
        <p:nvPr/>
      </p:nvGrpSpPr>
      <p:grpSpPr>
        <a:xfrm>
          <a:off x="0" y="0"/>
          <a:ext cx="0" cy="0"/>
          <a:chOff x="0" y="0"/>
          <a:chExt cx="0" cy="0"/>
        </a:xfrm>
      </p:grpSpPr>
      <p:sp>
        <p:nvSpPr>
          <p:cNvPr id="1177" name="Google Shape;1177;p110"/>
          <p:cNvSpPr txBox="1"/>
          <p:nvPr>
            <p:ph type="title"/>
          </p:nvPr>
        </p:nvSpPr>
        <p:spPr>
          <a:xfrm>
            <a:off x="1314450" y="709500"/>
            <a:ext cx="6515100" cy="7257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solidFill>
                  <a:srgbClr val="000000"/>
                </a:solidFill>
              </a:defRPr>
            </a:lvl1pPr>
            <a:lvl2pPr lvl="1" rtl="0" algn="ctr">
              <a:lnSpc>
                <a:spcPct val="130000"/>
              </a:lnSpc>
              <a:spcBef>
                <a:spcPts val="0"/>
              </a:spcBef>
              <a:spcAft>
                <a:spcPts val="0"/>
              </a:spcAft>
              <a:buNone/>
              <a:defRPr sz="2000">
                <a:solidFill>
                  <a:srgbClr val="000000"/>
                </a:solidFill>
              </a:defRPr>
            </a:lvl2pPr>
            <a:lvl3pPr lvl="2" rtl="0" algn="ctr">
              <a:lnSpc>
                <a:spcPct val="130000"/>
              </a:lnSpc>
              <a:spcBef>
                <a:spcPts val="0"/>
              </a:spcBef>
              <a:spcAft>
                <a:spcPts val="0"/>
              </a:spcAft>
              <a:buNone/>
              <a:defRPr sz="2000">
                <a:solidFill>
                  <a:srgbClr val="000000"/>
                </a:solidFill>
              </a:defRPr>
            </a:lvl3pPr>
            <a:lvl4pPr lvl="3" rtl="0" algn="ctr">
              <a:lnSpc>
                <a:spcPct val="130000"/>
              </a:lnSpc>
              <a:spcBef>
                <a:spcPts val="0"/>
              </a:spcBef>
              <a:spcAft>
                <a:spcPts val="0"/>
              </a:spcAft>
              <a:buNone/>
              <a:defRPr sz="2000">
                <a:solidFill>
                  <a:srgbClr val="000000"/>
                </a:solidFill>
              </a:defRPr>
            </a:lvl4pPr>
            <a:lvl5pPr lvl="4" rtl="0" algn="ctr">
              <a:lnSpc>
                <a:spcPct val="130000"/>
              </a:lnSpc>
              <a:spcBef>
                <a:spcPts val="0"/>
              </a:spcBef>
              <a:spcAft>
                <a:spcPts val="0"/>
              </a:spcAft>
              <a:buNone/>
              <a:defRPr sz="2000">
                <a:solidFill>
                  <a:srgbClr val="000000"/>
                </a:solidFill>
              </a:defRPr>
            </a:lvl5pPr>
            <a:lvl6pPr lvl="5" rtl="0" algn="ctr">
              <a:lnSpc>
                <a:spcPct val="130000"/>
              </a:lnSpc>
              <a:spcBef>
                <a:spcPts val="0"/>
              </a:spcBef>
              <a:spcAft>
                <a:spcPts val="0"/>
              </a:spcAft>
              <a:buNone/>
              <a:defRPr sz="2000">
                <a:solidFill>
                  <a:srgbClr val="000000"/>
                </a:solidFill>
              </a:defRPr>
            </a:lvl6pPr>
            <a:lvl7pPr lvl="6" rtl="0" algn="ctr">
              <a:lnSpc>
                <a:spcPct val="130000"/>
              </a:lnSpc>
              <a:spcBef>
                <a:spcPts val="0"/>
              </a:spcBef>
              <a:spcAft>
                <a:spcPts val="0"/>
              </a:spcAft>
              <a:buNone/>
              <a:defRPr sz="2000">
                <a:solidFill>
                  <a:srgbClr val="000000"/>
                </a:solidFill>
              </a:defRPr>
            </a:lvl7pPr>
            <a:lvl8pPr lvl="7" rtl="0" algn="ctr">
              <a:lnSpc>
                <a:spcPct val="130000"/>
              </a:lnSpc>
              <a:spcBef>
                <a:spcPts val="0"/>
              </a:spcBef>
              <a:spcAft>
                <a:spcPts val="0"/>
              </a:spcAft>
              <a:buNone/>
              <a:defRPr sz="2000">
                <a:solidFill>
                  <a:srgbClr val="000000"/>
                </a:solidFill>
              </a:defRPr>
            </a:lvl8pPr>
            <a:lvl9pPr lvl="8" rtl="0" algn="ctr">
              <a:lnSpc>
                <a:spcPct val="130000"/>
              </a:lnSpc>
              <a:spcBef>
                <a:spcPts val="0"/>
              </a:spcBef>
              <a:spcAft>
                <a:spcPts val="0"/>
              </a:spcAft>
              <a:buNone/>
              <a:defRPr sz="2000">
                <a:solidFill>
                  <a:srgbClr val="000000"/>
                </a:solidFill>
              </a:defRPr>
            </a:lvl9pPr>
          </a:lstStyle>
          <a:p/>
        </p:txBody>
      </p:sp>
      <p:cxnSp>
        <p:nvCxnSpPr>
          <p:cNvPr id="1178" name="Google Shape;1178;p110"/>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1179" name="Google Shape;1179;p110"/>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9pPr>
          </a:lstStyle>
          <a:p/>
        </p:txBody>
      </p:sp>
      <p:cxnSp>
        <p:nvCxnSpPr>
          <p:cNvPr id="1180" name="Google Shape;1180;p110"/>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1181" name="Google Shape;1181;p110"/>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1182" name="Google Shape;1182;p110"/>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1183" name="Google Shape;1183;p110"/>
          <p:cNvSpPr txBox="1"/>
          <p:nvPr>
            <p:ph idx="2" type="subTitle"/>
          </p:nvPr>
        </p:nvSpPr>
        <p:spPr>
          <a:xfrm>
            <a:off x="663788" y="4627163"/>
            <a:ext cx="6887100" cy="4197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3 1 1">
  <p:cSld name="CUSTOM_4_26">
    <p:spTree>
      <p:nvGrpSpPr>
        <p:cNvPr id="1184" name="Shape 1184"/>
        <p:cNvGrpSpPr/>
        <p:nvPr/>
      </p:nvGrpSpPr>
      <p:grpSpPr>
        <a:xfrm>
          <a:off x="0" y="0"/>
          <a:ext cx="0" cy="0"/>
          <a:chOff x="0" y="0"/>
          <a:chExt cx="0" cy="0"/>
        </a:xfrm>
      </p:grpSpPr>
      <p:sp>
        <p:nvSpPr>
          <p:cNvPr id="1185" name="Google Shape;1185;p111"/>
          <p:cNvSpPr txBox="1"/>
          <p:nvPr>
            <p:ph type="title"/>
          </p:nvPr>
        </p:nvSpPr>
        <p:spPr>
          <a:xfrm>
            <a:off x="1314450" y="709500"/>
            <a:ext cx="6515100" cy="7257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solidFill>
                  <a:srgbClr val="000000"/>
                </a:solidFill>
              </a:defRPr>
            </a:lvl1pPr>
            <a:lvl2pPr lvl="1" rtl="0" algn="ctr">
              <a:lnSpc>
                <a:spcPct val="130000"/>
              </a:lnSpc>
              <a:spcBef>
                <a:spcPts val="0"/>
              </a:spcBef>
              <a:spcAft>
                <a:spcPts val="0"/>
              </a:spcAft>
              <a:buNone/>
              <a:defRPr sz="2000">
                <a:solidFill>
                  <a:srgbClr val="000000"/>
                </a:solidFill>
              </a:defRPr>
            </a:lvl2pPr>
            <a:lvl3pPr lvl="2" rtl="0" algn="ctr">
              <a:lnSpc>
                <a:spcPct val="130000"/>
              </a:lnSpc>
              <a:spcBef>
                <a:spcPts val="0"/>
              </a:spcBef>
              <a:spcAft>
                <a:spcPts val="0"/>
              </a:spcAft>
              <a:buNone/>
              <a:defRPr sz="2000">
                <a:solidFill>
                  <a:srgbClr val="000000"/>
                </a:solidFill>
              </a:defRPr>
            </a:lvl3pPr>
            <a:lvl4pPr lvl="3" rtl="0" algn="ctr">
              <a:lnSpc>
                <a:spcPct val="130000"/>
              </a:lnSpc>
              <a:spcBef>
                <a:spcPts val="0"/>
              </a:spcBef>
              <a:spcAft>
                <a:spcPts val="0"/>
              </a:spcAft>
              <a:buNone/>
              <a:defRPr sz="2000">
                <a:solidFill>
                  <a:srgbClr val="000000"/>
                </a:solidFill>
              </a:defRPr>
            </a:lvl4pPr>
            <a:lvl5pPr lvl="4" rtl="0" algn="ctr">
              <a:lnSpc>
                <a:spcPct val="130000"/>
              </a:lnSpc>
              <a:spcBef>
                <a:spcPts val="0"/>
              </a:spcBef>
              <a:spcAft>
                <a:spcPts val="0"/>
              </a:spcAft>
              <a:buNone/>
              <a:defRPr sz="2000">
                <a:solidFill>
                  <a:srgbClr val="000000"/>
                </a:solidFill>
              </a:defRPr>
            </a:lvl5pPr>
            <a:lvl6pPr lvl="5" rtl="0" algn="ctr">
              <a:lnSpc>
                <a:spcPct val="130000"/>
              </a:lnSpc>
              <a:spcBef>
                <a:spcPts val="0"/>
              </a:spcBef>
              <a:spcAft>
                <a:spcPts val="0"/>
              </a:spcAft>
              <a:buNone/>
              <a:defRPr sz="2000">
                <a:solidFill>
                  <a:srgbClr val="000000"/>
                </a:solidFill>
              </a:defRPr>
            </a:lvl6pPr>
            <a:lvl7pPr lvl="6" rtl="0" algn="ctr">
              <a:lnSpc>
                <a:spcPct val="130000"/>
              </a:lnSpc>
              <a:spcBef>
                <a:spcPts val="0"/>
              </a:spcBef>
              <a:spcAft>
                <a:spcPts val="0"/>
              </a:spcAft>
              <a:buNone/>
              <a:defRPr sz="2000">
                <a:solidFill>
                  <a:srgbClr val="000000"/>
                </a:solidFill>
              </a:defRPr>
            </a:lvl7pPr>
            <a:lvl8pPr lvl="7" rtl="0" algn="ctr">
              <a:lnSpc>
                <a:spcPct val="130000"/>
              </a:lnSpc>
              <a:spcBef>
                <a:spcPts val="0"/>
              </a:spcBef>
              <a:spcAft>
                <a:spcPts val="0"/>
              </a:spcAft>
              <a:buNone/>
              <a:defRPr sz="2000">
                <a:solidFill>
                  <a:srgbClr val="000000"/>
                </a:solidFill>
              </a:defRPr>
            </a:lvl8pPr>
            <a:lvl9pPr lvl="8" rtl="0" algn="ctr">
              <a:lnSpc>
                <a:spcPct val="130000"/>
              </a:lnSpc>
              <a:spcBef>
                <a:spcPts val="0"/>
              </a:spcBef>
              <a:spcAft>
                <a:spcPts val="0"/>
              </a:spcAft>
              <a:buNone/>
              <a:defRPr sz="2000">
                <a:solidFill>
                  <a:srgbClr val="000000"/>
                </a:solidFill>
              </a:defRPr>
            </a:lvl9pPr>
          </a:lstStyle>
          <a:p/>
        </p:txBody>
      </p:sp>
      <p:cxnSp>
        <p:nvCxnSpPr>
          <p:cNvPr id="1186" name="Google Shape;1186;p111"/>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1187" name="Google Shape;1187;p111"/>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9pPr>
          </a:lstStyle>
          <a:p/>
        </p:txBody>
      </p:sp>
      <p:cxnSp>
        <p:nvCxnSpPr>
          <p:cNvPr id="1188" name="Google Shape;1188;p111"/>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1189" name="Google Shape;1189;p111"/>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1190" name="Google Shape;1190;p111"/>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1191" name="Google Shape;1191;p111"/>
          <p:cNvSpPr txBox="1"/>
          <p:nvPr>
            <p:ph idx="2" type="subTitle"/>
          </p:nvPr>
        </p:nvSpPr>
        <p:spPr>
          <a:xfrm>
            <a:off x="663788" y="4627163"/>
            <a:ext cx="6887100" cy="4197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p:txBody>
      </p:sp>
      <p:sp>
        <p:nvSpPr>
          <p:cNvPr id="1192" name="Google Shape;1192;p111"/>
          <p:cNvSpPr txBox="1"/>
          <p:nvPr/>
        </p:nvSpPr>
        <p:spPr>
          <a:xfrm>
            <a:off x="791400" y="1556975"/>
            <a:ext cx="7655700" cy="297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200">
              <a:latin typeface="Overpass Light"/>
              <a:ea typeface="Overpass Light"/>
              <a:cs typeface="Overpass Light"/>
              <a:sym typeface="Overpass Light"/>
            </a:endParaRPr>
          </a:p>
        </p:txBody>
      </p:sp>
      <p:sp>
        <p:nvSpPr>
          <p:cNvPr id="1193" name="Google Shape;1193;p111"/>
          <p:cNvSpPr/>
          <p:nvPr/>
        </p:nvSpPr>
        <p:spPr>
          <a:xfrm>
            <a:off x="7059350" y="4707875"/>
            <a:ext cx="974100" cy="258300"/>
          </a:xfrm>
          <a:prstGeom prst="roundRect">
            <a:avLst>
              <a:gd fmla="val 16667" name="adj"/>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1 3">
  <p:cSld name="CUSTOM_4_21_2">
    <p:spTree>
      <p:nvGrpSpPr>
        <p:cNvPr id="1194" name="Shape 1194"/>
        <p:cNvGrpSpPr/>
        <p:nvPr/>
      </p:nvGrpSpPr>
      <p:grpSpPr>
        <a:xfrm>
          <a:off x="0" y="0"/>
          <a:ext cx="0" cy="0"/>
          <a:chOff x="0" y="0"/>
          <a:chExt cx="0" cy="0"/>
        </a:xfrm>
      </p:grpSpPr>
      <p:sp>
        <p:nvSpPr>
          <p:cNvPr id="1195" name="Google Shape;1195;p112"/>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p:txBody>
      </p:sp>
      <p:cxnSp>
        <p:nvCxnSpPr>
          <p:cNvPr id="1196" name="Google Shape;1196;p112"/>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1197" name="Google Shape;1197;p112"/>
          <p:cNvCxnSpPr/>
          <p:nvPr/>
        </p:nvCxnSpPr>
        <p:spPr>
          <a:xfrm rot="10800000">
            <a:off x="335825" y="4801200"/>
            <a:ext cx="0" cy="342300"/>
          </a:xfrm>
          <a:prstGeom prst="straightConnector1">
            <a:avLst/>
          </a:prstGeom>
          <a:noFill/>
          <a:ln cap="flat" cmpd="sng" w="9525">
            <a:solidFill>
              <a:schemeClr val="accent1"/>
            </a:solidFill>
            <a:prstDash val="solid"/>
            <a:round/>
            <a:headEnd len="med" w="med" type="none"/>
            <a:tailEnd len="med" w="med" type="none"/>
          </a:ln>
        </p:spPr>
      </p:cxnSp>
      <p:sp>
        <p:nvSpPr>
          <p:cNvPr id="1198" name="Google Shape;1198;p112"/>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199" name="Google Shape;1199;p112"/>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1200" name="Google Shape;1200;p112"/>
          <p:cNvSpPr txBox="1"/>
          <p:nvPr>
            <p:ph idx="2" type="subTitle"/>
          </p:nvPr>
        </p:nvSpPr>
        <p:spPr>
          <a:xfrm>
            <a:off x="663788" y="4627163"/>
            <a:ext cx="6001800" cy="4200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
        <p:nvSpPr>
          <p:cNvPr id="1201" name="Google Shape;1201;p112"/>
          <p:cNvSpPr txBox="1"/>
          <p:nvPr>
            <p:ph type="title"/>
          </p:nvPr>
        </p:nvSpPr>
        <p:spPr>
          <a:xfrm>
            <a:off x="663788" y="82526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1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sp>
        <p:nvSpPr>
          <p:cNvPr id="1202" name="Google Shape;1202;p112"/>
          <p:cNvSpPr txBox="1"/>
          <p:nvPr>
            <p:ph idx="3" type="subTitle"/>
          </p:nvPr>
        </p:nvSpPr>
        <p:spPr>
          <a:xfrm>
            <a:off x="663844" y="1240163"/>
            <a:ext cx="7816500" cy="2190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pic>
        <p:nvPicPr>
          <p:cNvPr id="1203" name="Google Shape;1203;p112"/>
          <p:cNvPicPr preferRelativeResize="0"/>
          <p:nvPr/>
        </p:nvPicPr>
        <p:blipFill rotWithShape="1">
          <a:blip r:embed="rId3">
            <a:alphaModFix amt="24000"/>
          </a:blip>
          <a:srcRect b="6422" l="-9454" r="49617" t="4625"/>
          <a:stretch/>
        </p:blipFill>
        <p:spPr>
          <a:xfrm>
            <a:off x="3672638" y="0"/>
            <a:ext cx="5471421" cy="4575059"/>
          </a:xfrm>
          <a:prstGeom prst="rect">
            <a:avLst/>
          </a:prstGeom>
          <a:noFill/>
          <a:ln>
            <a:noFill/>
          </a:ln>
        </p:spPr>
      </p:pic>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1">
  <p:cSld name="CUSTOM_4_27">
    <p:spTree>
      <p:nvGrpSpPr>
        <p:cNvPr id="1204" name="Shape 1204"/>
        <p:cNvGrpSpPr/>
        <p:nvPr/>
      </p:nvGrpSpPr>
      <p:grpSpPr>
        <a:xfrm>
          <a:off x="0" y="0"/>
          <a:ext cx="0" cy="0"/>
          <a:chOff x="0" y="0"/>
          <a:chExt cx="0" cy="0"/>
        </a:xfrm>
      </p:grpSpPr>
      <p:sp>
        <p:nvSpPr>
          <p:cNvPr id="1205" name="Google Shape;1205;p113"/>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p:txBody>
      </p:sp>
      <p:cxnSp>
        <p:nvCxnSpPr>
          <p:cNvPr id="1206" name="Google Shape;1206;p113"/>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1207" name="Google Shape;1207;p113"/>
          <p:cNvCxnSpPr/>
          <p:nvPr/>
        </p:nvCxnSpPr>
        <p:spPr>
          <a:xfrm rot="10800000">
            <a:off x="335825" y="4801200"/>
            <a:ext cx="0" cy="342300"/>
          </a:xfrm>
          <a:prstGeom prst="straightConnector1">
            <a:avLst/>
          </a:prstGeom>
          <a:noFill/>
          <a:ln cap="flat" cmpd="sng" w="9525">
            <a:solidFill>
              <a:schemeClr val="accent1"/>
            </a:solidFill>
            <a:prstDash val="solid"/>
            <a:round/>
            <a:headEnd len="med" w="med" type="none"/>
            <a:tailEnd len="med" w="med" type="none"/>
          </a:ln>
        </p:spPr>
      </p:cxnSp>
      <p:sp>
        <p:nvSpPr>
          <p:cNvPr id="1208" name="Google Shape;1208;p113"/>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209" name="Google Shape;1209;p113"/>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1210" name="Google Shape;1210;p113"/>
          <p:cNvSpPr txBox="1"/>
          <p:nvPr>
            <p:ph idx="2" type="subTitle"/>
          </p:nvPr>
        </p:nvSpPr>
        <p:spPr>
          <a:xfrm>
            <a:off x="663788" y="4627163"/>
            <a:ext cx="6001800" cy="4200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
        <p:nvSpPr>
          <p:cNvPr id="1211" name="Google Shape;1211;p113"/>
          <p:cNvSpPr txBox="1"/>
          <p:nvPr>
            <p:ph type="title"/>
          </p:nvPr>
        </p:nvSpPr>
        <p:spPr>
          <a:xfrm>
            <a:off x="663788" y="82526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1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sp>
        <p:nvSpPr>
          <p:cNvPr id="1212" name="Google Shape;1212;p113"/>
          <p:cNvSpPr txBox="1"/>
          <p:nvPr>
            <p:ph idx="3" type="subTitle"/>
          </p:nvPr>
        </p:nvSpPr>
        <p:spPr>
          <a:xfrm>
            <a:off x="663844" y="1240163"/>
            <a:ext cx="7816500" cy="2190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1 3">
  <p:cSld name="CUSTOM_4_21_3">
    <p:spTree>
      <p:nvGrpSpPr>
        <p:cNvPr id="1213" name="Shape 1213"/>
        <p:cNvGrpSpPr/>
        <p:nvPr/>
      </p:nvGrpSpPr>
      <p:grpSpPr>
        <a:xfrm>
          <a:off x="0" y="0"/>
          <a:ext cx="0" cy="0"/>
          <a:chOff x="0" y="0"/>
          <a:chExt cx="0" cy="0"/>
        </a:xfrm>
      </p:grpSpPr>
      <p:sp>
        <p:nvSpPr>
          <p:cNvPr id="1214" name="Google Shape;1214;p114"/>
          <p:cNvSpPr txBox="1"/>
          <p:nvPr>
            <p:ph type="title"/>
          </p:nvPr>
        </p:nvSpPr>
        <p:spPr>
          <a:xfrm>
            <a:off x="1314450" y="709500"/>
            <a:ext cx="6515100" cy="7257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solidFill>
                  <a:srgbClr val="000000"/>
                </a:solidFill>
              </a:defRPr>
            </a:lvl1pPr>
            <a:lvl2pPr lvl="1" rtl="0" algn="ctr">
              <a:lnSpc>
                <a:spcPct val="130000"/>
              </a:lnSpc>
              <a:spcBef>
                <a:spcPts val="0"/>
              </a:spcBef>
              <a:spcAft>
                <a:spcPts val="0"/>
              </a:spcAft>
              <a:buNone/>
              <a:defRPr sz="2000">
                <a:solidFill>
                  <a:srgbClr val="000000"/>
                </a:solidFill>
              </a:defRPr>
            </a:lvl2pPr>
            <a:lvl3pPr lvl="2" rtl="0" algn="ctr">
              <a:lnSpc>
                <a:spcPct val="130000"/>
              </a:lnSpc>
              <a:spcBef>
                <a:spcPts val="0"/>
              </a:spcBef>
              <a:spcAft>
                <a:spcPts val="0"/>
              </a:spcAft>
              <a:buNone/>
              <a:defRPr sz="2000">
                <a:solidFill>
                  <a:srgbClr val="000000"/>
                </a:solidFill>
              </a:defRPr>
            </a:lvl3pPr>
            <a:lvl4pPr lvl="3" rtl="0" algn="ctr">
              <a:lnSpc>
                <a:spcPct val="130000"/>
              </a:lnSpc>
              <a:spcBef>
                <a:spcPts val="0"/>
              </a:spcBef>
              <a:spcAft>
                <a:spcPts val="0"/>
              </a:spcAft>
              <a:buNone/>
              <a:defRPr sz="2000">
                <a:solidFill>
                  <a:srgbClr val="000000"/>
                </a:solidFill>
              </a:defRPr>
            </a:lvl4pPr>
            <a:lvl5pPr lvl="4" rtl="0" algn="ctr">
              <a:lnSpc>
                <a:spcPct val="130000"/>
              </a:lnSpc>
              <a:spcBef>
                <a:spcPts val="0"/>
              </a:spcBef>
              <a:spcAft>
                <a:spcPts val="0"/>
              </a:spcAft>
              <a:buNone/>
              <a:defRPr sz="2000">
                <a:solidFill>
                  <a:srgbClr val="000000"/>
                </a:solidFill>
              </a:defRPr>
            </a:lvl5pPr>
            <a:lvl6pPr lvl="5" rtl="0" algn="ctr">
              <a:lnSpc>
                <a:spcPct val="130000"/>
              </a:lnSpc>
              <a:spcBef>
                <a:spcPts val="0"/>
              </a:spcBef>
              <a:spcAft>
                <a:spcPts val="0"/>
              </a:spcAft>
              <a:buNone/>
              <a:defRPr sz="2000">
                <a:solidFill>
                  <a:srgbClr val="000000"/>
                </a:solidFill>
              </a:defRPr>
            </a:lvl6pPr>
            <a:lvl7pPr lvl="6" rtl="0" algn="ctr">
              <a:lnSpc>
                <a:spcPct val="130000"/>
              </a:lnSpc>
              <a:spcBef>
                <a:spcPts val="0"/>
              </a:spcBef>
              <a:spcAft>
                <a:spcPts val="0"/>
              </a:spcAft>
              <a:buNone/>
              <a:defRPr sz="2000">
                <a:solidFill>
                  <a:srgbClr val="000000"/>
                </a:solidFill>
              </a:defRPr>
            </a:lvl7pPr>
            <a:lvl8pPr lvl="7" rtl="0" algn="ctr">
              <a:lnSpc>
                <a:spcPct val="130000"/>
              </a:lnSpc>
              <a:spcBef>
                <a:spcPts val="0"/>
              </a:spcBef>
              <a:spcAft>
                <a:spcPts val="0"/>
              </a:spcAft>
              <a:buNone/>
              <a:defRPr sz="2000">
                <a:solidFill>
                  <a:srgbClr val="000000"/>
                </a:solidFill>
              </a:defRPr>
            </a:lvl8pPr>
            <a:lvl9pPr lvl="8" rtl="0" algn="ctr">
              <a:lnSpc>
                <a:spcPct val="130000"/>
              </a:lnSpc>
              <a:spcBef>
                <a:spcPts val="0"/>
              </a:spcBef>
              <a:spcAft>
                <a:spcPts val="0"/>
              </a:spcAft>
              <a:buNone/>
              <a:defRPr sz="2000">
                <a:solidFill>
                  <a:srgbClr val="000000"/>
                </a:solidFill>
              </a:defRPr>
            </a:lvl9pPr>
          </a:lstStyle>
          <a:p/>
        </p:txBody>
      </p:sp>
      <p:cxnSp>
        <p:nvCxnSpPr>
          <p:cNvPr id="1215" name="Google Shape;1215;p114"/>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1216" name="Google Shape;1216;p114"/>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9pPr>
          </a:lstStyle>
          <a:p/>
        </p:txBody>
      </p:sp>
      <p:cxnSp>
        <p:nvCxnSpPr>
          <p:cNvPr id="1217" name="Google Shape;1217;p114"/>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1218" name="Google Shape;1218;p114"/>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1219" name="Google Shape;1219;p114"/>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1220" name="Google Shape;1220;p114"/>
          <p:cNvSpPr txBox="1"/>
          <p:nvPr>
            <p:ph idx="2" type="subTitle"/>
          </p:nvPr>
        </p:nvSpPr>
        <p:spPr>
          <a:xfrm>
            <a:off x="663788" y="4627163"/>
            <a:ext cx="6887100" cy="4197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1 title" type="title">
  <p:cSld name="TITLE">
    <p:bg>
      <p:bgPr>
        <a:blipFill>
          <a:blip r:embed="rId2">
            <a:alphaModFix/>
          </a:blip>
          <a:stretch>
            <a:fillRect/>
          </a:stretch>
        </a:blipFill>
      </p:bgPr>
    </p:bg>
    <p:spTree>
      <p:nvGrpSpPr>
        <p:cNvPr id="1224" name="Shape 1224"/>
        <p:cNvGrpSpPr/>
        <p:nvPr/>
      </p:nvGrpSpPr>
      <p:grpSpPr>
        <a:xfrm>
          <a:off x="0" y="0"/>
          <a:ext cx="0" cy="0"/>
          <a:chOff x="0" y="0"/>
          <a:chExt cx="0" cy="0"/>
        </a:xfrm>
      </p:grpSpPr>
      <p:sp>
        <p:nvSpPr>
          <p:cNvPr id="1225" name="Google Shape;1225;p116"/>
          <p:cNvSpPr/>
          <p:nvPr/>
        </p:nvSpPr>
        <p:spPr>
          <a:xfrm>
            <a:off x="7212881" y="4409156"/>
            <a:ext cx="1931100" cy="7344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226" name="Google Shape;1226;p116"/>
          <p:cNvSpPr txBox="1"/>
          <p:nvPr>
            <p:ph idx="1" type="subTitle"/>
          </p:nvPr>
        </p:nvSpPr>
        <p:spPr>
          <a:xfrm>
            <a:off x="1562794" y="2641369"/>
            <a:ext cx="5649900" cy="6858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Clr>
                <a:schemeClr val="lt1"/>
              </a:buClr>
              <a:buSzPts val="1800"/>
              <a:buNone/>
              <a:defRPr sz="1800">
                <a:solidFill>
                  <a:schemeClr val="lt1"/>
                </a:solidFill>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p:txBody>
      </p:sp>
      <p:sp>
        <p:nvSpPr>
          <p:cNvPr id="1227" name="Google Shape;1227;p116"/>
          <p:cNvSpPr txBox="1"/>
          <p:nvPr>
            <p:ph type="title"/>
          </p:nvPr>
        </p:nvSpPr>
        <p:spPr>
          <a:xfrm>
            <a:off x="1562906" y="1307719"/>
            <a:ext cx="5649900" cy="1200300"/>
          </a:xfrm>
          <a:prstGeom prst="rect">
            <a:avLst/>
          </a:prstGeom>
        </p:spPr>
        <p:txBody>
          <a:bodyPr anchorCtr="0" anchor="b" bIns="0" lIns="0" spcFirstLastPara="1" rIns="0" wrap="square" tIns="0">
            <a:noAutofit/>
          </a:bodyPr>
          <a:lstStyle>
            <a:lvl1pPr lvl="0" rtl="0">
              <a:lnSpc>
                <a:spcPct val="105000"/>
              </a:lnSpc>
              <a:spcBef>
                <a:spcPts val="0"/>
              </a:spcBef>
              <a:spcAft>
                <a:spcPts val="0"/>
              </a:spcAft>
              <a:buNone/>
              <a:defRPr sz="3500">
                <a:solidFill>
                  <a:schemeClr val="lt1"/>
                </a:solidFill>
              </a:defRPr>
            </a:lvl1pPr>
            <a:lvl2pPr lvl="1" rtl="0">
              <a:lnSpc>
                <a:spcPct val="105000"/>
              </a:lnSpc>
              <a:spcBef>
                <a:spcPts val="0"/>
              </a:spcBef>
              <a:spcAft>
                <a:spcPts val="0"/>
              </a:spcAft>
              <a:buNone/>
              <a:defRPr sz="3500">
                <a:solidFill>
                  <a:schemeClr val="lt1"/>
                </a:solidFill>
              </a:defRPr>
            </a:lvl2pPr>
            <a:lvl3pPr lvl="2" rtl="0">
              <a:lnSpc>
                <a:spcPct val="105000"/>
              </a:lnSpc>
              <a:spcBef>
                <a:spcPts val="0"/>
              </a:spcBef>
              <a:spcAft>
                <a:spcPts val="0"/>
              </a:spcAft>
              <a:buNone/>
              <a:defRPr sz="3500">
                <a:solidFill>
                  <a:schemeClr val="lt1"/>
                </a:solidFill>
              </a:defRPr>
            </a:lvl3pPr>
            <a:lvl4pPr lvl="3" rtl="0">
              <a:lnSpc>
                <a:spcPct val="105000"/>
              </a:lnSpc>
              <a:spcBef>
                <a:spcPts val="0"/>
              </a:spcBef>
              <a:spcAft>
                <a:spcPts val="0"/>
              </a:spcAft>
              <a:buNone/>
              <a:defRPr sz="3500">
                <a:solidFill>
                  <a:schemeClr val="lt1"/>
                </a:solidFill>
              </a:defRPr>
            </a:lvl4pPr>
            <a:lvl5pPr lvl="4" rtl="0">
              <a:lnSpc>
                <a:spcPct val="105000"/>
              </a:lnSpc>
              <a:spcBef>
                <a:spcPts val="0"/>
              </a:spcBef>
              <a:spcAft>
                <a:spcPts val="0"/>
              </a:spcAft>
              <a:buNone/>
              <a:defRPr sz="3500">
                <a:solidFill>
                  <a:schemeClr val="lt1"/>
                </a:solidFill>
              </a:defRPr>
            </a:lvl5pPr>
            <a:lvl6pPr lvl="5" rtl="0">
              <a:lnSpc>
                <a:spcPct val="105000"/>
              </a:lnSpc>
              <a:spcBef>
                <a:spcPts val="0"/>
              </a:spcBef>
              <a:spcAft>
                <a:spcPts val="0"/>
              </a:spcAft>
              <a:buNone/>
              <a:defRPr sz="3500">
                <a:solidFill>
                  <a:schemeClr val="lt1"/>
                </a:solidFill>
              </a:defRPr>
            </a:lvl6pPr>
            <a:lvl7pPr lvl="6" rtl="0">
              <a:lnSpc>
                <a:spcPct val="105000"/>
              </a:lnSpc>
              <a:spcBef>
                <a:spcPts val="0"/>
              </a:spcBef>
              <a:spcAft>
                <a:spcPts val="0"/>
              </a:spcAft>
              <a:buNone/>
              <a:defRPr sz="3500">
                <a:solidFill>
                  <a:schemeClr val="lt1"/>
                </a:solidFill>
              </a:defRPr>
            </a:lvl7pPr>
            <a:lvl8pPr lvl="7" rtl="0">
              <a:lnSpc>
                <a:spcPct val="105000"/>
              </a:lnSpc>
              <a:spcBef>
                <a:spcPts val="0"/>
              </a:spcBef>
              <a:spcAft>
                <a:spcPts val="0"/>
              </a:spcAft>
              <a:buNone/>
              <a:defRPr sz="3500">
                <a:solidFill>
                  <a:schemeClr val="lt1"/>
                </a:solidFill>
              </a:defRPr>
            </a:lvl8pPr>
            <a:lvl9pPr lvl="8" rtl="0">
              <a:lnSpc>
                <a:spcPct val="105000"/>
              </a:lnSpc>
              <a:spcBef>
                <a:spcPts val="0"/>
              </a:spcBef>
              <a:spcAft>
                <a:spcPts val="0"/>
              </a:spcAft>
              <a:buNone/>
              <a:defRPr sz="3500">
                <a:solidFill>
                  <a:schemeClr val="lt1"/>
                </a:solidFill>
              </a:defRPr>
            </a:lvl9pPr>
          </a:lstStyle>
          <a:p/>
        </p:txBody>
      </p:sp>
      <p:sp>
        <p:nvSpPr>
          <p:cNvPr id="1228" name="Google Shape;1228;p116"/>
          <p:cNvSpPr txBox="1"/>
          <p:nvPr>
            <p:ph idx="2" type="subTitle"/>
          </p:nvPr>
        </p:nvSpPr>
        <p:spPr>
          <a:xfrm>
            <a:off x="1562794" y="3511275"/>
            <a:ext cx="1530300" cy="4542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lt1"/>
              </a:buClr>
              <a:buSzPts val="900"/>
              <a:buNone/>
              <a:defRPr sz="900">
                <a:solidFill>
                  <a:schemeClr val="lt1"/>
                </a:solidFill>
              </a:defRPr>
            </a:lvl1pPr>
            <a:lvl2pPr lvl="1" rtl="0">
              <a:lnSpc>
                <a:spcPct val="135000"/>
              </a:lnSpc>
              <a:spcBef>
                <a:spcPts val="0"/>
              </a:spcBef>
              <a:spcAft>
                <a:spcPts val="0"/>
              </a:spcAft>
              <a:buClr>
                <a:schemeClr val="lt1"/>
              </a:buClr>
              <a:buSzPts val="900"/>
              <a:buNone/>
              <a:defRPr sz="900">
                <a:solidFill>
                  <a:schemeClr val="lt1"/>
                </a:solidFill>
              </a:defRPr>
            </a:lvl2pPr>
            <a:lvl3pPr lvl="2" rtl="0">
              <a:lnSpc>
                <a:spcPct val="135000"/>
              </a:lnSpc>
              <a:spcBef>
                <a:spcPts val="0"/>
              </a:spcBef>
              <a:spcAft>
                <a:spcPts val="0"/>
              </a:spcAft>
              <a:buClr>
                <a:schemeClr val="lt1"/>
              </a:buClr>
              <a:buSzPts val="900"/>
              <a:buNone/>
              <a:defRPr sz="900">
                <a:solidFill>
                  <a:schemeClr val="lt1"/>
                </a:solidFill>
              </a:defRPr>
            </a:lvl3pPr>
            <a:lvl4pPr lvl="3" rtl="0">
              <a:lnSpc>
                <a:spcPct val="135000"/>
              </a:lnSpc>
              <a:spcBef>
                <a:spcPts val="0"/>
              </a:spcBef>
              <a:spcAft>
                <a:spcPts val="0"/>
              </a:spcAft>
              <a:buClr>
                <a:schemeClr val="lt1"/>
              </a:buClr>
              <a:buSzPts val="900"/>
              <a:buNone/>
              <a:defRPr sz="900">
                <a:solidFill>
                  <a:schemeClr val="lt1"/>
                </a:solidFill>
              </a:defRPr>
            </a:lvl4pPr>
            <a:lvl5pPr lvl="4" rtl="0">
              <a:lnSpc>
                <a:spcPct val="135000"/>
              </a:lnSpc>
              <a:spcBef>
                <a:spcPts val="0"/>
              </a:spcBef>
              <a:spcAft>
                <a:spcPts val="0"/>
              </a:spcAft>
              <a:buClr>
                <a:schemeClr val="lt1"/>
              </a:buClr>
              <a:buSzPts val="900"/>
              <a:buNone/>
              <a:defRPr sz="900">
                <a:solidFill>
                  <a:schemeClr val="lt1"/>
                </a:solidFill>
              </a:defRPr>
            </a:lvl5pPr>
            <a:lvl6pPr lvl="5" rtl="0">
              <a:lnSpc>
                <a:spcPct val="135000"/>
              </a:lnSpc>
              <a:spcBef>
                <a:spcPts val="0"/>
              </a:spcBef>
              <a:spcAft>
                <a:spcPts val="0"/>
              </a:spcAft>
              <a:buClr>
                <a:schemeClr val="lt1"/>
              </a:buClr>
              <a:buSzPts val="900"/>
              <a:buNone/>
              <a:defRPr sz="900">
                <a:solidFill>
                  <a:schemeClr val="lt1"/>
                </a:solidFill>
              </a:defRPr>
            </a:lvl6pPr>
            <a:lvl7pPr lvl="6" rtl="0">
              <a:lnSpc>
                <a:spcPct val="135000"/>
              </a:lnSpc>
              <a:spcBef>
                <a:spcPts val="0"/>
              </a:spcBef>
              <a:spcAft>
                <a:spcPts val="0"/>
              </a:spcAft>
              <a:buClr>
                <a:schemeClr val="lt1"/>
              </a:buClr>
              <a:buSzPts val="900"/>
              <a:buNone/>
              <a:defRPr sz="900">
                <a:solidFill>
                  <a:schemeClr val="lt1"/>
                </a:solidFill>
              </a:defRPr>
            </a:lvl7pPr>
            <a:lvl8pPr lvl="7" rtl="0">
              <a:lnSpc>
                <a:spcPct val="135000"/>
              </a:lnSpc>
              <a:spcBef>
                <a:spcPts val="0"/>
              </a:spcBef>
              <a:spcAft>
                <a:spcPts val="0"/>
              </a:spcAft>
              <a:buClr>
                <a:schemeClr val="lt1"/>
              </a:buClr>
              <a:buSzPts val="900"/>
              <a:buNone/>
              <a:defRPr sz="900">
                <a:solidFill>
                  <a:schemeClr val="lt1"/>
                </a:solidFill>
              </a:defRPr>
            </a:lvl8pPr>
            <a:lvl9pPr lvl="8" rtl="0">
              <a:lnSpc>
                <a:spcPct val="135000"/>
              </a:lnSpc>
              <a:spcBef>
                <a:spcPts val="0"/>
              </a:spcBef>
              <a:spcAft>
                <a:spcPts val="0"/>
              </a:spcAft>
              <a:buClr>
                <a:schemeClr val="lt1"/>
              </a:buClr>
              <a:buSzPts val="900"/>
              <a:buNone/>
              <a:defRPr sz="900">
                <a:solidFill>
                  <a:schemeClr val="lt1"/>
                </a:solidFill>
              </a:defRPr>
            </a:lvl9pPr>
          </a:lstStyle>
          <a:p/>
        </p:txBody>
      </p:sp>
      <p:sp>
        <p:nvSpPr>
          <p:cNvPr id="1229" name="Google Shape;1229;p116"/>
          <p:cNvSpPr txBox="1"/>
          <p:nvPr>
            <p:ph idx="3" type="subTitle"/>
          </p:nvPr>
        </p:nvSpPr>
        <p:spPr>
          <a:xfrm>
            <a:off x="3353888" y="3511275"/>
            <a:ext cx="1530300" cy="4542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lt1"/>
              </a:buClr>
              <a:buSzPts val="900"/>
              <a:buNone/>
              <a:defRPr sz="900">
                <a:solidFill>
                  <a:schemeClr val="lt1"/>
                </a:solidFill>
              </a:defRPr>
            </a:lvl1pPr>
            <a:lvl2pPr lvl="1" rtl="0">
              <a:lnSpc>
                <a:spcPct val="135000"/>
              </a:lnSpc>
              <a:spcBef>
                <a:spcPts val="0"/>
              </a:spcBef>
              <a:spcAft>
                <a:spcPts val="0"/>
              </a:spcAft>
              <a:buClr>
                <a:schemeClr val="lt1"/>
              </a:buClr>
              <a:buSzPts val="900"/>
              <a:buNone/>
              <a:defRPr sz="900">
                <a:solidFill>
                  <a:schemeClr val="lt1"/>
                </a:solidFill>
              </a:defRPr>
            </a:lvl2pPr>
            <a:lvl3pPr lvl="2" rtl="0">
              <a:lnSpc>
                <a:spcPct val="135000"/>
              </a:lnSpc>
              <a:spcBef>
                <a:spcPts val="0"/>
              </a:spcBef>
              <a:spcAft>
                <a:spcPts val="0"/>
              </a:spcAft>
              <a:buClr>
                <a:schemeClr val="lt1"/>
              </a:buClr>
              <a:buSzPts val="900"/>
              <a:buNone/>
              <a:defRPr sz="900">
                <a:solidFill>
                  <a:schemeClr val="lt1"/>
                </a:solidFill>
              </a:defRPr>
            </a:lvl3pPr>
            <a:lvl4pPr lvl="3" rtl="0">
              <a:lnSpc>
                <a:spcPct val="135000"/>
              </a:lnSpc>
              <a:spcBef>
                <a:spcPts val="0"/>
              </a:spcBef>
              <a:spcAft>
                <a:spcPts val="0"/>
              </a:spcAft>
              <a:buClr>
                <a:schemeClr val="lt1"/>
              </a:buClr>
              <a:buSzPts val="900"/>
              <a:buNone/>
              <a:defRPr sz="900">
                <a:solidFill>
                  <a:schemeClr val="lt1"/>
                </a:solidFill>
              </a:defRPr>
            </a:lvl4pPr>
            <a:lvl5pPr lvl="4" rtl="0">
              <a:lnSpc>
                <a:spcPct val="135000"/>
              </a:lnSpc>
              <a:spcBef>
                <a:spcPts val="0"/>
              </a:spcBef>
              <a:spcAft>
                <a:spcPts val="0"/>
              </a:spcAft>
              <a:buClr>
                <a:schemeClr val="lt1"/>
              </a:buClr>
              <a:buSzPts val="900"/>
              <a:buNone/>
              <a:defRPr sz="900">
                <a:solidFill>
                  <a:schemeClr val="lt1"/>
                </a:solidFill>
              </a:defRPr>
            </a:lvl5pPr>
            <a:lvl6pPr lvl="5" rtl="0">
              <a:lnSpc>
                <a:spcPct val="135000"/>
              </a:lnSpc>
              <a:spcBef>
                <a:spcPts val="0"/>
              </a:spcBef>
              <a:spcAft>
                <a:spcPts val="0"/>
              </a:spcAft>
              <a:buClr>
                <a:schemeClr val="lt1"/>
              </a:buClr>
              <a:buSzPts val="900"/>
              <a:buNone/>
              <a:defRPr sz="900">
                <a:solidFill>
                  <a:schemeClr val="lt1"/>
                </a:solidFill>
              </a:defRPr>
            </a:lvl6pPr>
            <a:lvl7pPr lvl="6" rtl="0">
              <a:lnSpc>
                <a:spcPct val="135000"/>
              </a:lnSpc>
              <a:spcBef>
                <a:spcPts val="0"/>
              </a:spcBef>
              <a:spcAft>
                <a:spcPts val="0"/>
              </a:spcAft>
              <a:buClr>
                <a:schemeClr val="lt1"/>
              </a:buClr>
              <a:buSzPts val="900"/>
              <a:buNone/>
              <a:defRPr sz="900">
                <a:solidFill>
                  <a:schemeClr val="lt1"/>
                </a:solidFill>
              </a:defRPr>
            </a:lvl7pPr>
            <a:lvl8pPr lvl="7" rtl="0">
              <a:lnSpc>
                <a:spcPct val="135000"/>
              </a:lnSpc>
              <a:spcBef>
                <a:spcPts val="0"/>
              </a:spcBef>
              <a:spcAft>
                <a:spcPts val="0"/>
              </a:spcAft>
              <a:buClr>
                <a:schemeClr val="lt1"/>
              </a:buClr>
              <a:buSzPts val="900"/>
              <a:buNone/>
              <a:defRPr sz="900">
                <a:solidFill>
                  <a:schemeClr val="lt1"/>
                </a:solidFill>
              </a:defRPr>
            </a:lvl8pPr>
            <a:lvl9pPr lvl="8" rtl="0">
              <a:lnSpc>
                <a:spcPct val="135000"/>
              </a:lnSpc>
              <a:spcBef>
                <a:spcPts val="0"/>
              </a:spcBef>
              <a:spcAft>
                <a:spcPts val="0"/>
              </a:spcAft>
              <a:buClr>
                <a:schemeClr val="lt1"/>
              </a:buClr>
              <a:buSzPts val="900"/>
              <a:buNone/>
              <a:defRPr sz="900">
                <a:solidFill>
                  <a:schemeClr val="lt1"/>
                </a:solidFill>
              </a:defRPr>
            </a:lvl9pPr>
          </a:lstStyle>
          <a:p/>
        </p:txBody>
      </p:sp>
      <p:pic>
        <p:nvPicPr>
          <p:cNvPr id="1230" name="Google Shape;1230;p116"/>
          <p:cNvPicPr preferRelativeResize="0"/>
          <p:nvPr/>
        </p:nvPicPr>
        <p:blipFill>
          <a:blip r:embed="rId3">
            <a:alphaModFix/>
          </a:blip>
          <a:stretch>
            <a:fillRect/>
          </a:stretch>
        </p:blipFill>
        <p:spPr>
          <a:xfrm>
            <a:off x="7580138" y="4652989"/>
            <a:ext cx="1185206" cy="279575"/>
          </a:xfrm>
          <a:prstGeom prst="rect">
            <a:avLst/>
          </a:prstGeom>
          <a:noFill/>
          <a:ln>
            <a:noFill/>
          </a:ln>
        </p:spPr>
      </p:pic>
      <p:cxnSp>
        <p:nvCxnSpPr>
          <p:cNvPr id="1231" name="Google Shape;1231;p116"/>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1232" name="Google Shape;1232;p116"/>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233" name="Google Shape;1233;p116"/>
          <p:cNvPicPr preferRelativeResize="0"/>
          <p:nvPr/>
        </p:nvPicPr>
        <p:blipFill rotWithShape="1">
          <a:blip r:embed="rId4">
            <a:alphaModFix/>
          </a:blip>
          <a:srcRect b="0" l="34002" r="0" t="0"/>
          <a:stretch/>
        </p:blipFill>
        <p:spPr>
          <a:xfrm>
            <a:off x="572348" y="162100"/>
            <a:ext cx="782225" cy="279575"/>
          </a:xfrm>
          <a:prstGeom prst="rect">
            <a:avLst/>
          </a:prstGeom>
          <a:noFill/>
          <a:ln>
            <a:noFill/>
          </a:ln>
        </p:spPr>
      </p:pic>
      <p:pic>
        <p:nvPicPr>
          <p:cNvPr id="1234" name="Google Shape;1234;p116"/>
          <p:cNvPicPr preferRelativeResize="0"/>
          <p:nvPr/>
        </p:nvPicPr>
        <p:blipFill rotWithShape="1">
          <a:blip r:embed="rId5">
            <a:alphaModFix/>
          </a:blip>
          <a:srcRect b="35782" l="0" r="0" t="0"/>
          <a:stretch/>
        </p:blipFill>
        <p:spPr>
          <a:xfrm>
            <a:off x="15918" y="172811"/>
            <a:ext cx="675710" cy="279575"/>
          </a:xfrm>
          <a:prstGeom prst="rect">
            <a:avLst/>
          </a:prstGeom>
          <a:noFill/>
          <a:ln>
            <a:noFill/>
          </a:ln>
        </p:spPr>
      </p:pic>
      <p:sp>
        <p:nvSpPr>
          <p:cNvPr id="1235" name="Google Shape;1235;p116"/>
          <p:cNvSpPr txBox="1"/>
          <p:nvPr/>
        </p:nvSpPr>
        <p:spPr>
          <a:xfrm>
            <a:off x="7258312" y="202369"/>
            <a:ext cx="15069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lang="en" sz="500">
                <a:solidFill>
                  <a:srgbClr val="FFFFFF"/>
                </a:solidFill>
                <a:latin typeface="Red Hat Text Medium"/>
                <a:ea typeface="Red Hat Text Medium"/>
                <a:cs typeface="Red Hat Text Medium"/>
                <a:sym typeface="Red Hat Text Medium"/>
              </a:rPr>
              <a:t>CONFIDENTIAL - DO NOT REDISTRIBUTE</a:t>
            </a:r>
            <a:endParaRPr sz="500">
              <a:solidFill>
                <a:srgbClr val="FFFFFF"/>
              </a:solidFill>
              <a:latin typeface="Red Hat Text Medium"/>
              <a:ea typeface="Red Hat Text Medium"/>
              <a:cs typeface="Red Hat Text Medium"/>
              <a:sym typeface="Red Hat Text Medium"/>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and two column body">
  <p:cSld name="CUSTOM_4_17_1">
    <p:spTree>
      <p:nvGrpSpPr>
        <p:cNvPr id="1236" name="Shape 1236"/>
        <p:cNvGrpSpPr/>
        <p:nvPr/>
      </p:nvGrpSpPr>
      <p:grpSpPr>
        <a:xfrm>
          <a:off x="0" y="0"/>
          <a:ext cx="0" cy="0"/>
          <a:chOff x="0" y="0"/>
          <a:chExt cx="0" cy="0"/>
        </a:xfrm>
      </p:grpSpPr>
      <p:sp>
        <p:nvSpPr>
          <p:cNvPr id="1237" name="Google Shape;1237;p117"/>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p:txBody>
      </p:sp>
      <p:sp>
        <p:nvSpPr>
          <p:cNvPr id="1238" name="Google Shape;1238;p117"/>
          <p:cNvSpPr txBox="1"/>
          <p:nvPr>
            <p:ph type="title"/>
          </p:nvPr>
        </p:nvSpPr>
        <p:spPr>
          <a:xfrm>
            <a:off x="663788" y="65381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cxnSp>
        <p:nvCxnSpPr>
          <p:cNvPr id="1239" name="Google Shape;1239;p117"/>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1240" name="Google Shape;1240;p117"/>
          <p:cNvCxnSpPr/>
          <p:nvPr/>
        </p:nvCxnSpPr>
        <p:spPr>
          <a:xfrm rot="10800000">
            <a:off x="335825" y="4800900"/>
            <a:ext cx="0" cy="342600"/>
          </a:xfrm>
          <a:prstGeom prst="straightConnector1">
            <a:avLst/>
          </a:prstGeom>
          <a:noFill/>
          <a:ln cap="flat" cmpd="sng" w="9525">
            <a:solidFill>
              <a:schemeClr val="accent1"/>
            </a:solidFill>
            <a:prstDash val="solid"/>
            <a:round/>
            <a:headEnd len="med" w="med" type="none"/>
            <a:tailEnd len="med" w="med" type="none"/>
          </a:ln>
        </p:spPr>
      </p:cxnSp>
      <p:sp>
        <p:nvSpPr>
          <p:cNvPr id="1241" name="Google Shape;1241;p117"/>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242" name="Google Shape;1242;p117"/>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1243" name="Google Shape;1243;p117"/>
          <p:cNvSpPr txBox="1"/>
          <p:nvPr>
            <p:ph idx="2" type="subTitle"/>
          </p:nvPr>
        </p:nvSpPr>
        <p:spPr>
          <a:xfrm>
            <a:off x="663844" y="1068713"/>
            <a:ext cx="7816500" cy="5292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
        <p:nvSpPr>
          <p:cNvPr id="1244" name="Google Shape;1244;p117"/>
          <p:cNvSpPr txBox="1"/>
          <p:nvPr>
            <p:ph idx="3" type="subTitle"/>
          </p:nvPr>
        </p:nvSpPr>
        <p:spPr>
          <a:xfrm>
            <a:off x="663788" y="4627163"/>
            <a:ext cx="6001800" cy="4197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
        <p:nvSpPr>
          <p:cNvPr id="1245" name="Google Shape;1245;p117"/>
          <p:cNvSpPr txBox="1"/>
          <p:nvPr>
            <p:ph idx="4" type="body"/>
          </p:nvPr>
        </p:nvSpPr>
        <p:spPr>
          <a:xfrm>
            <a:off x="663844" y="1718383"/>
            <a:ext cx="3703200" cy="2795400"/>
          </a:xfrm>
          <a:prstGeom prst="rect">
            <a:avLst/>
          </a:prstGeom>
        </p:spPr>
        <p:txBody>
          <a:bodyPr anchorCtr="0" anchor="t" bIns="0" lIns="0" spcFirstLastPara="1" rIns="0" wrap="square" tIns="0">
            <a:noAutofit/>
          </a:bodyPr>
          <a:lstStyle>
            <a:lvl1pPr indent="-298450" lvl="0" marL="457200" rtl="0">
              <a:lnSpc>
                <a:spcPct val="140000"/>
              </a:lnSpc>
              <a:spcBef>
                <a:spcPts val="800"/>
              </a:spcBef>
              <a:spcAft>
                <a:spcPts val="0"/>
              </a:spcAft>
              <a:buSzPts val="1100"/>
              <a:buChar char="▸"/>
              <a:defRPr sz="1100"/>
            </a:lvl1pPr>
            <a:lvl2pPr indent="-285750" lvl="1" marL="914400" rtl="0">
              <a:lnSpc>
                <a:spcPct val="140000"/>
              </a:lnSpc>
              <a:spcBef>
                <a:spcPts val="800"/>
              </a:spcBef>
              <a:spcAft>
                <a:spcPts val="0"/>
              </a:spcAft>
              <a:buSzPts val="900"/>
              <a:buChar char="･"/>
              <a:defRPr sz="900"/>
            </a:lvl2pPr>
            <a:lvl3pPr indent="-285750" lvl="2" marL="1371600" rtl="0">
              <a:lnSpc>
                <a:spcPct val="140000"/>
              </a:lnSpc>
              <a:spcBef>
                <a:spcPts val="800"/>
              </a:spcBef>
              <a:spcAft>
                <a:spcPts val="0"/>
              </a:spcAft>
              <a:buSzPts val="900"/>
              <a:buChar char="･"/>
              <a:defRPr sz="900"/>
            </a:lvl3pPr>
            <a:lvl4pPr indent="-285750" lvl="3" marL="1828800" rtl="0">
              <a:lnSpc>
                <a:spcPct val="140000"/>
              </a:lnSpc>
              <a:spcBef>
                <a:spcPts val="800"/>
              </a:spcBef>
              <a:spcAft>
                <a:spcPts val="0"/>
              </a:spcAft>
              <a:buSzPts val="900"/>
              <a:buChar char="･"/>
              <a:defRPr sz="900"/>
            </a:lvl4pPr>
            <a:lvl5pPr indent="-285750" lvl="4" marL="2286000" rtl="0">
              <a:lnSpc>
                <a:spcPct val="140000"/>
              </a:lnSpc>
              <a:spcBef>
                <a:spcPts val="800"/>
              </a:spcBef>
              <a:spcAft>
                <a:spcPts val="0"/>
              </a:spcAft>
              <a:buSzPts val="900"/>
              <a:buChar char="･"/>
              <a:defRPr sz="900"/>
            </a:lvl5pPr>
            <a:lvl6pPr indent="-285750" lvl="5" marL="2743200" rtl="0">
              <a:lnSpc>
                <a:spcPct val="140000"/>
              </a:lnSpc>
              <a:spcBef>
                <a:spcPts val="800"/>
              </a:spcBef>
              <a:spcAft>
                <a:spcPts val="0"/>
              </a:spcAft>
              <a:buSzPts val="900"/>
              <a:buChar char="･"/>
              <a:defRPr sz="900"/>
            </a:lvl6pPr>
            <a:lvl7pPr indent="-285750" lvl="6" marL="3200400" rtl="0">
              <a:lnSpc>
                <a:spcPct val="140000"/>
              </a:lnSpc>
              <a:spcBef>
                <a:spcPts val="800"/>
              </a:spcBef>
              <a:spcAft>
                <a:spcPts val="0"/>
              </a:spcAft>
              <a:buSzPts val="900"/>
              <a:buChar char="･"/>
              <a:defRPr sz="900"/>
            </a:lvl7pPr>
            <a:lvl8pPr indent="-285750" lvl="7" marL="3657600" rtl="0">
              <a:lnSpc>
                <a:spcPct val="140000"/>
              </a:lnSpc>
              <a:spcBef>
                <a:spcPts val="800"/>
              </a:spcBef>
              <a:spcAft>
                <a:spcPts val="0"/>
              </a:spcAft>
              <a:buSzPts val="900"/>
              <a:buChar char="･"/>
              <a:defRPr sz="900"/>
            </a:lvl8pPr>
            <a:lvl9pPr indent="-285750" lvl="8" marL="4114800" rtl="0">
              <a:lnSpc>
                <a:spcPct val="140000"/>
              </a:lnSpc>
              <a:spcBef>
                <a:spcPts val="800"/>
              </a:spcBef>
              <a:spcAft>
                <a:spcPts val="800"/>
              </a:spcAft>
              <a:buSzPts val="900"/>
              <a:buChar char="･"/>
              <a:defRPr sz="900"/>
            </a:lvl9pPr>
          </a:lstStyle>
          <a:p/>
        </p:txBody>
      </p:sp>
      <p:sp>
        <p:nvSpPr>
          <p:cNvPr id="1246" name="Google Shape;1246;p117"/>
          <p:cNvSpPr txBox="1"/>
          <p:nvPr>
            <p:ph idx="5" type="body"/>
          </p:nvPr>
        </p:nvSpPr>
        <p:spPr>
          <a:xfrm>
            <a:off x="4777069" y="1718381"/>
            <a:ext cx="3703200" cy="2795400"/>
          </a:xfrm>
          <a:prstGeom prst="rect">
            <a:avLst/>
          </a:prstGeom>
        </p:spPr>
        <p:txBody>
          <a:bodyPr anchorCtr="0" anchor="t" bIns="0" lIns="0" spcFirstLastPara="1" rIns="0" wrap="square" tIns="0">
            <a:noAutofit/>
          </a:bodyPr>
          <a:lstStyle>
            <a:lvl1pPr indent="-298450" lvl="0" marL="457200" rtl="0">
              <a:lnSpc>
                <a:spcPct val="140000"/>
              </a:lnSpc>
              <a:spcBef>
                <a:spcPts val="800"/>
              </a:spcBef>
              <a:spcAft>
                <a:spcPts val="0"/>
              </a:spcAft>
              <a:buSzPts val="1100"/>
              <a:buChar char="▸"/>
              <a:defRPr sz="1100"/>
            </a:lvl1pPr>
            <a:lvl2pPr indent="-285750" lvl="1" marL="914400" rtl="0">
              <a:lnSpc>
                <a:spcPct val="140000"/>
              </a:lnSpc>
              <a:spcBef>
                <a:spcPts val="800"/>
              </a:spcBef>
              <a:spcAft>
                <a:spcPts val="0"/>
              </a:spcAft>
              <a:buSzPts val="900"/>
              <a:buChar char="･"/>
              <a:defRPr sz="900"/>
            </a:lvl2pPr>
            <a:lvl3pPr indent="-285750" lvl="2" marL="1371600" rtl="0">
              <a:lnSpc>
                <a:spcPct val="140000"/>
              </a:lnSpc>
              <a:spcBef>
                <a:spcPts val="800"/>
              </a:spcBef>
              <a:spcAft>
                <a:spcPts val="0"/>
              </a:spcAft>
              <a:buSzPts val="900"/>
              <a:buChar char="･"/>
              <a:defRPr sz="900"/>
            </a:lvl3pPr>
            <a:lvl4pPr indent="-285750" lvl="3" marL="1828800" rtl="0">
              <a:lnSpc>
                <a:spcPct val="140000"/>
              </a:lnSpc>
              <a:spcBef>
                <a:spcPts val="800"/>
              </a:spcBef>
              <a:spcAft>
                <a:spcPts val="0"/>
              </a:spcAft>
              <a:buSzPts val="900"/>
              <a:buChar char="･"/>
              <a:defRPr sz="900"/>
            </a:lvl4pPr>
            <a:lvl5pPr indent="-285750" lvl="4" marL="2286000" rtl="0">
              <a:lnSpc>
                <a:spcPct val="140000"/>
              </a:lnSpc>
              <a:spcBef>
                <a:spcPts val="800"/>
              </a:spcBef>
              <a:spcAft>
                <a:spcPts val="0"/>
              </a:spcAft>
              <a:buSzPts val="900"/>
              <a:buChar char="･"/>
              <a:defRPr sz="900"/>
            </a:lvl5pPr>
            <a:lvl6pPr indent="-285750" lvl="5" marL="2743200" rtl="0">
              <a:lnSpc>
                <a:spcPct val="140000"/>
              </a:lnSpc>
              <a:spcBef>
                <a:spcPts val="800"/>
              </a:spcBef>
              <a:spcAft>
                <a:spcPts val="0"/>
              </a:spcAft>
              <a:buSzPts val="900"/>
              <a:buChar char="･"/>
              <a:defRPr sz="900"/>
            </a:lvl6pPr>
            <a:lvl7pPr indent="-285750" lvl="6" marL="3200400" rtl="0">
              <a:lnSpc>
                <a:spcPct val="140000"/>
              </a:lnSpc>
              <a:spcBef>
                <a:spcPts val="800"/>
              </a:spcBef>
              <a:spcAft>
                <a:spcPts val="0"/>
              </a:spcAft>
              <a:buSzPts val="900"/>
              <a:buChar char="･"/>
              <a:defRPr sz="900"/>
            </a:lvl7pPr>
            <a:lvl8pPr indent="-285750" lvl="7" marL="3657600" rtl="0">
              <a:lnSpc>
                <a:spcPct val="140000"/>
              </a:lnSpc>
              <a:spcBef>
                <a:spcPts val="800"/>
              </a:spcBef>
              <a:spcAft>
                <a:spcPts val="0"/>
              </a:spcAft>
              <a:buSzPts val="900"/>
              <a:buChar char="･"/>
              <a:defRPr sz="900"/>
            </a:lvl8pPr>
            <a:lvl9pPr indent="-285750" lvl="8" marL="4114800" rtl="0">
              <a:lnSpc>
                <a:spcPct val="140000"/>
              </a:lnSpc>
              <a:spcBef>
                <a:spcPts val="800"/>
              </a:spcBef>
              <a:spcAft>
                <a:spcPts val="800"/>
              </a:spcAft>
              <a:buSzPts val="900"/>
              <a:buChar char="･"/>
              <a:defRPr sz="900"/>
            </a:lvl9pPr>
          </a:lstStyle>
          <a:p/>
        </p:txBody>
      </p:sp>
      <p:sp>
        <p:nvSpPr>
          <p:cNvPr id="1247" name="Google Shape;1247;p117"/>
          <p:cNvSpPr txBox="1"/>
          <p:nvPr/>
        </p:nvSpPr>
        <p:spPr>
          <a:xfrm>
            <a:off x="7398338" y="4735894"/>
            <a:ext cx="515100" cy="1710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t/>
            </a:r>
            <a:endParaRPr sz="1100">
              <a:latin typeface="Red Hat Text"/>
              <a:ea typeface="Red Hat Text"/>
              <a:cs typeface="Red Hat Text"/>
              <a:sym typeface="Red Hat Text"/>
            </a:endParaRPr>
          </a:p>
        </p:txBody>
      </p:sp>
      <p:sp>
        <p:nvSpPr>
          <p:cNvPr id="1248" name="Google Shape;1248;p117"/>
          <p:cNvSpPr txBox="1"/>
          <p:nvPr/>
        </p:nvSpPr>
        <p:spPr>
          <a:xfrm>
            <a:off x="7258312" y="202369"/>
            <a:ext cx="15069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lang="en" sz="500">
                <a:solidFill>
                  <a:srgbClr val="434343"/>
                </a:solidFill>
                <a:latin typeface="Red Hat Text Medium"/>
                <a:ea typeface="Red Hat Text Medium"/>
                <a:cs typeface="Red Hat Text Medium"/>
                <a:sym typeface="Red Hat Text Medium"/>
              </a:rPr>
              <a:t>CONFIDENTIAL - DO NOT REDISTRIBUTE</a:t>
            </a:r>
            <a:endParaRPr sz="500">
              <a:solidFill>
                <a:srgbClr val="434343"/>
              </a:solidFill>
              <a:latin typeface="Red Hat Text Medium"/>
              <a:ea typeface="Red Hat Text Medium"/>
              <a:cs typeface="Red Hat Text Medium"/>
              <a:sym typeface="Red Hat Text Medium"/>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WOT">
  <p:cSld name="CUSTOM_5">
    <p:spTree>
      <p:nvGrpSpPr>
        <p:cNvPr id="1249" name="Shape 1249"/>
        <p:cNvGrpSpPr/>
        <p:nvPr/>
      </p:nvGrpSpPr>
      <p:grpSpPr>
        <a:xfrm>
          <a:off x="0" y="0"/>
          <a:ext cx="0" cy="0"/>
          <a:chOff x="0" y="0"/>
          <a:chExt cx="0" cy="0"/>
        </a:xfrm>
      </p:grpSpPr>
      <p:sp>
        <p:nvSpPr>
          <p:cNvPr id="1250" name="Google Shape;1250;p118"/>
          <p:cNvSpPr txBox="1"/>
          <p:nvPr/>
        </p:nvSpPr>
        <p:spPr>
          <a:xfrm>
            <a:off x="663788" y="349013"/>
            <a:ext cx="7816500" cy="414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latin typeface="Red Hat Text"/>
                <a:ea typeface="Red Hat Text"/>
                <a:cs typeface="Red Hat Text"/>
                <a:sym typeface="Red Hat Text"/>
              </a:rPr>
              <a:t>Organizational Analysis (SWOT)</a:t>
            </a:r>
            <a:endParaRPr sz="2000">
              <a:latin typeface="Red Hat Text"/>
              <a:ea typeface="Red Hat Text"/>
              <a:cs typeface="Red Hat Text"/>
              <a:sym typeface="Red Hat Text"/>
            </a:endParaRPr>
          </a:p>
        </p:txBody>
      </p:sp>
      <p:sp>
        <p:nvSpPr>
          <p:cNvPr id="1251" name="Google Shape;1251;p118"/>
          <p:cNvSpPr txBox="1"/>
          <p:nvPr/>
        </p:nvSpPr>
        <p:spPr>
          <a:xfrm>
            <a:off x="133450" y="854350"/>
            <a:ext cx="4398000" cy="269700"/>
          </a:xfrm>
          <a:prstGeom prst="rect">
            <a:avLst/>
          </a:prstGeom>
          <a:solidFill>
            <a:schemeClr val="dk2"/>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rgbClr val="FFFFFF"/>
                </a:solidFill>
                <a:latin typeface="Red Hat Text"/>
                <a:ea typeface="Red Hat Text"/>
                <a:cs typeface="Red Hat Text"/>
                <a:sym typeface="Red Hat Text"/>
              </a:rPr>
              <a:t>STRENGTHS</a:t>
            </a:r>
            <a:endParaRPr b="1" sz="900">
              <a:solidFill>
                <a:srgbClr val="FFFFFF"/>
              </a:solidFill>
              <a:latin typeface="Red Hat Text"/>
              <a:ea typeface="Red Hat Text"/>
              <a:cs typeface="Red Hat Text"/>
              <a:sym typeface="Red Hat Text"/>
            </a:endParaRPr>
          </a:p>
        </p:txBody>
      </p:sp>
      <p:sp>
        <p:nvSpPr>
          <p:cNvPr id="1252" name="Google Shape;1252;p118"/>
          <p:cNvSpPr txBox="1"/>
          <p:nvPr/>
        </p:nvSpPr>
        <p:spPr>
          <a:xfrm>
            <a:off x="4623150" y="854350"/>
            <a:ext cx="4398000" cy="269700"/>
          </a:xfrm>
          <a:prstGeom prst="rect">
            <a:avLst/>
          </a:prstGeom>
          <a:solidFill>
            <a:schemeClr val="dk2"/>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rgbClr val="FFFFFF"/>
                </a:solidFill>
                <a:latin typeface="Red Hat Text"/>
                <a:ea typeface="Red Hat Text"/>
                <a:cs typeface="Red Hat Text"/>
                <a:sym typeface="Red Hat Text"/>
              </a:rPr>
              <a:t>WEAKNESSES</a:t>
            </a:r>
            <a:endParaRPr b="1" sz="900">
              <a:solidFill>
                <a:srgbClr val="FFFFFF"/>
              </a:solidFill>
              <a:latin typeface="Red Hat Text"/>
              <a:ea typeface="Red Hat Text"/>
              <a:cs typeface="Red Hat Text"/>
              <a:sym typeface="Red Hat Text"/>
            </a:endParaRPr>
          </a:p>
        </p:txBody>
      </p:sp>
      <p:sp>
        <p:nvSpPr>
          <p:cNvPr id="1253" name="Google Shape;1253;p118"/>
          <p:cNvSpPr txBox="1"/>
          <p:nvPr/>
        </p:nvSpPr>
        <p:spPr>
          <a:xfrm>
            <a:off x="133450" y="2762125"/>
            <a:ext cx="4398000" cy="269700"/>
          </a:xfrm>
          <a:prstGeom prst="rect">
            <a:avLst/>
          </a:prstGeom>
          <a:solidFill>
            <a:schemeClr val="dk2"/>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rgbClr val="FFFFFF"/>
                </a:solidFill>
                <a:latin typeface="Red Hat Text"/>
                <a:ea typeface="Red Hat Text"/>
                <a:cs typeface="Red Hat Text"/>
                <a:sym typeface="Red Hat Text"/>
              </a:rPr>
              <a:t>OPPORTUNITIES</a:t>
            </a:r>
            <a:endParaRPr b="1" sz="900">
              <a:solidFill>
                <a:srgbClr val="FFFFFF"/>
              </a:solidFill>
              <a:latin typeface="Red Hat Text"/>
              <a:ea typeface="Red Hat Text"/>
              <a:cs typeface="Red Hat Text"/>
              <a:sym typeface="Red Hat Text"/>
            </a:endParaRPr>
          </a:p>
        </p:txBody>
      </p:sp>
      <p:sp>
        <p:nvSpPr>
          <p:cNvPr id="1254" name="Google Shape;1254;p118"/>
          <p:cNvSpPr txBox="1"/>
          <p:nvPr/>
        </p:nvSpPr>
        <p:spPr>
          <a:xfrm>
            <a:off x="4623150" y="2762125"/>
            <a:ext cx="4398000" cy="269700"/>
          </a:xfrm>
          <a:prstGeom prst="rect">
            <a:avLst/>
          </a:prstGeom>
          <a:solidFill>
            <a:schemeClr val="dk2"/>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rgbClr val="FFFFFF"/>
                </a:solidFill>
                <a:latin typeface="Red Hat Text"/>
                <a:ea typeface="Red Hat Text"/>
                <a:cs typeface="Red Hat Text"/>
                <a:sym typeface="Red Hat Text"/>
              </a:rPr>
              <a:t>THREATS</a:t>
            </a:r>
            <a:endParaRPr b="1" sz="900">
              <a:solidFill>
                <a:srgbClr val="FFFFFF"/>
              </a:solidFill>
              <a:latin typeface="Red Hat Text"/>
              <a:ea typeface="Red Hat Text"/>
              <a:cs typeface="Red Hat Text"/>
              <a:sym typeface="Red Hat Text"/>
            </a:endParaRPr>
          </a:p>
        </p:txBody>
      </p:sp>
      <p:sp>
        <p:nvSpPr>
          <p:cNvPr id="1255" name="Google Shape;1255;p118"/>
          <p:cNvSpPr txBox="1"/>
          <p:nvPr/>
        </p:nvSpPr>
        <p:spPr>
          <a:xfrm>
            <a:off x="2951250" y="4670875"/>
            <a:ext cx="3241500" cy="3783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b="1" lang="en" sz="800">
                <a:latin typeface="Red Hat Text"/>
                <a:ea typeface="Red Hat Text"/>
                <a:cs typeface="Red Hat Text"/>
                <a:sym typeface="Red Hat Text"/>
              </a:rPr>
              <a:t>Strengths &amp; Weaknesses</a:t>
            </a:r>
            <a:r>
              <a:rPr lang="en" sz="800">
                <a:latin typeface="Red Hat Text"/>
                <a:ea typeface="Red Hat Text"/>
                <a:cs typeface="Red Hat Text"/>
                <a:sym typeface="Red Hat Text"/>
              </a:rPr>
              <a:t> are an internal view of the organization</a:t>
            </a:r>
            <a:endParaRPr sz="800">
              <a:latin typeface="Red Hat Text"/>
              <a:ea typeface="Red Hat Text"/>
              <a:cs typeface="Red Hat Text"/>
              <a:sym typeface="Red Hat Text"/>
            </a:endParaRPr>
          </a:p>
          <a:p>
            <a:pPr indent="0" lvl="0" marL="0" rtl="0" algn="ctr">
              <a:spcBef>
                <a:spcPts val="0"/>
              </a:spcBef>
              <a:spcAft>
                <a:spcPts val="0"/>
              </a:spcAft>
              <a:buNone/>
            </a:pPr>
            <a:r>
              <a:rPr b="1" lang="en" sz="800">
                <a:latin typeface="Red Hat Text"/>
                <a:ea typeface="Red Hat Text"/>
                <a:cs typeface="Red Hat Text"/>
                <a:sym typeface="Red Hat Text"/>
              </a:rPr>
              <a:t>Opportunities &amp; Threats</a:t>
            </a:r>
            <a:r>
              <a:rPr lang="en" sz="800">
                <a:latin typeface="Red Hat Text"/>
                <a:ea typeface="Red Hat Text"/>
                <a:cs typeface="Red Hat Text"/>
                <a:sym typeface="Red Hat Text"/>
              </a:rPr>
              <a:t> are an external view of the organization</a:t>
            </a:r>
            <a:endParaRPr sz="800">
              <a:latin typeface="Red Hat Text"/>
              <a:ea typeface="Red Hat Text"/>
              <a:cs typeface="Red Hat Text"/>
              <a:sym typeface="Red Hat Text"/>
            </a:endParaRPr>
          </a:p>
        </p:txBody>
      </p:sp>
      <p:pic>
        <p:nvPicPr>
          <p:cNvPr id="1256" name="Google Shape;1256;p118"/>
          <p:cNvPicPr preferRelativeResize="0"/>
          <p:nvPr/>
        </p:nvPicPr>
        <p:blipFill>
          <a:blip r:embed="rId2">
            <a:alphaModFix/>
          </a:blip>
          <a:stretch>
            <a:fillRect/>
          </a:stretch>
        </p:blipFill>
        <p:spPr>
          <a:xfrm>
            <a:off x="422625" y="147050"/>
            <a:ext cx="353371" cy="354375"/>
          </a:xfrm>
          <a:prstGeom prst="rect">
            <a:avLst/>
          </a:prstGeom>
          <a:noFill/>
          <a:ln>
            <a:noFill/>
          </a:ln>
        </p:spPr>
      </p:pic>
      <p:cxnSp>
        <p:nvCxnSpPr>
          <p:cNvPr id="1257" name="Google Shape;1257;p118"/>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1258" name="Google Shape;1258;p118"/>
          <p:cNvCxnSpPr/>
          <p:nvPr/>
        </p:nvCxnSpPr>
        <p:spPr>
          <a:xfrm rot="10800000">
            <a:off x="335825" y="4800900"/>
            <a:ext cx="0" cy="342600"/>
          </a:xfrm>
          <a:prstGeom prst="straightConnector1">
            <a:avLst/>
          </a:prstGeom>
          <a:noFill/>
          <a:ln cap="flat" cmpd="sng" w="9525">
            <a:solidFill>
              <a:schemeClr val="accent1"/>
            </a:solidFill>
            <a:prstDash val="solid"/>
            <a:round/>
            <a:headEnd len="med" w="med" type="none"/>
            <a:tailEnd len="med" w="med" type="none"/>
          </a:ln>
        </p:spPr>
      </p:cxnSp>
      <p:sp>
        <p:nvSpPr>
          <p:cNvPr id="1259" name="Google Shape;1259;p118"/>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1260" name="Google Shape;1260;p118"/>
          <p:cNvSpPr txBox="1"/>
          <p:nvPr/>
        </p:nvSpPr>
        <p:spPr>
          <a:xfrm>
            <a:off x="7258312" y="202369"/>
            <a:ext cx="15069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lang="en" sz="500">
                <a:solidFill>
                  <a:srgbClr val="434343"/>
                </a:solidFill>
                <a:latin typeface="Red Hat Text Medium"/>
                <a:ea typeface="Red Hat Text Medium"/>
                <a:cs typeface="Red Hat Text Medium"/>
                <a:sym typeface="Red Hat Text Medium"/>
              </a:rPr>
              <a:t>CONFIDENTIAL - DO NOT REDISTRIBUTE</a:t>
            </a:r>
            <a:endParaRPr sz="500">
              <a:solidFill>
                <a:srgbClr val="434343"/>
              </a:solidFill>
              <a:latin typeface="Red Hat Text Medium"/>
              <a:ea typeface="Red Hat Text Medium"/>
              <a:cs typeface="Red Hat Text Medium"/>
              <a:sym typeface="Red Hat Text Medium"/>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rg Assessment">
  <p:cSld name="CUSTOM_6">
    <p:spTree>
      <p:nvGrpSpPr>
        <p:cNvPr id="1261" name="Shape 1261"/>
        <p:cNvGrpSpPr/>
        <p:nvPr/>
      </p:nvGrpSpPr>
      <p:grpSpPr>
        <a:xfrm>
          <a:off x="0" y="0"/>
          <a:ext cx="0" cy="0"/>
          <a:chOff x="0" y="0"/>
          <a:chExt cx="0" cy="0"/>
        </a:xfrm>
      </p:grpSpPr>
      <p:sp>
        <p:nvSpPr>
          <p:cNvPr id="1262" name="Google Shape;1262;p119"/>
          <p:cNvSpPr txBox="1"/>
          <p:nvPr/>
        </p:nvSpPr>
        <p:spPr>
          <a:xfrm>
            <a:off x="663788" y="501413"/>
            <a:ext cx="7816500" cy="414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latin typeface="Red Hat Text"/>
                <a:ea typeface="Red Hat Text"/>
                <a:cs typeface="Red Hat Text"/>
                <a:sym typeface="Red Hat Text"/>
              </a:rPr>
              <a:t>Organizational Assessment</a:t>
            </a:r>
            <a:endParaRPr sz="2000">
              <a:latin typeface="Red Hat Text"/>
              <a:ea typeface="Red Hat Text"/>
              <a:cs typeface="Red Hat Text"/>
              <a:sym typeface="Red Hat Text"/>
            </a:endParaRPr>
          </a:p>
        </p:txBody>
      </p:sp>
      <p:sp>
        <p:nvSpPr>
          <p:cNvPr id="1263" name="Google Shape;1263;p119"/>
          <p:cNvSpPr txBox="1"/>
          <p:nvPr/>
        </p:nvSpPr>
        <p:spPr>
          <a:xfrm>
            <a:off x="663844" y="763913"/>
            <a:ext cx="7816500" cy="52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400">
                <a:solidFill>
                  <a:schemeClr val="accent1"/>
                </a:solidFill>
                <a:latin typeface="Red Hat Text"/>
                <a:ea typeface="Red Hat Text"/>
                <a:cs typeface="Red Hat Text"/>
                <a:sym typeface="Red Hat Text"/>
              </a:rPr>
              <a:t>Organization and Business Actions</a:t>
            </a:r>
            <a:endParaRPr sz="1400">
              <a:solidFill>
                <a:schemeClr val="accent1"/>
              </a:solidFill>
              <a:latin typeface="Red Hat Text"/>
              <a:ea typeface="Red Hat Text"/>
              <a:cs typeface="Red Hat Text"/>
              <a:sym typeface="Red Hat Text"/>
            </a:endParaRPr>
          </a:p>
        </p:txBody>
      </p:sp>
      <p:sp>
        <p:nvSpPr>
          <p:cNvPr id="1264" name="Google Shape;1264;p119"/>
          <p:cNvSpPr txBox="1"/>
          <p:nvPr/>
        </p:nvSpPr>
        <p:spPr>
          <a:xfrm>
            <a:off x="663850" y="1335500"/>
            <a:ext cx="6595500" cy="414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100">
                <a:solidFill>
                  <a:schemeClr val="dk1"/>
                </a:solidFill>
                <a:latin typeface="Red Hat Text"/>
                <a:ea typeface="Red Hat Text"/>
                <a:cs typeface="Red Hat Text"/>
                <a:sym typeface="Red Hat Text"/>
              </a:rPr>
              <a:t>Based on the SWOT analysis,</a:t>
            </a:r>
            <a:r>
              <a:rPr lang="en" sz="1100">
                <a:solidFill>
                  <a:schemeClr val="dk1"/>
                </a:solidFill>
                <a:latin typeface="Red Hat Text"/>
                <a:ea typeface="Red Hat Text"/>
                <a:cs typeface="Red Hat Text"/>
                <a:sym typeface="Red Hat Text"/>
              </a:rPr>
              <a:t> what are the organizational and business focus areas? Where do we need to adapt strategy, and build capabilities to ensure Red </a:t>
            </a:r>
            <a:r>
              <a:rPr lang="en" sz="1100">
                <a:solidFill>
                  <a:schemeClr val="dk1"/>
                </a:solidFill>
                <a:latin typeface="Red Hat Text"/>
                <a:ea typeface="Red Hat Text"/>
                <a:cs typeface="Red Hat Text"/>
                <a:sym typeface="Red Hat Text"/>
              </a:rPr>
              <a:t>Hat’s</a:t>
            </a:r>
            <a:r>
              <a:rPr lang="en" sz="1100">
                <a:solidFill>
                  <a:schemeClr val="dk1"/>
                </a:solidFill>
                <a:latin typeface="Red Hat Text"/>
                <a:ea typeface="Red Hat Text"/>
                <a:cs typeface="Red Hat Text"/>
                <a:sym typeface="Red Hat Text"/>
              </a:rPr>
              <a:t> ongoing competitive advantage?</a:t>
            </a:r>
            <a:endParaRPr sz="1100">
              <a:latin typeface="Red Hat Text"/>
              <a:ea typeface="Red Hat Text"/>
              <a:cs typeface="Red Hat Text"/>
              <a:sym typeface="Red Hat Text"/>
            </a:endParaRPr>
          </a:p>
        </p:txBody>
      </p:sp>
      <p:grpSp>
        <p:nvGrpSpPr>
          <p:cNvPr id="1265" name="Google Shape;1265;p119"/>
          <p:cNvGrpSpPr/>
          <p:nvPr/>
        </p:nvGrpSpPr>
        <p:grpSpPr>
          <a:xfrm>
            <a:off x="896175" y="1830613"/>
            <a:ext cx="7351650" cy="876243"/>
            <a:chOff x="828900" y="1602013"/>
            <a:chExt cx="7351650" cy="876243"/>
          </a:xfrm>
        </p:grpSpPr>
        <p:sp>
          <p:nvSpPr>
            <p:cNvPr id="1266" name="Google Shape;1266;p119"/>
            <p:cNvSpPr txBox="1"/>
            <p:nvPr/>
          </p:nvSpPr>
          <p:spPr>
            <a:xfrm>
              <a:off x="828900" y="1602025"/>
              <a:ext cx="2200200" cy="269700"/>
            </a:xfrm>
            <a:prstGeom prst="rect">
              <a:avLst/>
            </a:prstGeom>
            <a:solidFill>
              <a:schemeClr val="dk2"/>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rgbClr val="FFFFFF"/>
                  </a:solidFill>
                  <a:latin typeface="Overpass"/>
                  <a:ea typeface="Overpass"/>
                  <a:cs typeface="Overpass"/>
                  <a:sym typeface="Overpass"/>
                </a:rPr>
                <a:t>STRATEGY</a:t>
              </a:r>
              <a:endParaRPr b="1" sz="800">
                <a:solidFill>
                  <a:srgbClr val="FFFFFF"/>
                </a:solidFill>
                <a:latin typeface="Overpass"/>
                <a:ea typeface="Overpass"/>
                <a:cs typeface="Overpass"/>
                <a:sym typeface="Overpass"/>
              </a:endParaRPr>
            </a:p>
          </p:txBody>
        </p:sp>
        <p:sp>
          <p:nvSpPr>
            <p:cNvPr id="1267" name="Google Shape;1267;p119"/>
            <p:cNvSpPr txBox="1"/>
            <p:nvPr/>
          </p:nvSpPr>
          <p:spPr>
            <a:xfrm>
              <a:off x="3404150" y="1602025"/>
              <a:ext cx="2200200" cy="269700"/>
            </a:xfrm>
            <a:prstGeom prst="rect">
              <a:avLst/>
            </a:prstGeom>
            <a:solidFill>
              <a:schemeClr val="dk2"/>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rgbClr val="FFFFFF"/>
                  </a:solidFill>
                  <a:latin typeface="Overpass"/>
                  <a:ea typeface="Overpass"/>
                  <a:cs typeface="Overpass"/>
                  <a:sym typeface="Overpass"/>
                </a:rPr>
                <a:t>STRUCTURE</a:t>
              </a:r>
              <a:endParaRPr b="1" sz="800">
                <a:solidFill>
                  <a:srgbClr val="FFFFFF"/>
                </a:solidFill>
                <a:latin typeface="Overpass"/>
                <a:ea typeface="Overpass"/>
                <a:cs typeface="Overpass"/>
                <a:sym typeface="Overpass"/>
              </a:endParaRPr>
            </a:p>
          </p:txBody>
        </p:sp>
        <p:sp>
          <p:nvSpPr>
            <p:cNvPr id="1268" name="Google Shape;1268;p119"/>
            <p:cNvSpPr txBox="1"/>
            <p:nvPr/>
          </p:nvSpPr>
          <p:spPr>
            <a:xfrm>
              <a:off x="5980350" y="1602013"/>
              <a:ext cx="2200200" cy="269700"/>
            </a:xfrm>
            <a:prstGeom prst="rect">
              <a:avLst/>
            </a:prstGeom>
            <a:solidFill>
              <a:schemeClr val="dk2"/>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rgbClr val="FFFFFF"/>
                  </a:solidFill>
                  <a:latin typeface="Overpass"/>
                  <a:ea typeface="Overpass"/>
                  <a:cs typeface="Overpass"/>
                  <a:sym typeface="Overpass"/>
                </a:rPr>
                <a:t>PROCESS</a:t>
              </a:r>
              <a:endParaRPr b="1" sz="800">
                <a:solidFill>
                  <a:srgbClr val="FFFFFF"/>
                </a:solidFill>
                <a:latin typeface="Overpass"/>
                <a:ea typeface="Overpass"/>
                <a:cs typeface="Overpass"/>
                <a:sym typeface="Overpass"/>
              </a:endParaRPr>
            </a:p>
          </p:txBody>
        </p:sp>
        <p:sp>
          <p:nvSpPr>
            <p:cNvPr id="1269" name="Google Shape;1269;p119"/>
            <p:cNvSpPr txBox="1"/>
            <p:nvPr/>
          </p:nvSpPr>
          <p:spPr>
            <a:xfrm>
              <a:off x="828900" y="1866818"/>
              <a:ext cx="2200200" cy="6114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sz="800">
                  <a:latin typeface="Overpass"/>
                  <a:ea typeface="Overpass"/>
                  <a:cs typeface="Overpass"/>
                  <a:sym typeface="Overpass"/>
                </a:rPr>
                <a:t>Strategy</a:t>
              </a:r>
              <a:r>
                <a:rPr lang="en" sz="800">
                  <a:latin typeface="Overpass"/>
                  <a:ea typeface="Overpass"/>
                  <a:cs typeface="Overpass"/>
                  <a:sym typeface="Overpass"/>
                </a:rPr>
                <a:t> specifies the goals and objectives to be achieved; it sets out the basic direction of the organization.</a:t>
              </a:r>
              <a:endParaRPr sz="800">
                <a:latin typeface="Overpass"/>
                <a:ea typeface="Overpass"/>
                <a:cs typeface="Overpass"/>
                <a:sym typeface="Overpass"/>
              </a:endParaRPr>
            </a:p>
          </p:txBody>
        </p:sp>
        <p:sp>
          <p:nvSpPr>
            <p:cNvPr id="1270" name="Google Shape;1270;p119"/>
            <p:cNvSpPr txBox="1"/>
            <p:nvPr/>
          </p:nvSpPr>
          <p:spPr>
            <a:xfrm>
              <a:off x="3404150" y="1866855"/>
              <a:ext cx="2200200" cy="6114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sz="800">
                  <a:latin typeface="Overpass"/>
                  <a:ea typeface="Overpass"/>
                  <a:cs typeface="Overpass"/>
                  <a:sym typeface="Overpass"/>
                </a:rPr>
                <a:t>Structure</a:t>
              </a:r>
              <a:r>
                <a:rPr lang="en" sz="800">
                  <a:latin typeface="Overpass"/>
                  <a:ea typeface="Overpass"/>
                  <a:cs typeface="Overpass"/>
                  <a:sym typeface="Overpass"/>
                </a:rPr>
                <a:t> of the organization determines the placement of power and authority in the organization.</a:t>
              </a:r>
              <a:endParaRPr sz="800">
                <a:latin typeface="Overpass"/>
                <a:ea typeface="Overpass"/>
                <a:cs typeface="Overpass"/>
                <a:sym typeface="Overpass"/>
              </a:endParaRPr>
            </a:p>
          </p:txBody>
        </p:sp>
        <p:sp>
          <p:nvSpPr>
            <p:cNvPr id="1271" name="Google Shape;1271;p119"/>
            <p:cNvSpPr txBox="1"/>
            <p:nvPr/>
          </p:nvSpPr>
          <p:spPr>
            <a:xfrm>
              <a:off x="5980350" y="1866805"/>
              <a:ext cx="2200200" cy="6114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sz="800">
                  <a:latin typeface="Overpass"/>
                  <a:ea typeface="Overpass"/>
                  <a:cs typeface="Overpass"/>
                  <a:sym typeface="Overpass"/>
                </a:rPr>
                <a:t>Process</a:t>
              </a:r>
              <a:r>
                <a:rPr lang="en" sz="800">
                  <a:latin typeface="Overpass"/>
                  <a:ea typeface="Overpass"/>
                  <a:cs typeface="Overpass"/>
                  <a:sym typeface="Overpass"/>
                </a:rPr>
                <a:t> is how information and decisions are made across the organization; this can be vertical, horizontal, or cross-functional.</a:t>
              </a:r>
              <a:endParaRPr sz="800">
                <a:latin typeface="Overpass"/>
                <a:ea typeface="Overpass"/>
                <a:cs typeface="Overpass"/>
                <a:sym typeface="Overpass"/>
              </a:endParaRPr>
            </a:p>
          </p:txBody>
        </p:sp>
      </p:grpSp>
      <p:sp>
        <p:nvSpPr>
          <p:cNvPr id="1272" name="Google Shape;1272;p119"/>
          <p:cNvSpPr txBox="1"/>
          <p:nvPr/>
        </p:nvSpPr>
        <p:spPr>
          <a:xfrm>
            <a:off x="510513" y="2823453"/>
            <a:ext cx="2200200" cy="269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000">
                <a:latin typeface="Red Hat Text"/>
                <a:ea typeface="Red Hat Text"/>
                <a:cs typeface="Red Hat Text"/>
                <a:sym typeface="Red Hat Text"/>
              </a:rPr>
              <a:t>ACTIONS</a:t>
            </a:r>
            <a:endParaRPr b="1" sz="1000">
              <a:latin typeface="Red Hat Text"/>
              <a:ea typeface="Red Hat Text"/>
              <a:cs typeface="Red Hat Text"/>
              <a:sym typeface="Red Hat Text"/>
            </a:endParaRPr>
          </a:p>
        </p:txBody>
      </p:sp>
      <p:sp>
        <p:nvSpPr>
          <p:cNvPr id="1273" name="Google Shape;1273;p119"/>
          <p:cNvSpPr txBox="1"/>
          <p:nvPr/>
        </p:nvSpPr>
        <p:spPr>
          <a:xfrm>
            <a:off x="4674063" y="2823453"/>
            <a:ext cx="3959700" cy="269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000">
                <a:latin typeface="Red Hat Text"/>
                <a:ea typeface="Red Hat Text"/>
                <a:cs typeface="Red Hat Text"/>
                <a:sym typeface="Red Hat Text"/>
              </a:rPr>
              <a:t>OWNER &amp; PARTNER(S)</a:t>
            </a:r>
            <a:endParaRPr b="1" sz="1000">
              <a:latin typeface="Red Hat Text"/>
              <a:ea typeface="Red Hat Text"/>
              <a:cs typeface="Red Hat Text"/>
              <a:sym typeface="Red Hat Text"/>
            </a:endParaRPr>
          </a:p>
        </p:txBody>
      </p:sp>
      <p:pic>
        <p:nvPicPr>
          <p:cNvPr id="1274" name="Google Shape;1274;p119"/>
          <p:cNvPicPr preferRelativeResize="0"/>
          <p:nvPr/>
        </p:nvPicPr>
        <p:blipFill>
          <a:blip r:embed="rId2">
            <a:alphaModFix/>
          </a:blip>
          <a:stretch>
            <a:fillRect/>
          </a:stretch>
        </p:blipFill>
        <p:spPr>
          <a:xfrm>
            <a:off x="7323353" y="85506"/>
            <a:ext cx="1741425" cy="1683701"/>
          </a:xfrm>
          <a:prstGeom prst="rect">
            <a:avLst/>
          </a:prstGeom>
          <a:noFill/>
          <a:ln>
            <a:noFill/>
          </a:ln>
        </p:spPr>
      </p:pic>
      <p:pic>
        <p:nvPicPr>
          <p:cNvPr id="1275" name="Google Shape;1275;p119"/>
          <p:cNvPicPr preferRelativeResize="0"/>
          <p:nvPr/>
        </p:nvPicPr>
        <p:blipFill>
          <a:blip r:embed="rId3">
            <a:alphaModFix/>
          </a:blip>
          <a:stretch>
            <a:fillRect/>
          </a:stretch>
        </p:blipFill>
        <p:spPr>
          <a:xfrm>
            <a:off x="422625" y="147050"/>
            <a:ext cx="353371" cy="354375"/>
          </a:xfrm>
          <a:prstGeom prst="rect">
            <a:avLst/>
          </a:prstGeom>
          <a:noFill/>
          <a:ln>
            <a:noFill/>
          </a:ln>
        </p:spPr>
      </p:pic>
      <p:cxnSp>
        <p:nvCxnSpPr>
          <p:cNvPr id="1276" name="Google Shape;1276;p119"/>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1277" name="Google Shape;1277;p119"/>
          <p:cNvCxnSpPr/>
          <p:nvPr/>
        </p:nvCxnSpPr>
        <p:spPr>
          <a:xfrm rot="10800000">
            <a:off x="335825" y="4800900"/>
            <a:ext cx="0" cy="342600"/>
          </a:xfrm>
          <a:prstGeom prst="straightConnector1">
            <a:avLst/>
          </a:prstGeom>
          <a:noFill/>
          <a:ln cap="flat" cmpd="sng" w="9525">
            <a:solidFill>
              <a:schemeClr val="accent1"/>
            </a:solidFill>
            <a:prstDash val="solid"/>
            <a:round/>
            <a:headEnd len="med" w="med" type="none"/>
            <a:tailEnd len="med" w="med" type="none"/>
          </a:ln>
        </p:spPr>
      </p:cxnSp>
      <p:sp>
        <p:nvSpPr>
          <p:cNvPr id="1278" name="Google Shape;1278;p119"/>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1279" name="Google Shape;1279;p119"/>
          <p:cNvSpPr txBox="1"/>
          <p:nvPr/>
        </p:nvSpPr>
        <p:spPr>
          <a:xfrm>
            <a:off x="7258312" y="202369"/>
            <a:ext cx="15069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lang="en" sz="500">
                <a:solidFill>
                  <a:srgbClr val="434343"/>
                </a:solidFill>
                <a:latin typeface="Red Hat Text Medium"/>
                <a:ea typeface="Red Hat Text Medium"/>
                <a:cs typeface="Red Hat Text Medium"/>
                <a:sym typeface="Red Hat Text Medium"/>
              </a:rPr>
              <a:t>CONFIDENTIAL - DO NOT REDISTRIBUTE</a:t>
            </a:r>
            <a:endParaRPr sz="500">
              <a:solidFill>
                <a:srgbClr val="434343"/>
              </a:solidFill>
              <a:latin typeface="Red Hat Text Medium"/>
              <a:ea typeface="Red Hat Text Medium"/>
              <a:cs typeface="Red Hat Text Medium"/>
              <a:sym typeface="Red Hat Text Medium"/>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rg assessment 2">
  <p:cSld name="CUSTOM_7">
    <p:spTree>
      <p:nvGrpSpPr>
        <p:cNvPr id="1280" name="Shape 1280"/>
        <p:cNvGrpSpPr/>
        <p:nvPr/>
      </p:nvGrpSpPr>
      <p:grpSpPr>
        <a:xfrm>
          <a:off x="0" y="0"/>
          <a:ext cx="0" cy="0"/>
          <a:chOff x="0" y="0"/>
          <a:chExt cx="0" cy="0"/>
        </a:xfrm>
      </p:grpSpPr>
      <p:sp>
        <p:nvSpPr>
          <p:cNvPr id="1281" name="Google Shape;1281;p120"/>
          <p:cNvSpPr txBox="1"/>
          <p:nvPr/>
        </p:nvSpPr>
        <p:spPr>
          <a:xfrm>
            <a:off x="663788" y="501413"/>
            <a:ext cx="7816500" cy="414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latin typeface="Red Hat Text"/>
                <a:ea typeface="Red Hat Text"/>
                <a:cs typeface="Red Hat Text"/>
                <a:sym typeface="Red Hat Text"/>
              </a:rPr>
              <a:t>Organizational Assessment</a:t>
            </a:r>
            <a:endParaRPr sz="2000">
              <a:latin typeface="Red Hat Text"/>
              <a:ea typeface="Red Hat Text"/>
              <a:cs typeface="Red Hat Text"/>
              <a:sym typeface="Red Hat Text"/>
            </a:endParaRPr>
          </a:p>
        </p:txBody>
      </p:sp>
      <p:sp>
        <p:nvSpPr>
          <p:cNvPr id="1282" name="Google Shape;1282;p120"/>
          <p:cNvSpPr txBox="1"/>
          <p:nvPr/>
        </p:nvSpPr>
        <p:spPr>
          <a:xfrm>
            <a:off x="663844" y="763913"/>
            <a:ext cx="7816500" cy="52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400">
                <a:solidFill>
                  <a:schemeClr val="accent1"/>
                </a:solidFill>
                <a:latin typeface="Red Hat Text"/>
                <a:ea typeface="Red Hat Text"/>
                <a:cs typeface="Red Hat Text"/>
                <a:sym typeface="Red Hat Text"/>
              </a:rPr>
              <a:t>Talent and Culture Actions</a:t>
            </a:r>
            <a:endParaRPr sz="1400">
              <a:solidFill>
                <a:schemeClr val="accent1"/>
              </a:solidFill>
              <a:latin typeface="Red Hat Text"/>
              <a:ea typeface="Red Hat Text"/>
              <a:cs typeface="Red Hat Text"/>
              <a:sym typeface="Red Hat Text"/>
            </a:endParaRPr>
          </a:p>
        </p:txBody>
      </p:sp>
      <p:sp>
        <p:nvSpPr>
          <p:cNvPr id="1283" name="Google Shape;1283;p120"/>
          <p:cNvSpPr txBox="1"/>
          <p:nvPr/>
        </p:nvSpPr>
        <p:spPr>
          <a:xfrm>
            <a:off x="663850" y="1335500"/>
            <a:ext cx="6548400" cy="414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1100">
                <a:solidFill>
                  <a:schemeClr val="dk1"/>
                </a:solidFill>
                <a:latin typeface="Red Hat Text"/>
                <a:ea typeface="Red Hat Text"/>
                <a:cs typeface="Red Hat Text"/>
                <a:sym typeface="Red Hat Text"/>
              </a:rPr>
              <a:t>Based on the SWOT analysis,</a:t>
            </a:r>
            <a:r>
              <a:rPr lang="en" sz="1100">
                <a:solidFill>
                  <a:schemeClr val="dk1"/>
                </a:solidFill>
                <a:latin typeface="Red Hat Text"/>
                <a:ea typeface="Red Hat Text"/>
                <a:cs typeface="Red Hat Text"/>
                <a:sym typeface="Red Hat Text"/>
              </a:rPr>
              <a:t> what are the talent and culture focus areas? Where do we need to adapt strategy, and build capabilities to ensure Red </a:t>
            </a:r>
            <a:r>
              <a:rPr lang="en" sz="1100">
                <a:solidFill>
                  <a:schemeClr val="dk1"/>
                </a:solidFill>
                <a:latin typeface="Red Hat Text"/>
                <a:ea typeface="Red Hat Text"/>
                <a:cs typeface="Red Hat Text"/>
                <a:sym typeface="Red Hat Text"/>
              </a:rPr>
              <a:t>Hat’s</a:t>
            </a:r>
            <a:r>
              <a:rPr lang="en" sz="1100">
                <a:solidFill>
                  <a:schemeClr val="dk1"/>
                </a:solidFill>
                <a:latin typeface="Red Hat Text"/>
                <a:ea typeface="Red Hat Text"/>
                <a:cs typeface="Red Hat Text"/>
                <a:sym typeface="Red Hat Text"/>
              </a:rPr>
              <a:t> ongoing competitive advantage?</a:t>
            </a:r>
            <a:endParaRPr sz="1100">
              <a:latin typeface="Red Hat Text"/>
              <a:ea typeface="Red Hat Text"/>
              <a:cs typeface="Red Hat Text"/>
              <a:sym typeface="Red Hat Text"/>
            </a:endParaRPr>
          </a:p>
        </p:txBody>
      </p:sp>
      <p:sp>
        <p:nvSpPr>
          <p:cNvPr id="1284" name="Google Shape;1284;p120"/>
          <p:cNvSpPr txBox="1"/>
          <p:nvPr/>
        </p:nvSpPr>
        <p:spPr>
          <a:xfrm>
            <a:off x="496926" y="2880847"/>
            <a:ext cx="2200200" cy="269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000">
                <a:latin typeface="Red Hat Text"/>
                <a:ea typeface="Red Hat Text"/>
                <a:cs typeface="Red Hat Text"/>
                <a:sym typeface="Red Hat Text"/>
              </a:rPr>
              <a:t>ACTIONS</a:t>
            </a:r>
            <a:endParaRPr b="1" sz="1000">
              <a:latin typeface="Red Hat Text"/>
              <a:ea typeface="Red Hat Text"/>
              <a:cs typeface="Red Hat Text"/>
              <a:sym typeface="Red Hat Text"/>
            </a:endParaRPr>
          </a:p>
        </p:txBody>
      </p:sp>
      <p:sp>
        <p:nvSpPr>
          <p:cNvPr id="1285" name="Google Shape;1285;p120"/>
          <p:cNvSpPr txBox="1"/>
          <p:nvPr/>
        </p:nvSpPr>
        <p:spPr>
          <a:xfrm>
            <a:off x="4660476" y="2880847"/>
            <a:ext cx="3959700" cy="269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000">
                <a:latin typeface="Red Hat Text"/>
                <a:ea typeface="Red Hat Text"/>
                <a:cs typeface="Red Hat Text"/>
                <a:sym typeface="Red Hat Text"/>
              </a:rPr>
              <a:t>OWNER &amp; PARTNER(S)</a:t>
            </a:r>
            <a:endParaRPr b="1" sz="1000">
              <a:latin typeface="Red Hat Text"/>
              <a:ea typeface="Red Hat Text"/>
              <a:cs typeface="Red Hat Text"/>
              <a:sym typeface="Red Hat Text"/>
            </a:endParaRPr>
          </a:p>
        </p:txBody>
      </p:sp>
      <p:grpSp>
        <p:nvGrpSpPr>
          <p:cNvPr id="1286" name="Google Shape;1286;p120"/>
          <p:cNvGrpSpPr/>
          <p:nvPr/>
        </p:nvGrpSpPr>
        <p:grpSpPr>
          <a:xfrm>
            <a:off x="896175" y="1888006"/>
            <a:ext cx="7351650" cy="888119"/>
            <a:chOff x="828900" y="1602013"/>
            <a:chExt cx="7351650" cy="888119"/>
          </a:xfrm>
        </p:grpSpPr>
        <p:sp>
          <p:nvSpPr>
            <p:cNvPr id="1287" name="Google Shape;1287;p120"/>
            <p:cNvSpPr txBox="1"/>
            <p:nvPr/>
          </p:nvSpPr>
          <p:spPr>
            <a:xfrm>
              <a:off x="828900" y="1602025"/>
              <a:ext cx="2200200" cy="269700"/>
            </a:xfrm>
            <a:prstGeom prst="rect">
              <a:avLst/>
            </a:prstGeom>
            <a:solidFill>
              <a:schemeClr val="dk2"/>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chemeClr val="lt1"/>
                  </a:solidFill>
                  <a:latin typeface="Overpass"/>
                  <a:ea typeface="Overpass"/>
                  <a:cs typeface="Overpass"/>
                  <a:sym typeface="Overpass"/>
                </a:rPr>
                <a:t>METRICS &amp; REWARDS</a:t>
              </a:r>
              <a:endParaRPr b="1" sz="800">
                <a:solidFill>
                  <a:srgbClr val="FFFFFF"/>
                </a:solidFill>
                <a:latin typeface="Overpass"/>
                <a:ea typeface="Overpass"/>
                <a:cs typeface="Overpass"/>
                <a:sym typeface="Overpass"/>
              </a:endParaRPr>
            </a:p>
          </p:txBody>
        </p:sp>
        <p:sp>
          <p:nvSpPr>
            <p:cNvPr id="1288" name="Google Shape;1288;p120"/>
            <p:cNvSpPr txBox="1"/>
            <p:nvPr/>
          </p:nvSpPr>
          <p:spPr>
            <a:xfrm>
              <a:off x="3404150" y="1602025"/>
              <a:ext cx="2200200" cy="269700"/>
            </a:xfrm>
            <a:prstGeom prst="rect">
              <a:avLst/>
            </a:prstGeom>
            <a:solidFill>
              <a:schemeClr val="dk2"/>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chemeClr val="lt1"/>
                  </a:solidFill>
                  <a:latin typeface="Overpass"/>
                  <a:ea typeface="Overpass"/>
                  <a:cs typeface="Overpass"/>
                  <a:sym typeface="Overpass"/>
                </a:rPr>
                <a:t>PEOPLE PRACTICES</a:t>
              </a:r>
              <a:endParaRPr b="1" sz="800">
                <a:solidFill>
                  <a:srgbClr val="FFFFFF"/>
                </a:solidFill>
                <a:latin typeface="Overpass"/>
                <a:ea typeface="Overpass"/>
                <a:cs typeface="Overpass"/>
                <a:sym typeface="Overpass"/>
              </a:endParaRPr>
            </a:p>
          </p:txBody>
        </p:sp>
        <p:sp>
          <p:nvSpPr>
            <p:cNvPr id="1289" name="Google Shape;1289;p120"/>
            <p:cNvSpPr txBox="1"/>
            <p:nvPr/>
          </p:nvSpPr>
          <p:spPr>
            <a:xfrm>
              <a:off x="5980350" y="1602013"/>
              <a:ext cx="2200200" cy="269700"/>
            </a:xfrm>
            <a:prstGeom prst="rect">
              <a:avLst/>
            </a:prstGeom>
            <a:solidFill>
              <a:schemeClr val="accent1"/>
            </a:solidFill>
            <a:ln cap="flat" cmpd="sng" w="9525">
              <a:solidFill>
                <a:schemeClr val="accent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chemeClr val="lt1"/>
                  </a:solidFill>
                  <a:latin typeface="Overpass"/>
                  <a:ea typeface="Overpass"/>
                  <a:cs typeface="Overpass"/>
                  <a:sym typeface="Overpass"/>
                </a:rPr>
                <a:t>CULTURE</a:t>
              </a:r>
              <a:r>
                <a:rPr b="1" baseline="30000" lang="en" sz="800">
                  <a:solidFill>
                    <a:schemeClr val="lt1"/>
                  </a:solidFill>
                  <a:latin typeface="Overpass"/>
                  <a:ea typeface="Overpass"/>
                  <a:cs typeface="Overpass"/>
                  <a:sym typeface="Overpass"/>
                </a:rPr>
                <a:t>1</a:t>
              </a:r>
              <a:endParaRPr b="1" baseline="30000" sz="800">
                <a:solidFill>
                  <a:srgbClr val="FFFFFF"/>
                </a:solidFill>
                <a:latin typeface="Overpass"/>
                <a:ea typeface="Overpass"/>
                <a:cs typeface="Overpass"/>
                <a:sym typeface="Overpass"/>
              </a:endParaRPr>
            </a:p>
          </p:txBody>
        </p:sp>
        <p:sp>
          <p:nvSpPr>
            <p:cNvPr id="1290" name="Google Shape;1290;p120"/>
            <p:cNvSpPr txBox="1"/>
            <p:nvPr/>
          </p:nvSpPr>
          <p:spPr>
            <a:xfrm>
              <a:off x="828900" y="1878694"/>
              <a:ext cx="2200200" cy="6114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chemeClr val="dk1"/>
                  </a:solidFill>
                  <a:latin typeface="Overpass"/>
                  <a:ea typeface="Overpass"/>
                  <a:cs typeface="Overpass"/>
                  <a:sym typeface="Overpass"/>
                </a:rPr>
                <a:t>Metrics &amp; rewards </a:t>
              </a:r>
              <a:r>
                <a:rPr lang="en" sz="800">
                  <a:solidFill>
                    <a:schemeClr val="dk1"/>
                  </a:solidFill>
                  <a:latin typeface="Overpass"/>
                  <a:ea typeface="Overpass"/>
                  <a:cs typeface="Overpass"/>
                  <a:sym typeface="Overpass"/>
                </a:rPr>
                <a:t>provide motivation and ensures aligned incentives for the completion of the strategic direction.</a:t>
              </a:r>
              <a:endParaRPr b="1" sz="800">
                <a:latin typeface="Overpass"/>
                <a:ea typeface="Overpass"/>
                <a:cs typeface="Overpass"/>
                <a:sym typeface="Overpass"/>
              </a:endParaRPr>
            </a:p>
          </p:txBody>
        </p:sp>
        <p:sp>
          <p:nvSpPr>
            <p:cNvPr id="1291" name="Google Shape;1291;p120"/>
            <p:cNvSpPr txBox="1"/>
            <p:nvPr/>
          </p:nvSpPr>
          <p:spPr>
            <a:xfrm>
              <a:off x="3404150" y="1878731"/>
              <a:ext cx="2200200" cy="6114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chemeClr val="dk1"/>
                  </a:solidFill>
                  <a:latin typeface="Overpass"/>
                  <a:ea typeface="Overpass"/>
                  <a:cs typeface="Overpass"/>
                  <a:sym typeface="Overpass"/>
                </a:rPr>
                <a:t>People practices</a:t>
              </a:r>
              <a:r>
                <a:rPr lang="en" sz="800">
                  <a:solidFill>
                    <a:schemeClr val="dk1"/>
                  </a:solidFill>
                  <a:latin typeface="Overpass"/>
                  <a:ea typeface="Overpass"/>
                  <a:cs typeface="Overpass"/>
                  <a:sym typeface="Overpass"/>
                </a:rPr>
                <a:t> ensure alignment between business strategy and the mindsets and skills necessary to execute the strategy.</a:t>
              </a:r>
              <a:endParaRPr b="1" sz="800">
                <a:latin typeface="Overpass"/>
                <a:ea typeface="Overpass"/>
                <a:cs typeface="Overpass"/>
                <a:sym typeface="Overpass"/>
              </a:endParaRPr>
            </a:p>
          </p:txBody>
        </p:sp>
        <p:sp>
          <p:nvSpPr>
            <p:cNvPr id="1292" name="Google Shape;1292;p120"/>
            <p:cNvSpPr txBox="1"/>
            <p:nvPr/>
          </p:nvSpPr>
          <p:spPr>
            <a:xfrm>
              <a:off x="5980350" y="1878681"/>
              <a:ext cx="2200200" cy="611400"/>
            </a:xfrm>
            <a:prstGeom prst="rect">
              <a:avLst/>
            </a:prstGeom>
            <a:solidFill>
              <a:srgbClr val="FFFFFF"/>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chemeClr val="dk1"/>
                  </a:solidFill>
                  <a:latin typeface="Overpass"/>
                  <a:ea typeface="Overpass"/>
                  <a:cs typeface="Overpass"/>
                  <a:sym typeface="Overpass"/>
                </a:rPr>
                <a:t>Culture</a:t>
              </a:r>
              <a:r>
                <a:rPr lang="en" sz="800">
                  <a:solidFill>
                    <a:schemeClr val="dk1"/>
                  </a:solidFill>
                  <a:latin typeface="Overpass"/>
                  <a:ea typeface="Overpass"/>
                  <a:cs typeface="Overpass"/>
                  <a:sym typeface="Overpass"/>
                </a:rPr>
                <a:t> is a strategic competitive advantage for our company and makes Red Hat a great place to work for all associates.</a:t>
              </a:r>
              <a:endParaRPr b="1" sz="800">
                <a:latin typeface="Overpass"/>
                <a:ea typeface="Overpass"/>
                <a:cs typeface="Overpass"/>
                <a:sym typeface="Overpass"/>
              </a:endParaRPr>
            </a:p>
          </p:txBody>
        </p:sp>
      </p:grpSp>
      <p:pic>
        <p:nvPicPr>
          <p:cNvPr id="1293" name="Google Shape;1293;p120"/>
          <p:cNvPicPr preferRelativeResize="0"/>
          <p:nvPr/>
        </p:nvPicPr>
        <p:blipFill>
          <a:blip r:embed="rId2">
            <a:alphaModFix/>
          </a:blip>
          <a:stretch>
            <a:fillRect/>
          </a:stretch>
        </p:blipFill>
        <p:spPr>
          <a:xfrm>
            <a:off x="7323353" y="85506"/>
            <a:ext cx="1741425" cy="1683701"/>
          </a:xfrm>
          <a:prstGeom prst="rect">
            <a:avLst/>
          </a:prstGeom>
          <a:noFill/>
          <a:ln>
            <a:noFill/>
          </a:ln>
        </p:spPr>
      </p:pic>
      <p:pic>
        <p:nvPicPr>
          <p:cNvPr id="1294" name="Google Shape;1294;p120"/>
          <p:cNvPicPr preferRelativeResize="0"/>
          <p:nvPr/>
        </p:nvPicPr>
        <p:blipFill>
          <a:blip r:embed="rId3">
            <a:alphaModFix/>
          </a:blip>
          <a:stretch>
            <a:fillRect/>
          </a:stretch>
        </p:blipFill>
        <p:spPr>
          <a:xfrm>
            <a:off x="422625" y="147050"/>
            <a:ext cx="353371" cy="354375"/>
          </a:xfrm>
          <a:prstGeom prst="rect">
            <a:avLst/>
          </a:prstGeom>
          <a:noFill/>
          <a:ln>
            <a:noFill/>
          </a:ln>
        </p:spPr>
      </p:pic>
      <p:cxnSp>
        <p:nvCxnSpPr>
          <p:cNvPr id="1295" name="Google Shape;1295;p120"/>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1296" name="Google Shape;1296;p120"/>
          <p:cNvCxnSpPr/>
          <p:nvPr/>
        </p:nvCxnSpPr>
        <p:spPr>
          <a:xfrm rot="10800000">
            <a:off x="335825" y="4800900"/>
            <a:ext cx="0" cy="342600"/>
          </a:xfrm>
          <a:prstGeom prst="straightConnector1">
            <a:avLst/>
          </a:prstGeom>
          <a:noFill/>
          <a:ln cap="flat" cmpd="sng" w="9525">
            <a:solidFill>
              <a:schemeClr val="accent1"/>
            </a:solidFill>
            <a:prstDash val="solid"/>
            <a:round/>
            <a:headEnd len="med" w="med" type="none"/>
            <a:tailEnd len="med" w="med" type="none"/>
          </a:ln>
        </p:spPr>
      </p:cxnSp>
      <p:sp>
        <p:nvSpPr>
          <p:cNvPr id="1297" name="Google Shape;1297;p120"/>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box">
  <p:cSld name="CUSTOM_7_1">
    <p:spTree>
      <p:nvGrpSpPr>
        <p:cNvPr id="1298" name="Shape 1298"/>
        <p:cNvGrpSpPr/>
        <p:nvPr/>
      </p:nvGrpSpPr>
      <p:grpSpPr>
        <a:xfrm>
          <a:off x="0" y="0"/>
          <a:ext cx="0" cy="0"/>
          <a:chOff x="0" y="0"/>
          <a:chExt cx="0" cy="0"/>
        </a:xfrm>
      </p:grpSpPr>
      <p:cxnSp>
        <p:nvCxnSpPr>
          <p:cNvPr id="1299" name="Google Shape;1299;p121"/>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1300" name="Google Shape;1300;p121"/>
          <p:cNvCxnSpPr/>
          <p:nvPr/>
        </p:nvCxnSpPr>
        <p:spPr>
          <a:xfrm rot="10800000">
            <a:off x="335825" y="4800900"/>
            <a:ext cx="0" cy="342600"/>
          </a:xfrm>
          <a:prstGeom prst="straightConnector1">
            <a:avLst/>
          </a:prstGeom>
          <a:noFill/>
          <a:ln cap="flat" cmpd="sng" w="9525">
            <a:solidFill>
              <a:schemeClr val="accent1"/>
            </a:solidFill>
            <a:prstDash val="solid"/>
            <a:round/>
            <a:headEnd len="med" w="med" type="none"/>
            <a:tailEnd len="med" w="med" type="none"/>
          </a:ln>
        </p:spPr>
      </p:cxnSp>
      <p:sp>
        <p:nvSpPr>
          <p:cNvPr id="1301" name="Google Shape;1301;p121"/>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1302" name="Google Shape;1302;p121"/>
          <p:cNvSpPr txBox="1"/>
          <p:nvPr/>
        </p:nvSpPr>
        <p:spPr>
          <a:xfrm>
            <a:off x="663788" y="349013"/>
            <a:ext cx="7816500" cy="414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latin typeface="Red Hat Text"/>
                <a:ea typeface="Red Hat Text"/>
                <a:cs typeface="Red Hat Text"/>
                <a:sym typeface="Red Hat Text"/>
              </a:rPr>
              <a:t>Talent Review</a:t>
            </a:r>
            <a:r>
              <a:rPr lang="en" sz="2000">
                <a:latin typeface="Red Hat Text"/>
                <a:ea typeface="Red Hat Text"/>
                <a:cs typeface="Red Hat Text"/>
                <a:sym typeface="Red Hat Text"/>
              </a:rPr>
              <a:t> (9 Box Analysis)</a:t>
            </a:r>
            <a:endParaRPr sz="2000">
              <a:latin typeface="Red Hat Text"/>
              <a:ea typeface="Red Hat Text"/>
              <a:cs typeface="Red Hat Text"/>
              <a:sym typeface="Red Hat Text"/>
            </a:endParaRPr>
          </a:p>
        </p:txBody>
      </p:sp>
      <p:sp>
        <p:nvSpPr>
          <p:cNvPr id="1303" name="Google Shape;1303;p121"/>
          <p:cNvSpPr txBox="1"/>
          <p:nvPr/>
        </p:nvSpPr>
        <p:spPr>
          <a:xfrm>
            <a:off x="4376925" y="4634750"/>
            <a:ext cx="1067700" cy="19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rgbClr val="78909C"/>
                </a:solidFill>
                <a:latin typeface="Red Hat Text"/>
                <a:ea typeface="Red Hat Text"/>
                <a:cs typeface="Red Hat Text"/>
                <a:sym typeface="Red Hat Text"/>
              </a:rPr>
              <a:t>Too New to Rate:</a:t>
            </a:r>
            <a:endParaRPr b="1" sz="800">
              <a:solidFill>
                <a:srgbClr val="78909C"/>
              </a:solidFill>
              <a:latin typeface="Red Hat Text"/>
              <a:ea typeface="Red Hat Text"/>
              <a:cs typeface="Red Hat Text"/>
              <a:sym typeface="Red Hat Text"/>
            </a:endParaRPr>
          </a:p>
        </p:txBody>
      </p:sp>
      <p:sp>
        <p:nvSpPr>
          <p:cNvPr id="1304" name="Google Shape;1304;p121"/>
          <p:cNvSpPr/>
          <p:nvPr/>
        </p:nvSpPr>
        <p:spPr>
          <a:xfrm>
            <a:off x="1129375" y="3133824"/>
            <a:ext cx="2498400" cy="1040100"/>
          </a:xfrm>
          <a:prstGeom prst="rect">
            <a:avLst/>
          </a:prstGeom>
          <a:solidFill>
            <a:srgbClr val="FFAB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600">
              <a:latin typeface="Red Hat Text"/>
              <a:ea typeface="Red Hat Text"/>
              <a:cs typeface="Red Hat Text"/>
              <a:sym typeface="Red Hat Text"/>
            </a:endParaRPr>
          </a:p>
        </p:txBody>
      </p:sp>
      <p:sp>
        <p:nvSpPr>
          <p:cNvPr id="1305" name="Google Shape;1305;p121"/>
          <p:cNvSpPr/>
          <p:nvPr/>
        </p:nvSpPr>
        <p:spPr>
          <a:xfrm>
            <a:off x="3627675" y="3133925"/>
            <a:ext cx="2498400" cy="1040100"/>
          </a:xfrm>
          <a:prstGeom prst="rect">
            <a:avLst/>
          </a:prstGeom>
          <a:solidFill>
            <a:srgbClr val="6AA8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600">
              <a:latin typeface="Red Hat Text"/>
              <a:ea typeface="Red Hat Text"/>
              <a:cs typeface="Red Hat Text"/>
              <a:sym typeface="Red Hat Text"/>
            </a:endParaRPr>
          </a:p>
        </p:txBody>
      </p:sp>
      <p:sp>
        <p:nvSpPr>
          <p:cNvPr id="1306" name="Google Shape;1306;p121"/>
          <p:cNvSpPr/>
          <p:nvPr/>
        </p:nvSpPr>
        <p:spPr>
          <a:xfrm>
            <a:off x="6125975" y="3133924"/>
            <a:ext cx="2498400" cy="1040100"/>
          </a:xfrm>
          <a:prstGeom prst="rect">
            <a:avLst/>
          </a:prstGeom>
          <a:solidFill>
            <a:srgbClr val="6AA8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600">
              <a:latin typeface="Red Hat Text"/>
              <a:ea typeface="Red Hat Text"/>
              <a:cs typeface="Red Hat Text"/>
              <a:sym typeface="Red Hat Text"/>
            </a:endParaRPr>
          </a:p>
        </p:txBody>
      </p:sp>
      <p:sp>
        <p:nvSpPr>
          <p:cNvPr id="1307" name="Google Shape;1307;p121"/>
          <p:cNvSpPr/>
          <p:nvPr/>
        </p:nvSpPr>
        <p:spPr>
          <a:xfrm>
            <a:off x="3627700" y="2088137"/>
            <a:ext cx="2498400" cy="1040100"/>
          </a:xfrm>
          <a:prstGeom prst="rect">
            <a:avLst/>
          </a:prstGeom>
          <a:solidFill>
            <a:srgbClr val="6AA8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600">
              <a:latin typeface="Red Hat Text"/>
              <a:ea typeface="Red Hat Text"/>
              <a:cs typeface="Red Hat Text"/>
              <a:sym typeface="Red Hat Text"/>
            </a:endParaRPr>
          </a:p>
        </p:txBody>
      </p:sp>
      <p:sp>
        <p:nvSpPr>
          <p:cNvPr id="1308" name="Google Shape;1308;p121"/>
          <p:cNvSpPr/>
          <p:nvPr/>
        </p:nvSpPr>
        <p:spPr>
          <a:xfrm>
            <a:off x="6126000" y="2088137"/>
            <a:ext cx="2498400" cy="1040100"/>
          </a:xfrm>
          <a:prstGeom prst="rect">
            <a:avLst/>
          </a:prstGeom>
          <a:solidFill>
            <a:srgbClr val="6AA8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600">
              <a:latin typeface="Red Hat Text"/>
              <a:ea typeface="Red Hat Text"/>
              <a:cs typeface="Red Hat Text"/>
              <a:sym typeface="Red Hat Text"/>
            </a:endParaRPr>
          </a:p>
        </p:txBody>
      </p:sp>
      <p:sp>
        <p:nvSpPr>
          <p:cNvPr id="1309" name="Google Shape;1309;p121"/>
          <p:cNvSpPr/>
          <p:nvPr/>
        </p:nvSpPr>
        <p:spPr>
          <a:xfrm>
            <a:off x="1129400" y="1042124"/>
            <a:ext cx="2498400" cy="10401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600">
              <a:latin typeface="Red Hat Text"/>
              <a:ea typeface="Red Hat Text"/>
              <a:cs typeface="Red Hat Text"/>
              <a:sym typeface="Red Hat Text"/>
            </a:endParaRPr>
          </a:p>
        </p:txBody>
      </p:sp>
      <p:sp>
        <p:nvSpPr>
          <p:cNvPr id="1310" name="Google Shape;1310;p121"/>
          <p:cNvSpPr/>
          <p:nvPr/>
        </p:nvSpPr>
        <p:spPr>
          <a:xfrm>
            <a:off x="3627700" y="1042225"/>
            <a:ext cx="2498400" cy="1040100"/>
          </a:xfrm>
          <a:prstGeom prst="rect">
            <a:avLst/>
          </a:prstGeom>
          <a:solidFill>
            <a:srgbClr val="3A81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600">
              <a:latin typeface="Red Hat Text"/>
              <a:ea typeface="Red Hat Text"/>
              <a:cs typeface="Red Hat Text"/>
              <a:sym typeface="Red Hat Text"/>
            </a:endParaRPr>
          </a:p>
        </p:txBody>
      </p:sp>
      <p:sp>
        <p:nvSpPr>
          <p:cNvPr id="1311" name="Google Shape;1311;p121"/>
          <p:cNvSpPr/>
          <p:nvPr/>
        </p:nvSpPr>
        <p:spPr>
          <a:xfrm>
            <a:off x="6126000" y="1042225"/>
            <a:ext cx="2498400" cy="1040100"/>
          </a:xfrm>
          <a:prstGeom prst="rect">
            <a:avLst/>
          </a:prstGeom>
          <a:solidFill>
            <a:srgbClr val="3A81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600">
              <a:latin typeface="Red Hat Text"/>
              <a:ea typeface="Red Hat Text"/>
              <a:cs typeface="Red Hat Text"/>
              <a:sym typeface="Red Hat Text"/>
            </a:endParaRPr>
          </a:p>
        </p:txBody>
      </p:sp>
      <p:sp>
        <p:nvSpPr>
          <p:cNvPr id="1312" name="Google Shape;1312;p121"/>
          <p:cNvSpPr txBox="1"/>
          <p:nvPr/>
        </p:nvSpPr>
        <p:spPr>
          <a:xfrm>
            <a:off x="1184300" y="3134675"/>
            <a:ext cx="2327400" cy="19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600">
                <a:solidFill>
                  <a:srgbClr val="FFFFFF"/>
                </a:solidFill>
                <a:latin typeface="Red Hat Text"/>
                <a:ea typeface="Red Hat Text"/>
                <a:cs typeface="Red Hat Text"/>
                <a:sym typeface="Red Hat Text"/>
              </a:rPr>
              <a:t>– BOX 7: Does Not Meet Expectations + Modest Potential –</a:t>
            </a:r>
            <a:endParaRPr sz="600">
              <a:solidFill>
                <a:srgbClr val="FFFFFF"/>
              </a:solidFill>
              <a:latin typeface="Red Hat Text"/>
              <a:ea typeface="Red Hat Text"/>
              <a:cs typeface="Red Hat Text"/>
              <a:sym typeface="Red Hat Text"/>
            </a:endParaRPr>
          </a:p>
        </p:txBody>
      </p:sp>
      <p:sp>
        <p:nvSpPr>
          <p:cNvPr id="1313" name="Google Shape;1313;p121"/>
          <p:cNvSpPr txBox="1"/>
          <p:nvPr/>
        </p:nvSpPr>
        <p:spPr>
          <a:xfrm>
            <a:off x="3713175" y="3134675"/>
            <a:ext cx="2327400" cy="19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600">
                <a:solidFill>
                  <a:srgbClr val="FFFFFF"/>
                </a:solidFill>
                <a:latin typeface="Red Hat Text"/>
                <a:ea typeface="Red Hat Text"/>
                <a:cs typeface="Red Hat Text"/>
                <a:sym typeface="Red Hat Text"/>
              </a:rPr>
              <a:t>– BOX 6: Meets Expectations + Modest Potential –</a:t>
            </a:r>
            <a:endParaRPr sz="600">
              <a:solidFill>
                <a:srgbClr val="FFFFFF"/>
              </a:solidFill>
              <a:latin typeface="Red Hat Text"/>
              <a:ea typeface="Red Hat Text"/>
              <a:cs typeface="Red Hat Text"/>
              <a:sym typeface="Red Hat Text"/>
            </a:endParaRPr>
          </a:p>
        </p:txBody>
      </p:sp>
      <p:sp>
        <p:nvSpPr>
          <p:cNvPr id="1314" name="Google Shape;1314;p121"/>
          <p:cNvSpPr txBox="1"/>
          <p:nvPr/>
        </p:nvSpPr>
        <p:spPr>
          <a:xfrm>
            <a:off x="6211475" y="3134675"/>
            <a:ext cx="2327400" cy="19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600">
                <a:solidFill>
                  <a:srgbClr val="FFFFFF"/>
                </a:solidFill>
                <a:latin typeface="Red Hat Text"/>
                <a:ea typeface="Red Hat Text"/>
                <a:cs typeface="Red Hat Text"/>
                <a:sym typeface="Red Hat Text"/>
              </a:rPr>
              <a:t>– BOX 5: Surpasses Expectations + Modest Potential –</a:t>
            </a:r>
            <a:endParaRPr sz="600">
              <a:solidFill>
                <a:srgbClr val="FFFFFF"/>
              </a:solidFill>
              <a:latin typeface="Red Hat Text"/>
              <a:ea typeface="Red Hat Text"/>
              <a:cs typeface="Red Hat Text"/>
              <a:sym typeface="Red Hat Text"/>
            </a:endParaRPr>
          </a:p>
        </p:txBody>
      </p:sp>
      <p:sp>
        <p:nvSpPr>
          <p:cNvPr id="1315" name="Google Shape;1315;p121"/>
          <p:cNvSpPr txBox="1"/>
          <p:nvPr/>
        </p:nvSpPr>
        <p:spPr>
          <a:xfrm>
            <a:off x="6211475" y="1042225"/>
            <a:ext cx="2327400" cy="19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600">
                <a:solidFill>
                  <a:srgbClr val="FFFFFF"/>
                </a:solidFill>
                <a:latin typeface="Red Hat Text"/>
                <a:ea typeface="Red Hat Text"/>
                <a:cs typeface="Red Hat Text"/>
                <a:sym typeface="Red Hat Text"/>
              </a:rPr>
              <a:t>– BOX 1: Surpasses Expectations + High Potential –</a:t>
            </a:r>
            <a:endParaRPr sz="600">
              <a:solidFill>
                <a:srgbClr val="FFFFFF"/>
              </a:solidFill>
              <a:latin typeface="Red Hat Text"/>
              <a:ea typeface="Red Hat Text"/>
              <a:cs typeface="Red Hat Text"/>
              <a:sym typeface="Red Hat Text"/>
            </a:endParaRPr>
          </a:p>
        </p:txBody>
      </p:sp>
      <p:sp>
        <p:nvSpPr>
          <p:cNvPr id="1316" name="Google Shape;1316;p121"/>
          <p:cNvSpPr txBox="1"/>
          <p:nvPr/>
        </p:nvSpPr>
        <p:spPr>
          <a:xfrm>
            <a:off x="6211600" y="2088075"/>
            <a:ext cx="2327400" cy="19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600">
                <a:solidFill>
                  <a:srgbClr val="FFFFFF"/>
                </a:solidFill>
                <a:latin typeface="Red Hat Text"/>
                <a:ea typeface="Red Hat Text"/>
                <a:cs typeface="Red Hat Text"/>
                <a:sym typeface="Red Hat Text"/>
              </a:rPr>
              <a:t>– BOX 3: Surpasses Expectations + Growth Potential –</a:t>
            </a:r>
            <a:endParaRPr sz="600">
              <a:solidFill>
                <a:srgbClr val="FFFFFF"/>
              </a:solidFill>
              <a:latin typeface="Red Hat Text"/>
              <a:ea typeface="Red Hat Text"/>
              <a:cs typeface="Red Hat Text"/>
              <a:sym typeface="Red Hat Text"/>
            </a:endParaRPr>
          </a:p>
        </p:txBody>
      </p:sp>
      <p:sp>
        <p:nvSpPr>
          <p:cNvPr id="1317" name="Google Shape;1317;p121"/>
          <p:cNvSpPr txBox="1"/>
          <p:nvPr/>
        </p:nvSpPr>
        <p:spPr>
          <a:xfrm>
            <a:off x="3713200" y="2088075"/>
            <a:ext cx="2327400" cy="19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600">
                <a:solidFill>
                  <a:srgbClr val="FFFFFF"/>
                </a:solidFill>
                <a:latin typeface="Red Hat Text"/>
                <a:ea typeface="Red Hat Text"/>
                <a:cs typeface="Red Hat Text"/>
                <a:sym typeface="Red Hat Text"/>
              </a:rPr>
              <a:t>– BOX 4: Meets Expectations + Growth Potential –</a:t>
            </a:r>
            <a:endParaRPr sz="600">
              <a:solidFill>
                <a:srgbClr val="FFFFFF"/>
              </a:solidFill>
              <a:latin typeface="Red Hat Text"/>
              <a:ea typeface="Red Hat Text"/>
              <a:cs typeface="Red Hat Text"/>
              <a:sym typeface="Red Hat Text"/>
            </a:endParaRPr>
          </a:p>
        </p:txBody>
      </p:sp>
      <p:sp>
        <p:nvSpPr>
          <p:cNvPr id="1318" name="Google Shape;1318;p121"/>
          <p:cNvSpPr txBox="1"/>
          <p:nvPr/>
        </p:nvSpPr>
        <p:spPr>
          <a:xfrm>
            <a:off x="3713200" y="1042225"/>
            <a:ext cx="2327400" cy="19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600">
                <a:solidFill>
                  <a:srgbClr val="FFFFFF"/>
                </a:solidFill>
                <a:latin typeface="Red Hat Text"/>
                <a:ea typeface="Red Hat Text"/>
                <a:cs typeface="Red Hat Text"/>
                <a:sym typeface="Red Hat Text"/>
              </a:rPr>
              <a:t>– BOX 2: Meets Expectations + High Potential –</a:t>
            </a:r>
            <a:endParaRPr sz="600">
              <a:solidFill>
                <a:srgbClr val="FFFFFF"/>
              </a:solidFill>
              <a:latin typeface="Red Hat Text"/>
              <a:ea typeface="Red Hat Text"/>
              <a:cs typeface="Red Hat Text"/>
              <a:sym typeface="Red Hat Text"/>
            </a:endParaRPr>
          </a:p>
        </p:txBody>
      </p:sp>
      <p:sp>
        <p:nvSpPr>
          <p:cNvPr id="1319" name="Google Shape;1319;p121"/>
          <p:cNvSpPr txBox="1"/>
          <p:nvPr/>
        </p:nvSpPr>
        <p:spPr>
          <a:xfrm>
            <a:off x="1134500" y="847750"/>
            <a:ext cx="2493300" cy="194400"/>
          </a:xfrm>
          <a:prstGeom prst="rect">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600">
                <a:solidFill>
                  <a:srgbClr val="FFFFFF"/>
                </a:solidFill>
                <a:latin typeface="Red Hat Text"/>
                <a:ea typeface="Red Hat Text"/>
                <a:cs typeface="Red Hat Text"/>
                <a:sym typeface="Red Hat Text"/>
              </a:rPr>
              <a:t>DOES NOT MEET EXPECTATIONS</a:t>
            </a:r>
            <a:endParaRPr b="1" sz="600">
              <a:solidFill>
                <a:srgbClr val="FFFFFF"/>
              </a:solidFill>
              <a:latin typeface="Red Hat Text"/>
              <a:ea typeface="Red Hat Text"/>
              <a:cs typeface="Red Hat Text"/>
              <a:sym typeface="Red Hat Text"/>
            </a:endParaRPr>
          </a:p>
        </p:txBody>
      </p:sp>
      <p:sp>
        <p:nvSpPr>
          <p:cNvPr id="1320" name="Google Shape;1320;p121"/>
          <p:cNvSpPr txBox="1"/>
          <p:nvPr/>
        </p:nvSpPr>
        <p:spPr>
          <a:xfrm>
            <a:off x="3627700" y="847825"/>
            <a:ext cx="2493300" cy="194400"/>
          </a:xfrm>
          <a:prstGeom prst="rect">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600">
                <a:solidFill>
                  <a:srgbClr val="FFFFFF"/>
                </a:solidFill>
                <a:latin typeface="Red Hat Text"/>
                <a:ea typeface="Red Hat Text"/>
                <a:cs typeface="Red Hat Text"/>
                <a:sym typeface="Red Hat Text"/>
              </a:rPr>
              <a:t>MEETS EXPECTATIONS</a:t>
            </a:r>
            <a:endParaRPr b="1" sz="600">
              <a:solidFill>
                <a:srgbClr val="FFFFFF"/>
              </a:solidFill>
              <a:latin typeface="Red Hat Text"/>
              <a:ea typeface="Red Hat Text"/>
              <a:cs typeface="Red Hat Text"/>
              <a:sym typeface="Red Hat Text"/>
            </a:endParaRPr>
          </a:p>
        </p:txBody>
      </p:sp>
      <p:sp>
        <p:nvSpPr>
          <p:cNvPr id="1321" name="Google Shape;1321;p121"/>
          <p:cNvSpPr txBox="1"/>
          <p:nvPr/>
        </p:nvSpPr>
        <p:spPr>
          <a:xfrm>
            <a:off x="6120900" y="847825"/>
            <a:ext cx="2498400" cy="194400"/>
          </a:xfrm>
          <a:prstGeom prst="rect">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600">
                <a:solidFill>
                  <a:srgbClr val="FFFFFF"/>
                </a:solidFill>
                <a:latin typeface="Red Hat Text"/>
                <a:ea typeface="Red Hat Text"/>
                <a:cs typeface="Red Hat Text"/>
                <a:sym typeface="Red Hat Text"/>
              </a:rPr>
              <a:t>SURPASSES EXPECTATIONS</a:t>
            </a:r>
            <a:endParaRPr b="1" sz="600">
              <a:solidFill>
                <a:srgbClr val="FFFFFF"/>
              </a:solidFill>
              <a:latin typeface="Red Hat Text"/>
              <a:ea typeface="Red Hat Text"/>
              <a:cs typeface="Red Hat Text"/>
              <a:sym typeface="Red Hat Text"/>
            </a:endParaRPr>
          </a:p>
        </p:txBody>
      </p:sp>
      <p:sp>
        <p:nvSpPr>
          <p:cNvPr id="1322" name="Google Shape;1322;p121"/>
          <p:cNvSpPr txBox="1"/>
          <p:nvPr/>
        </p:nvSpPr>
        <p:spPr>
          <a:xfrm rot="-5400000">
            <a:off x="-565550" y="2486275"/>
            <a:ext cx="2169900" cy="24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990000"/>
                </a:solidFill>
                <a:latin typeface="Red Hat Text Medium"/>
                <a:ea typeface="Red Hat Text Medium"/>
                <a:cs typeface="Red Hat Text Medium"/>
                <a:sym typeface="Red Hat Text Medium"/>
              </a:rPr>
              <a:t>POTENTIAL</a:t>
            </a:r>
            <a:endParaRPr sz="900">
              <a:solidFill>
                <a:srgbClr val="990000"/>
              </a:solidFill>
              <a:latin typeface="Red Hat Text Medium"/>
              <a:ea typeface="Red Hat Text Medium"/>
              <a:cs typeface="Red Hat Text Medium"/>
              <a:sym typeface="Red Hat Text Medium"/>
            </a:endParaRPr>
          </a:p>
        </p:txBody>
      </p:sp>
      <p:sp>
        <p:nvSpPr>
          <p:cNvPr id="1323" name="Google Shape;1323;p121"/>
          <p:cNvSpPr txBox="1"/>
          <p:nvPr/>
        </p:nvSpPr>
        <p:spPr>
          <a:xfrm rot="-5400000">
            <a:off x="472350" y="3516275"/>
            <a:ext cx="1033200" cy="282300"/>
          </a:xfrm>
          <a:prstGeom prst="rect">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600">
                <a:solidFill>
                  <a:srgbClr val="FFFFFF"/>
                </a:solidFill>
                <a:latin typeface="Red Hat Text"/>
                <a:ea typeface="Red Hat Text"/>
                <a:cs typeface="Red Hat Text"/>
                <a:sym typeface="Red Hat Text"/>
              </a:rPr>
              <a:t>MODEST POTENTIAL</a:t>
            </a:r>
            <a:endParaRPr b="1" sz="600">
              <a:solidFill>
                <a:srgbClr val="FFFFFF"/>
              </a:solidFill>
              <a:latin typeface="Red Hat Text"/>
              <a:ea typeface="Red Hat Text"/>
              <a:cs typeface="Red Hat Text"/>
              <a:sym typeface="Red Hat Text"/>
            </a:endParaRPr>
          </a:p>
        </p:txBody>
      </p:sp>
      <p:sp>
        <p:nvSpPr>
          <p:cNvPr id="1324" name="Google Shape;1324;p121"/>
          <p:cNvSpPr txBox="1"/>
          <p:nvPr/>
        </p:nvSpPr>
        <p:spPr>
          <a:xfrm rot="-5400000">
            <a:off x="471550" y="2470425"/>
            <a:ext cx="1033200" cy="282300"/>
          </a:xfrm>
          <a:prstGeom prst="rect">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600">
                <a:solidFill>
                  <a:srgbClr val="FFFFFF"/>
                </a:solidFill>
                <a:latin typeface="Red Hat Text"/>
                <a:ea typeface="Red Hat Text"/>
                <a:cs typeface="Red Hat Text"/>
                <a:sym typeface="Red Hat Text"/>
              </a:rPr>
              <a:t>GROWTH POTENTIAL</a:t>
            </a:r>
            <a:endParaRPr b="1" sz="600">
              <a:solidFill>
                <a:srgbClr val="FFFFFF"/>
              </a:solidFill>
              <a:latin typeface="Red Hat Text"/>
              <a:ea typeface="Red Hat Text"/>
              <a:cs typeface="Red Hat Text"/>
              <a:sym typeface="Red Hat Text"/>
            </a:endParaRPr>
          </a:p>
        </p:txBody>
      </p:sp>
      <p:sp>
        <p:nvSpPr>
          <p:cNvPr id="1325" name="Google Shape;1325;p121"/>
          <p:cNvSpPr txBox="1"/>
          <p:nvPr/>
        </p:nvSpPr>
        <p:spPr>
          <a:xfrm rot="-5400000">
            <a:off x="471800" y="1424575"/>
            <a:ext cx="1033200" cy="282300"/>
          </a:xfrm>
          <a:prstGeom prst="rect">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600">
                <a:solidFill>
                  <a:srgbClr val="FFFFFF"/>
                </a:solidFill>
                <a:latin typeface="Red Hat Text"/>
                <a:ea typeface="Red Hat Text"/>
                <a:cs typeface="Red Hat Text"/>
                <a:sym typeface="Red Hat Text"/>
              </a:rPr>
              <a:t>HIGH POTENTIAL</a:t>
            </a:r>
            <a:endParaRPr b="1" sz="600">
              <a:solidFill>
                <a:srgbClr val="FFFFFF"/>
              </a:solidFill>
              <a:latin typeface="Red Hat Text"/>
              <a:ea typeface="Red Hat Text"/>
              <a:cs typeface="Red Hat Text"/>
              <a:sym typeface="Red Hat Text"/>
            </a:endParaRPr>
          </a:p>
        </p:txBody>
      </p:sp>
      <p:sp>
        <p:nvSpPr>
          <p:cNvPr id="1326" name="Google Shape;1326;p121"/>
          <p:cNvSpPr/>
          <p:nvPr/>
        </p:nvSpPr>
        <p:spPr>
          <a:xfrm>
            <a:off x="1129400" y="2088449"/>
            <a:ext cx="2498400" cy="10401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600">
              <a:latin typeface="Red Hat Text"/>
              <a:ea typeface="Red Hat Text"/>
              <a:cs typeface="Red Hat Text"/>
              <a:sym typeface="Red Hat Text"/>
            </a:endParaRPr>
          </a:p>
        </p:txBody>
      </p:sp>
      <p:sp>
        <p:nvSpPr>
          <p:cNvPr id="1327" name="Google Shape;1327;p121"/>
          <p:cNvSpPr txBox="1"/>
          <p:nvPr/>
        </p:nvSpPr>
        <p:spPr>
          <a:xfrm>
            <a:off x="1214925" y="2070425"/>
            <a:ext cx="2327400" cy="19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600">
                <a:solidFill>
                  <a:schemeClr val="dk2"/>
                </a:solidFill>
                <a:latin typeface="Red Hat Text"/>
                <a:ea typeface="Red Hat Text"/>
                <a:cs typeface="Red Hat Text"/>
                <a:sym typeface="Red Hat Text"/>
              </a:rPr>
              <a:t>– BOX 8: Does Not Meet Expectations + Growth Potential –</a:t>
            </a:r>
            <a:endParaRPr sz="600">
              <a:solidFill>
                <a:schemeClr val="dk2"/>
              </a:solidFill>
              <a:latin typeface="Red Hat Text"/>
              <a:ea typeface="Red Hat Text"/>
              <a:cs typeface="Red Hat Text"/>
              <a:sym typeface="Red Hat Text"/>
            </a:endParaRPr>
          </a:p>
        </p:txBody>
      </p:sp>
      <p:sp>
        <p:nvSpPr>
          <p:cNvPr id="1328" name="Google Shape;1328;p121"/>
          <p:cNvSpPr txBox="1"/>
          <p:nvPr/>
        </p:nvSpPr>
        <p:spPr>
          <a:xfrm>
            <a:off x="1184300" y="1049125"/>
            <a:ext cx="2327400" cy="19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600">
                <a:solidFill>
                  <a:schemeClr val="dk2"/>
                </a:solidFill>
                <a:latin typeface="Red Hat Text"/>
                <a:ea typeface="Red Hat Text"/>
                <a:cs typeface="Red Hat Text"/>
                <a:sym typeface="Red Hat Text"/>
              </a:rPr>
              <a:t>– BOX 9: Does Not Meet Expectations + High Potential –</a:t>
            </a:r>
            <a:endParaRPr sz="600">
              <a:solidFill>
                <a:schemeClr val="dk2"/>
              </a:solidFill>
              <a:latin typeface="Red Hat Text"/>
              <a:ea typeface="Red Hat Text"/>
              <a:cs typeface="Red Hat Text"/>
              <a:sym typeface="Red Hat Text"/>
            </a:endParaRPr>
          </a:p>
        </p:txBody>
      </p:sp>
      <p:sp>
        <p:nvSpPr>
          <p:cNvPr id="1329" name="Google Shape;1329;p121"/>
          <p:cNvSpPr txBox="1"/>
          <p:nvPr/>
        </p:nvSpPr>
        <p:spPr>
          <a:xfrm>
            <a:off x="3444652" y="4383575"/>
            <a:ext cx="2899200" cy="24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990000"/>
                </a:solidFill>
                <a:latin typeface="Red Hat Text Medium"/>
                <a:ea typeface="Red Hat Text Medium"/>
                <a:cs typeface="Red Hat Text Medium"/>
                <a:sym typeface="Red Hat Text Medium"/>
              </a:rPr>
              <a:t>PERFORMANCE (consider both WHAT and HOW)</a:t>
            </a:r>
            <a:endParaRPr sz="900">
              <a:solidFill>
                <a:srgbClr val="990000"/>
              </a:solidFill>
              <a:latin typeface="Red Hat Text Medium"/>
              <a:ea typeface="Red Hat Text Medium"/>
              <a:cs typeface="Red Hat Text Medium"/>
              <a:sym typeface="Red Hat Text Medium"/>
            </a:endParaRPr>
          </a:p>
        </p:txBody>
      </p:sp>
      <p:cxnSp>
        <p:nvCxnSpPr>
          <p:cNvPr id="1330" name="Google Shape;1330;p121"/>
          <p:cNvCxnSpPr/>
          <p:nvPr/>
        </p:nvCxnSpPr>
        <p:spPr>
          <a:xfrm>
            <a:off x="646875" y="1026175"/>
            <a:ext cx="0" cy="3150600"/>
          </a:xfrm>
          <a:prstGeom prst="straightConnector1">
            <a:avLst/>
          </a:prstGeom>
          <a:noFill/>
          <a:ln cap="flat" cmpd="sng" w="9525">
            <a:solidFill>
              <a:srgbClr val="78909C"/>
            </a:solidFill>
            <a:prstDash val="solid"/>
            <a:round/>
            <a:headEnd len="med" w="med" type="triangle"/>
            <a:tailEnd len="med" w="med" type="none"/>
          </a:ln>
        </p:spPr>
      </p:cxnSp>
      <p:sp>
        <p:nvSpPr>
          <p:cNvPr id="1331" name="Google Shape;1331;p121"/>
          <p:cNvSpPr txBox="1"/>
          <p:nvPr/>
        </p:nvSpPr>
        <p:spPr>
          <a:xfrm rot="-5400000">
            <a:off x="228900" y="3527500"/>
            <a:ext cx="828000" cy="243600"/>
          </a:xfrm>
          <a:prstGeom prst="rect">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rgbClr val="78909C"/>
                </a:solidFill>
                <a:latin typeface="Overpass"/>
                <a:ea typeface="Overpass"/>
                <a:cs typeface="Overpass"/>
                <a:sym typeface="Overpass"/>
              </a:rPr>
              <a:t>MODEST</a:t>
            </a:r>
            <a:endParaRPr b="1" sz="800">
              <a:solidFill>
                <a:srgbClr val="78909C"/>
              </a:solidFill>
              <a:latin typeface="Overpass"/>
              <a:ea typeface="Overpass"/>
              <a:cs typeface="Overpass"/>
              <a:sym typeface="Overpass"/>
            </a:endParaRPr>
          </a:p>
        </p:txBody>
      </p:sp>
      <p:sp>
        <p:nvSpPr>
          <p:cNvPr id="1332" name="Google Shape;1332;p121"/>
          <p:cNvSpPr txBox="1"/>
          <p:nvPr/>
        </p:nvSpPr>
        <p:spPr>
          <a:xfrm rot="-5400000">
            <a:off x="410850" y="1449800"/>
            <a:ext cx="464100" cy="243600"/>
          </a:xfrm>
          <a:prstGeom prst="rect">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rgbClr val="78909C"/>
                </a:solidFill>
                <a:latin typeface="Overpass"/>
                <a:ea typeface="Overpass"/>
                <a:cs typeface="Overpass"/>
                <a:sym typeface="Overpass"/>
              </a:rPr>
              <a:t>HIGH</a:t>
            </a:r>
            <a:endParaRPr b="1" sz="800">
              <a:solidFill>
                <a:srgbClr val="78909C"/>
              </a:solidFill>
              <a:latin typeface="Overpass"/>
              <a:ea typeface="Overpass"/>
              <a:cs typeface="Overpass"/>
              <a:sym typeface="Overpass"/>
            </a:endParaRPr>
          </a:p>
        </p:txBody>
      </p:sp>
      <p:cxnSp>
        <p:nvCxnSpPr>
          <p:cNvPr id="1333" name="Google Shape;1333;p121"/>
          <p:cNvCxnSpPr/>
          <p:nvPr/>
        </p:nvCxnSpPr>
        <p:spPr>
          <a:xfrm rot="10800000">
            <a:off x="1134500" y="4381425"/>
            <a:ext cx="7490400" cy="0"/>
          </a:xfrm>
          <a:prstGeom prst="straightConnector1">
            <a:avLst/>
          </a:prstGeom>
          <a:noFill/>
          <a:ln cap="flat" cmpd="sng" w="9525">
            <a:solidFill>
              <a:srgbClr val="78909C"/>
            </a:solidFill>
            <a:prstDash val="solid"/>
            <a:round/>
            <a:headEnd len="med" w="med" type="triangle"/>
            <a:tailEnd len="med" w="med" type="none"/>
          </a:ln>
        </p:spPr>
      </p:cxnSp>
      <p:sp>
        <p:nvSpPr>
          <p:cNvPr id="1334" name="Google Shape;1334;p121"/>
          <p:cNvSpPr txBox="1"/>
          <p:nvPr/>
        </p:nvSpPr>
        <p:spPr>
          <a:xfrm>
            <a:off x="2073225" y="4259625"/>
            <a:ext cx="610500" cy="243600"/>
          </a:xfrm>
          <a:prstGeom prst="rect">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rgbClr val="78909C"/>
                </a:solidFill>
                <a:latin typeface="Overpass"/>
                <a:ea typeface="Overpass"/>
                <a:cs typeface="Overpass"/>
                <a:sym typeface="Overpass"/>
              </a:rPr>
              <a:t>LOW</a:t>
            </a:r>
            <a:endParaRPr b="1" sz="800">
              <a:solidFill>
                <a:srgbClr val="78909C"/>
              </a:solidFill>
              <a:latin typeface="Overpass"/>
              <a:ea typeface="Overpass"/>
              <a:cs typeface="Overpass"/>
              <a:sym typeface="Overpass"/>
            </a:endParaRPr>
          </a:p>
        </p:txBody>
      </p:sp>
      <p:sp>
        <p:nvSpPr>
          <p:cNvPr id="1335" name="Google Shape;1335;p121"/>
          <p:cNvSpPr txBox="1"/>
          <p:nvPr/>
        </p:nvSpPr>
        <p:spPr>
          <a:xfrm>
            <a:off x="7100950" y="4259625"/>
            <a:ext cx="548700" cy="243600"/>
          </a:xfrm>
          <a:prstGeom prst="rect">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rgbClr val="78909C"/>
                </a:solidFill>
                <a:latin typeface="Overpass"/>
                <a:ea typeface="Overpass"/>
                <a:cs typeface="Overpass"/>
                <a:sym typeface="Overpass"/>
              </a:rPr>
              <a:t>HIGH</a:t>
            </a:r>
            <a:endParaRPr b="1" sz="800">
              <a:solidFill>
                <a:srgbClr val="78909C"/>
              </a:solidFill>
              <a:latin typeface="Overpass"/>
              <a:ea typeface="Overpass"/>
              <a:cs typeface="Overpass"/>
              <a:sym typeface="Overpass"/>
            </a:endParaRPr>
          </a:p>
        </p:txBody>
      </p:sp>
      <p:pic>
        <p:nvPicPr>
          <p:cNvPr id="1336" name="Google Shape;1336;p121"/>
          <p:cNvPicPr preferRelativeResize="0"/>
          <p:nvPr/>
        </p:nvPicPr>
        <p:blipFill>
          <a:blip r:embed="rId2">
            <a:alphaModFix/>
          </a:blip>
          <a:stretch>
            <a:fillRect/>
          </a:stretch>
        </p:blipFill>
        <p:spPr>
          <a:xfrm>
            <a:off x="431576" y="61875"/>
            <a:ext cx="387440" cy="378300"/>
          </a:xfrm>
          <a:prstGeom prst="rect">
            <a:avLst/>
          </a:prstGeom>
          <a:noFill/>
          <a:ln>
            <a:noFill/>
          </a:ln>
        </p:spPr>
      </p:pic>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isk analysis">
  <p:cSld name="CUSTOM_7_1_1">
    <p:spTree>
      <p:nvGrpSpPr>
        <p:cNvPr id="1337" name="Shape 1337"/>
        <p:cNvGrpSpPr/>
        <p:nvPr/>
      </p:nvGrpSpPr>
      <p:grpSpPr>
        <a:xfrm>
          <a:off x="0" y="0"/>
          <a:ext cx="0" cy="0"/>
          <a:chOff x="0" y="0"/>
          <a:chExt cx="0" cy="0"/>
        </a:xfrm>
      </p:grpSpPr>
      <p:cxnSp>
        <p:nvCxnSpPr>
          <p:cNvPr id="1338" name="Google Shape;1338;p122"/>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1339" name="Google Shape;1339;p122"/>
          <p:cNvCxnSpPr/>
          <p:nvPr/>
        </p:nvCxnSpPr>
        <p:spPr>
          <a:xfrm rot="10800000">
            <a:off x="335825" y="4800900"/>
            <a:ext cx="0" cy="342600"/>
          </a:xfrm>
          <a:prstGeom prst="straightConnector1">
            <a:avLst/>
          </a:prstGeom>
          <a:noFill/>
          <a:ln cap="flat" cmpd="sng" w="9525">
            <a:solidFill>
              <a:schemeClr val="accent1"/>
            </a:solidFill>
            <a:prstDash val="solid"/>
            <a:round/>
            <a:headEnd len="med" w="med" type="none"/>
            <a:tailEnd len="med" w="med" type="none"/>
          </a:ln>
        </p:spPr>
      </p:cxnSp>
      <p:sp>
        <p:nvSpPr>
          <p:cNvPr id="1340" name="Google Shape;1340;p122"/>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341" name="Google Shape;1341;p122"/>
          <p:cNvPicPr preferRelativeResize="0"/>
          <p:nvPr/>
        </p:nvPicPr>
        <p:blipFill>
          <a:blip r:embed="rId2">
            <a:alphaModFix/>
          </a:blip>
          <a:stretch>
            <a:fillRect/>
          </a:stretch>
        </p:blipFill>
        <p:spPr>
          <a:xfrm>
            <a:off x="431576" y="61875"/>
            <a:ext cx="387440" cy="378300"/>
          </a:xfrm>
          <a:prstGeom prst="rect">
            <a:avLst/>
          </a:prstGeom>
          <a:noFill/>
          <a:ln>
            <a:noFill/>
          </a:ln>
        </p:spPr>
      </p:pic>
      <p:pic>
        <p:nvPicPr>
          <p:cNvPr id="1342" name="Google Shape;1342;p122"/>
          <p:cNvPicPr preferRelativeResize="0"/>
          <p:nvPr/>
        </p:nvPicPr>
        <p:blipFill rotWithShape="1">
          <a:blip r:embed="rId3">
            <a:alphaModFix/>
          </a:blip>
          <a:srcRect b="0" l="9" r="9" t="0"/>
          <a:stretch/>
        </p:blipFill>
        <p:spPr>
          <a:xfrm>
            <a:off x="889250" y="549550"/>
            <a:ext cx="7578149" cy="3811973"/>
          </a:xfrm>
          <a:prstGeom prst="rect">
            <a:avLst/>
          </a:prstGeom>
          <a:noFill/>
          <a:ln>
            <a:noFill/>
          </a:ln>
        </p:spPr>
      </p:pic>
      <p:cxnSp>
        <p:nvCxnSpPr>
          <p:cNvPr id="1343" name="Google Shape;1343;p122"/>
          <p:cNvCxnSpPr/>
          <p:nvPr/>
        </p:nvCxnSpPr>
        <p:spPr>
          <a:xfrm>
            <a:off x="723075" y="631650"/>
            <a:ext cx="1200" cy="3713100"/>
          </a:xfrm>
          <a:prstGeom prst="straightConnector1">
            <a:avLst/>
          </a:prstGeom>
          <a:noFill/>
          <a:ln cap="flat" cmpd="sng" w="9525">
            <a:solidFill>
              <a:srgbClr val="78909C"/>
            </a:solidFill>
            <a:prstDash val="solid"/>
            <a:round/>
            <a:headEnd len="med" w="med" type="triangle"/>
            <a:tailEnd len="med" w="med" type="none"/>
          </a:ln>
        </p:spPr>
      </p:cxnSp>
      <p:sp>
        <p:nvSpPr>
          <p:cNvPr id="1344" name="Google Shape;1344;p122"/>
          <p:cNvSpPr txBox="1"/>
          <p:nvPr/>
        </p:nvSpPr>
        <p:spPr>
          <a:xfrm rot="-5400000">
            <a:off x="498150" y="3527475"/>
            <a:ext cx="441900" cy="24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rgbClr val="78909C"/>
                </a:solidFill>
                <a:latin typeface="Red Hat Display"/>
                <a:ea typeface="Red Hat Display"/>
                <a:cs typeface="Red Hat Display"/>
                <a:sym typeface="Red Hat Display"/>
              </a:rPr>
              <a:t>Low</a:t>
            </a:r>
            <a:endParaRPr b="1" sz="800">
              <a:solidFill>
                <a:srgbClr val="78909C"/>
              </a:solidFill>
              <a:latin typeface="Red Hat Display"/>
              <a:ea typeface="Red Hat Display"/>
              <a:cs typeface="Red Hat Display"/>
              <a:sym typeface="Red Hat Display"/>
            </a:endParaRPr>
          </a:p>
        </p:txBody>
      </p:sp>
      <p:sp>
        <p:nvSpPr>
          <p:cNvPr id="1345" name="Google Shape;1345;p122"/>
          <p:cNvSpPr txBox="1"/>
          <p:nvPr/>
        </p:nvSpPr>
        <p:spPr>
          <a:xfrm rot="-5400000">
            <a:off x="355650" y="2347700"/>
            <a:ext cx="726900" cy="24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rgbClr val="78909C"/>
                </a:solidFill>
                <a:latin typeface="Red Hat Display"/>
                <a:ea typeface="Red Hat Display"/>
                <a:cs typeface="Red Hat Display"/>
                <a:sym typeface="Red Hat Display"/>
              </a:rPr>
              <a:t>Medium</a:t>
            </a:r>
            <a:endParaRPr b="1" sz="800">
              <a:solidFill>
                <a:srgbClr val="78909C"/>
              </a:solidFill>
              <a:latin typeface="Red Hat Display"/>
              <a:ea typeface="Red Hat Display"/>
              <a:cs typeface="Red Hat Display"/>
              <a:sym typeface="Red Hat Display"/>
            </a:endParaRPr>
          </a:p>
        </p:txBody>
      </p:sp>
      <p:sp>
        <p:nvSpPr>
          <p:cNvPr id="1346" name="Google Shape;1346;p122"/>
          <p:cNvSpPr txBox="1"/>
          <p:nvPr/>
        </p:nvSpPr>
        <p:spPr>
          <a:xfrm rot="-5400000">
            <a:off x="487050" y="1211900"/>
            <a:ext cx="464100" cy="24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rgbClr val="78909C"/>
                </a:solidFill>
                <a:latin typeface="Red Hat Display"/>
                <a:ea typeface="Red Hat Display"/>
                <a:cs typeface="Red Hat Display"/>
                <a:sym typeface="Red Hat Display"/>
              </a:rPr>
              <a:t>High</a:t>
            </a:r>
            <a:endParaRPr b="1" sz="800">
              <a:solidFill>
                <a:srgbClr val="78909C"/>
              </a:solidFill>
              <a:latin typeface="Red Hat Display"/>
              <a:ea typeface="Red Hat Display"/>
              <a:cs typeface="Red Hat Display"/>
              <a:sym typeface="Red Hat Display"/>
            </a:endParaRPr>
          </a:p>
        </p:txBody>
      </p:sp>
      <p:sp>
        <p:nvSpPr>
          <p:cNvPr id="1347" name="Google Shape;1347;p122"/>
          <p:cNvSpPr txBox="1"/>
          <p:nvPr/>
        </p:nvSpPr>
        <p:spPr>
          <a:xfrm rot="-5400000">
            <a:off x="-186025" y="2347738"/>
            <a:ext cx="1355700" cy="24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CC0000"/>
                </a:solidFill>
                <a:latin typeface="Red Hat Display"/>
                <a:ea typeface="Red Hat Display"/>
                <a:cs typeface="Red Hat Display"/>
                <a:sym typeface="Red Hat Display"/>
              </a:rPr>
              <a:t>Position risk</a:t>
            </a:r>
            <a:endParaRPr b="1" sz="1000">
              <a:solidFill>
                <a:srgbClr val="CC0000"/>
              </a:solidFill>
              <a:latin typeface="Red Hat Display"/>
              <a:ea typeface="Red Hat Display"/>
              <a:cs typeface="Red Hat Display"/>
              <a:sym typeface="Red Hat Display"/>
            </a:endParaRPr>
          </a:p>
        </p:txBody>
      </p:sp>
      <p:sp>
        <p:nvSpPr>
          <p:cNvPr id="1348" name="Google Shape;1348;p122"/>
          <p:cNvSpPr txBox="1"/>
          <p:nvPr/>
        </p:nvSpPr>
        <p:spPr>
          <a:xfrm>
            <a:off x="3639525" y="4662025"/>
            <a:ext cx="2169900" cy="24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CC0000"/>
                </a:solidFill>
                <a:latin typeface="Red Hat Display"/>
                <a:ea typeface="Red Hat Display"/>
                <a:cs typeface="Red Hat Display"/>
                <a:sym typeface="Red Hat Display"/>
              </a:rPr>
              <a:t>Retention risk</a:t>
            </a:r>
            <a:endParaRPr b="1" sz="1000">
              <a:solidFill>
                <a:srgbClr val="CC0000"/>
              </a:solidFill>
              <a:latin typeface="Red Hat Display"/>
              <a:ea typeface="Red Hat Display"/>
              <a:cs typeface="Red Hat Display"/>
              <a:sym typeface="Red Hat Display"/>
            </a:endParaRPr>
          </a:p>
        </p:txBody>
      </p:sp>
      <p:cxnSp>
        <p:nvCxnSpPr>
          <p:cNvPr id="1349" name="Google Shape;1349;p122"/>
          <p:cNvCxnSpPr/>
          <p:nvPr/>
        </p:nvCxnSpPr>
        <p:spPr>
          <a:xfrm rot="10800000">
            <a:off x="979275" y="4564375"/>
            <a:ext cx="7490400" cy="0"/>
          </a:xfrm>
          <a:prstGeom prst="straightConnector1">
            <a:avLst/>
          </a:prstGeom>
          <a:noFill/>
          <a:ln cap="flat" cmpd="sng" w="9525">
            <a:solidFill>
              <a:srgbClr val="78909C"/>
            </a:solidFill>
            <a:prstDash val="solid"/>
            <a:round/>
            <a:headEnd len="med" w="med" type="triangle"/>
            <a:tailEnd len="med" w="med" type="none"/>
          </a:ln>
        </p:spPr>
      </p:cxnSp>
      <p:sp>
        <p:nvSpPr>
          <p:cNvPr id="1350" name="Google Shape;1350;p122"/>
          <p:cNvSpPr txBox="1"/>
          <p:nvPr/>
        </p:nvSpPr>
        <p:spPr>
          <a:xfrm>
            <a:off x="1920825" y="4481650"/>
            <a:ext cx="610500" cy="174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rgbClr val="78909C"/>
                </a:solidFill>
                <a:latin typeface="Red Hat Display"/>
                <a:ea typeface="Red Hat Display"/>
                <a:cs typeface="Red Hat Display"/>
                <a:sym typeface="Red Hat Display"/>
              </a:rPr>
              <a:t>Low</a:t>
            </a:r>
            <a:endParaRPr b="1" sz="800">
              <a:solidFill>
                <a:srgbClr val="78909C"/>
              </a:solidFill>
              <a:latin typeface="Red Hat Display"/>
              <a:ea typeface="Red Hat Display"/>
              <a:cs typeface="Red Hat Display"/>
              <a:sym typeface="Red Hat Display"/>
            </a:endParaRPr>
          </a:p>
        </p:txBody>
      </p:sp>
      <p:sp>
        <p:nvSpPr>
          <p:cNvPr id="1351" name="Google Shape;1351;p122"/>
          <p:cNvSpPr txBox="1"/>
          <p:nvPr/>
        </p:nvSpPr>
        <p:spPr>
          <a:xfrm>
            <a:off x="4370375" y="4481625"/>
            <a:ext cx="708000" cy="174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rgbClr val="78909C"/>
                </a:solidFill>
                <a:latin typeface="Red Hat Display"/>
                <a:ea typeface="Red Hat Display"/>
                <a:cs typeface="Red Hat Display"/>
                <a:sym typeface="Red Hat Display"/>
              </a:rPr>
              <a:t>Medium</a:t>
            </a:r>
            <a:endParaRPr b="1" sz="800">
              <a:solidFill>
                <a:srgbClr val="78909C"/>
              </a:solidFill>
              <a:latin typeface="Red Hat Display"/>
              <a:ea typeface="Red Hat Display"/>
              <a:cs typeface="Red Hat Display"/>
              <a:sym typeface="Red Hat Display"/>
            </a:endParaRPr>
          </a:p>
        </p:txBody>
      </p:sp>
      <p:sp>
        <p:nvSpPr>
          <p:cNvPr id="1352" name="Google Shape;1352;p122"/>
          <p:cNvSpPr txBox="1"/>
          <p:nvPr/>
        </p:nvSpPr>
        <p:spPr>
          <a:xfrm>
            <a:off x="6917650" y="4481625"/>
            <a:ext cx="610500" cy="174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rgbClr val="78909C"/>
                </a:solidFill>
                <a:latin typeface="Red Hat Display"/>
                <a:ea typeface="Red Hat Display"/>
                <a:cs typeface="Red Hat Display"/>
                <a:sym typeface="Red Hat Display"/>
              </a:rPr>
              <a:t>High</a:t>
            </a:r>
            <a:endParaRPr b="1" sz="800">
              <a:solidFill>
                <a:srgbClr val="78909C"/>
              </a:solidFill>
              <a:latin typeface="Red Hat Display"/>
              <a:ea typeface="Red Hat Display"/>
              <a:cs typeface="Red Hat Display"/>
              <a:sym typeface="Red Hat Display"/>
            </a:endParaRPr>
          </a:p>
        </p:txBody>
      </p:sp>
      <p:sp>
        <p:nvSpPr>
          <p:cNvPr id="1353" name="Google Shape;1353;p122"/>
          <p:cNvSpPr txBox="1"/>
          <p:nvPr/>
        </p:nvSpPr>
        <p:spPr>
          <a:xfrm>
            <a:off x="1729050" y="96410"/>
            <a:ext cx="5685900" cy="510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latin typeface="Red Hat Display"/>
                <a:ea typeface="Red Hat Display"/>
                <a:cs typeface="Red Hat Display"/>
                <a:sym typeface="Red Hat Display"/>
              </a:rPr>
              <a:t>Talent Review</a:t>
            </a:r>
            <a:r>
              <a:rPr lang="en" sz="2000">
                <a:solidFill>
                  <a:srgbClr val="000000"/>
                </a:solidFill>
                <a:latin typeface="Red Hat Display"/>
                <a:ea typeface="Red Hat Display"/>
                <a:cs typeface="Red Hat Display"/>
                <a:sym typeface="Red Hat Display"/>
              </a:rPr>
              <a:t> </a:t>
            </a:r>
            <a:r>
              <a:rPr lang="en" sz="2000">
                <a:latin typeface="Red Hat Display"/>
                <a:ea typeface="Red Hat Display"/>
                <a:cs typeface="Red Hat Display"/>
                <a:sym typeface="Red Hat Display"/>
              </a:rPr>
              <a:t>R</a:t>
            </a:r>
            <a:r>
              <a:rPr lang="en" sz="2000">
                <a:solidFill>
                  <a:srgbClr val="000000"/>
                </a:solidFill>
                <a:latin typeface="Red Hat Display"/>
                <a:ea typeface="Red Hat Display"/>
                <a:cs typeface="Red Hat Display"/>
                <a:sym typeface="Red Hat Display"/>
              </a:rPr>
              <a:t>isk </a:t>
            </a:r>
            <a:r>
              <a:rPr lang="en" sz="2000">
                <a:latin typeface="Red Hat Display"/>
                <a:ea typeface="Red Hat Display"/>
                <a:cs typeface="Red Hat Display"/>
                <a:sym typeface="Red Hat Display"/>
              </a:rPr>
              <a:t>A</a:t>
            </a:r>
            <a:r>
              <a:rPr lang="en" sz="2000">
                <a:solidFill>
                  <a:srgbClr val="000000"/>
                </a:solidFill>
                <a:latin typeface="Red Hat Display"/>
                <a:ea typeface="Red Hat Display"/>
                <a:cs typeface="Red Hat Display"/>
                <a:sym typeface="Red Hat Display"/>
              </a:rPr>
              <a:t>nalysis</a:t>
            </a:r>
            <a:endParaRPr sz="2000">
              <a:latin typeface="Red Hat Display"/>
              <a:ea typeface="Red Hat Display"/>
              <a:cs typeface="Red Hat Display"/>
              <a:sym typeface="Red Hat Display"/>
            </a:endParaRPr>
          </a:p>
        </p:txBody>
      </p:sp>
      <p:sp>
        <p:nvSpPr>
          <p:cNvPr id="1354" name="Google Shape;1354;p122"/>
          <p:cNvSpPr txBox="1"/>
          <p:nvPr/>
        </p:nvSpPr>
        <p:spPr>
          <a:xfrm>
            <a:off x="1626925" y="4654169"/>
            <a:ext cx="1170300" cy="225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sz="700">
                <a:solidFill>
                  <a:schemeClr val="dk2"/>
                </a:solidFill>
                <a:latin typeface="Red Hat Text"/>
                <a:ea typeface="Red Hat Text"/>
                <a:cs typeface="Red Hat Text"/>
                <a:sym typeface="Red Hat Text"/>
              </a:rPr>
              <a:t>Departure unlikely</a:t>
            </a:r>
            <a:endParaRPr i="1" sz="700">
              <a:solidFill>
                <a:schemeClr val="dk2"/>
              </a:solidFill>
              <a:latin typeface="Red Hat Text"/>
              <a:ea typeface="Red Hat Text"/>
              <a:cs typeface="Red Hat Text"/>
              <a:sym typeface="Red Hat Text"/>
            </a:endParaRPr>
          </a:p>
        </p:txBody>
      </p:sp>
      <p:sp>
        <p:nvSpPr>
          <p:cNvPr id="1355" name="Google Shape;1355;p122"/>
          <p:cNvSpPr txBox="1"/>
          <p:nvPr/>
        </p:nvSpPr>
        <p:spPr>
          <a:xfrm>
            <a:off x="6651725" y="4654169"/>
            <a:ext cx="1170300" cy="225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sz="700">
                <a:solidFill>
                  <a:schemeClr val="dk2"/>
                </a:solidFill>
                <a:latin typeface="Red Hat Text"/>
                <a:ea typeface="Red Hat Text"/>
                <a:cs typeface="Red Hat Text"/>
                <a:sym typeface="Red Hat Text"/>
              </a:rPr>
              <a:t>Departure very likely</a:t>
            </a:r>
            <a:endParaRPr i="1" sz="700">
              <a:solidFill>
                <a:schemeClr val="dk2"/>
              </a:solidFill>
              <a:latin typeface="Red Hat Text"/>
              <a:ea typeface="Red Hat Text"/>
              <a:cs typeface="Red Hat Text"/>
              <a:sym typeface="Red Hat Text"/>
            </a:endParaRPr>
          </a:p>
        </p:txBody>
      </p:sp>
      <p:sp>
        <p:nvSpPr>
          <p:cNvPr id="1356" name="Google Shape;1356;p122"/>
          <p:cNvSpPr txBox="1"/>
          <p:nvPr/>
        </p:nvSpPr>
        <p:spPr>
          <a:xfrm rot="-5400000">
            <a:off x="-121534" y="3536475"/>
            <a:ext cx="1170300" cy="225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sz="700">
                <a:solidFill>
                  <a:schemeClr val="dk2"/>
                </a:solidFill>
                <a:latin typeface="Red Hat Text"/>
                <a:ea typeface="Red Hat Text"/>
                <a:cs typeface="Red Hat Text"/>
                <a:sym typeface="Red Hat Text"/>
              </a:rPr>
              <a:t>Slight disruption</a:t>
            </a:r>
            <a:endParaRPr i="1" sz="700">
              <a:solidFill>
                <a:schemeClr val="dk2"/>
              </a:solidFill>
              <a:latin typeface="Red Hat Text"/>
              <a:ea typeface="Red Hat Text"/>
              <a:cs typeface="Red Hat Text"/>
              <a:sym typeface="Red Hat Text"/>
            </a:endParaRPr>
          </a:p>
        </p:txBody>
      </p:sp>
      <p:sp>
        <p:nvSpPr>
          <p:cNvPr id="1357" name="Google Shape;1357;p122"/>
          <p:cNvSpPr txBox="1"/>
          <p:nvPr/>
        </p:nvSpPr>
        <p:spPr>
          <a:xfrm rot="-5400000">
            <a:off x="-121534" y="1220900"/>
            <a:ext cx="1170300" cy="225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sz="700">
                <a:solidFill>
                  <a:schemeClr val="dk2"/>
                </a:solidFill>
                <a:latin typeface="Red Hat Text"/>
                <a:ea typeface="Red Hat Text"/>
                <a:cs typeface="Red Hat Text"/>
                <a:sym typeface="Red Hat Text"/>
              </a:rPr>
              <a:t>Critical disruption</a:t>
            </a:r>
            <a:endParaRPr i="1" sz="700">
              <a:solidFill>
                <a:schemeClr val="dk2"/>
              </a:solidFill>
              <a:latin typeface="Red Hat Text"/>
              <a:ea typeface="Red Hat Text"/>
              <a:cs typeface="Red Hat Text"/>
              <a:sym typeface="Red Hat Text"/>
            </a:endParaRPr>
          </a:p>
        </p:txBody>
      </p:sp>
      <p:pic>
        <p:nvPicPr>
          <p:cNvPr id="1358" name="Google Shape;1358;p122"/>
          <p:cNvPicPr preferRelativeResize="0"/>
          <p:nvPr/>
        </p:nvPicPr>
        <p:blipFill>
          <a:blip r:embed="rId2">
            <a:alphaModFix/>
          </a:blip>
          <a:stretch>
            <a:fillRect/>
          </a:stretch>
        </p:blipFill>
        <p:spPr>
          <a:xfrm>
            <a:off x="431576" y="61875"/>
            <a:ext cx="387440" cy="378300"/>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red">
  <p:cSld name="TITLE_1">
    <p:bg>
      <p:bgPr>
        <a:blipFill>
          <a:blip r:embed="rId2">
            <a:alphaModFix/>
          </a:blip>
          <a:stretch>
            <a:fillRect/>
          </a:stretch>
        </a:blipFill>
      </p:bgPr>
    </p:bg>
    <p:spTree>
      <p:nvGrpSpPr>
        <p:cNvPr id="50" name="Shape 50"/>
        <p:cNvGrpSpPr/>
        <p:nvPr/>
      </p:nvGrpSpPr>
      <p:grpSpPr>
        <a:xfrm>
          <a:off x="0" y="0"/>
          <a:ext cx="0" cy="0"/>
          <a:chOff x="0" y="0"/>
          <a:chExt cx="0" cy="0"/>
        </a:xfrm>
      </p:grpSpPr>
      <p:sp>
        <p:nvSpPr>
          <p:cNvPr id="51" name="Google Shape;51;p13"/>
          <p:cNvSpPr txBox="1"/>
          <p:nvPr>
            <p:ph idx="1" type="subTitle"/>
          </p:nvPr>
        </p:nvSpPr>
        <p:spPr>
          <a:xfrm>
            <a:off x="1562794" y="2641369"/>
            <a:ext cx="5649900" cy="6858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chemeClr val="lt1"/>
              </a:buClr>
              <a:buSzPts val="1800"/>
              <a:buNone/>
              <a:defRPr sz="1800">
                <a:solidFill>
                  <a:schemeClr val="lt1"/>
                </a:solidFill>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p:txBody>
      </p:sp>
      <p:sp>
        <p:nvSpPr>
          <p:cNvPr id="52" name="Google Shape;52;p13"/>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t/>
            </a:r>
            <a:endParaRPr sz="500">
              <a:solidFill>
                <a:schemeClr val="lt1"/>
              </a:solidFill>
              <a:latin typeface="Overpass Light"/>
              <a:ea typeface="Overpass Light"/>
              <a:cs typeface="Overpass Light"/>
              <a:sym typeface="Overpass Light"/>
            </a:endParaRPr>
          </a:p>
        </p:txBody>
      </p:sp>
      <p:sp>
        <p:nvSpPr>
          <p:cNvPr id="53" name="Google Shape;53;p13"/>
          <p:cNvSpPr txBox="1"/>
          <p:nvPr>
            <p:ph type="title"/>
          </p:nvPr>
        </p:nvSpPr>
        <p:spPr>
          <a:xfrm>
            <a:off x="1562906" y="1307719"/>
            <a:ext cx="5649900" cy="1200300"/>
          </a:xfrm>
          <a:prstGeom prst="rect">
            <a:avLst/>
          </a:prstGeom>
        </p:spPr>
        <p:txBody>
          <a:bodyPr anchorCtr="0" anchor="b" bIns="91425" lIns="91425" spcFirstLastPara="1" rIns="91425" wrap="square" tIns="91425">
            <a:normAutofit/>
          </a:bodyPr>
          <a:lstStyle>
            <a:lvl1pPr lvl="0" rtl="0">
              <a:lnSpc>
                <a:spcPct val="105000"/>
              </a:lnSpc>
              <a:spcBef>
                <a:spcPts val="0"/>
              </a:spcBef>
              <a:spcAft>
                <a:spcPts val="0"/>
              </a:spcAft>
              <a:buNone/>
              <a:defRPr sz="3500">
                <a:solidFill>
                  <a:schemeClr val="lt1"/>
                </a:solidFill>
              </a:defRPr>
            </a:lvl1pPr>
            <a:lvl2pPr lvl="1" rtl="0">
              <a:lnSpc>
                <a:spcPct val="105000"/>
              </a:lnSpc>
              <a:spcBef>
                <a:spcPts val="0"/>
              </a:spcBef>
              <a:spcAft>
                <a:spcPts val="0"/>
              </a:spcAft>
              <a:buNone/>
              <a:defRPr sz="3500">
                <a:solidFill>
                  <a:schemeClr val="lt1"/>
                </a:solidFill>
              </a:defRPr>
            </a:lvl2pPr>
            <a:lvl3pPr lvl="2" rtl="0">
              <a:lnSpc>
                <a:spcPct val="105000"/>
              </a:lnSpc>
              <a:spcBef>
                <a:spcPts val="0"/>
              </a:spcBef>
              <a:spcAft>
                <a:spcPts val="0"/>
              </a:spcAft>
              <a:buNone/>
              <a:defRPr sz="3500">
                <a:solidFill>
                  <a:schemeClr val="lt1"/>
                </a:solidFill>
              </a:defRPr>
            </a:lvl3pPr>
            <a:lvl4pPr lvl="3" rtl="0">
              <a:lnSpc>
                <a:spcPct val="105000"/>
              </a:lnSpc>
              <a:spcBef>
                <a:spcPts val="0"/>
              </a:spcBef>
              <a:spcAft>
                <a:spcPts val="0"/>
              </a:spcAft>
              <a:buNone/>
              <a:defRPr sz="3500">
                <a:solidFill>
                  <a:schemeClr val="lt1"/>
                </a:solidFill>
              </a:defRPr>
            </a:lvl4pPr>
            <a:lvl5pPr lvl="4" rtl="0">
              <a:lnSpc>
                <a:spcPct val="105000"/>
              </a:lnSpc>
              <a:spcBef>
                <a:spcPts val="0"/>
              </a:spcBef>
              <a:spcAft>
                <a:spcPts val="0"/>
              </a:spcAft>
              <a:buNone/>
              <a:defRPr sz="3500">
                <a:solidFill>
                  <a:schemeClr val="lt1"/>
                </a:solidFill>
              </a:defRPr>
            </a:lvl5pPr>
            <a:lvl6pPr lvl="5" rtl="0">
              <a:lnSpc>
                <a:spcPct val="105000"/>
              </a:lnSpc>
              <a:spcBef>
                <a:spcPts val="0"/>
              </a:spcBef>
              <a:spcAft>
                <a:spcPts val="0"/>
              </a:spcAft>
              <a:buNone/>
              <a:defRPr sz="3500">
                <a:solidFill>
                  <a:schemeClr val="lt1"/>
                </a:solidFill>
              </a:defRPr>
            </a:lvl6pPr>
            <a:lvl7pPr lvl="6" rtl="0">
              <a:lnSpc>
                <a:spcPct val="105000"/>
              </a:lnSpc>
              <a:spcBef>
                <a:spcPts val="0"/>
              </a:spcBef>
              <a:spcAft>
                <a:spcPts val="0"/>
              </a:spcAft>
              <a:buNone/>
              <a:defRPr sz="3500">
                <a:solidFill>
                  <a:schemeClr val="lt1"/>
                </a:solidFill>
              </a:defRPr>
            </a:lvl7pPr>
            <a:lvl8pPr lvl="7" rtl="0">
              <a:lnSpc>
                <a:spcPct val="105000"/>
              </a:lnSpc>
              <a:spcBef>
                <a:spcPts val="0"/>
              </a:spcBef>
              <a:spcAft>
                <a:spcPts val="0"/>
              </a:spcAft>
              <a:buNone/>
              <a:defRPr sz="3500">
                <a:solidFill>
                  <a:schemeClr val="lt1"/>
                </a:solidFill>
              </a:defRPr>
            </a:lvl8pPr>
            <a:lvl9pPr lvl="8" rtl="0">
              <a:lnSpc>
                <a:spcPct val="105000"/>
              </a:lnSpc>
              <a:spcBef>
                <a:spcPts val="0"/>
              </a:spcBef>
              <a:spcAft>
                <a:spcPts val="0"/>
              </a:spcAft>
              <a:buNone/>
              <a:defRPr sz="3500">
                <a:solidFill>
                  <a:schemeClr val="lt1"/>
                </a:solidFill>
              </a:defRPr>
            </a:lvl9pPr>
          </a:lstStyle>
          <a:p/>
        </p:txBody>
      </p:sp>
      <p:sp>
        <p:nvSpPr>
          <p:cNvPr id="54" name="Google Shape;54;p13"/>
          <p:cNvSpPr txBox="1"/>
          <p:nvPr>
            <p:ph idx="2" type="subTitle"/>
          </p:nvPr>
        </p:nvSpPr>
        <p:spPr>
          <a:xfrm>
            <a:off x="1562794" y="3511275"/>
            <a:ext cx="1530300" cy="454200"/>
          </a:xfrm>
          <a:prstGeom prst="rect">
            <a:avLst/>
          </a:prstGeom>
        </p:spPr>
        <p:txBody>
          <a:bodyPr anchorCtr="0" anchor="t" bIns="91425" lIns="91425" spcFirstLastPara="1" rIns="91425" wrap="square" tIns="91425">
            <a:normAutofit/>
          </a:bodyPr>
          <a:lstStyle>
            <a:lvl1pPr lvl="0" rtl="0">
              <a:lnSpc>
                <a:spcPct val="135000"/>
              </a:lnSpc>
              <a:spcBef>
                <a:spcPts val="0"/>
              </a:spcBef>
              <a:spcAft>
                <a:spcPts val="0"/>
              </a:spcAft>
              <a:buClr>
                <a:schemeClr val="lt1"/>
              </a:buClr>
              <a:buSzPts val="900"/>
              <a:buNone/>
              <a:defRPr sz="900">
                <a:solidFill>
                  <a:schemeClr val="lt1"/>
                </a:solidFill>
              </a:defRPr>
            </a:lvl1pPr>
            <a:lvl2pPr lvl="1" rtl="0">
              <a:lnSpc>
                <a:spcPct val="135000"/>
              </a:lnSpc>
              <a:spcBef>
                <a:spcPts val="0"/>
              </a:spcBef>
              <a:spcAft>
                <a:spcPts val="0"/>
              </a:spcAft>
              <a:buClr>
                <a:schemeClr val="lt1"/>
              </a:buClr>
              <a:buSzPts val="900"/>
              <a:buNone/>
              <a:defRPr sz="900">
                <a:solidFill>
                  <a:schemeClr val="lt1"/>
                </a:solidFill>
              </a:defRPr>
            </a:lvl2pPr>
            <a:lvl3pPr lvl="2" rtl="0">
              <a:lnSpc>
                <a:spcPct val="135000"/>
              </a:lnSpc>
              <a:spcBef>
                <a:spcPts val="0"/>
              </a:spcBef>
              <a:spcAft>
                <a:spcPts val="0"/>
              </a:spcAft>
              <a:buClr>
                <a:schemeClr val="lt1"/>
              </a:buClr>
              <a:buSzPts val="900"/>
              <a:buNone/>
              <a:defRPr sz="900">
                <a:solidFill>
                  <a:schemeClr val="lt1"/>
                </a:solidFill>
              </a:defRPr>
            </a:lvl3pPr>
            <a:lvl4pPr lvl="3" rtl="0">
              <a:lnSpc>
                <a:spcPct val="135000"/>
              </a:lnSpc>
              <a:spcBef>
                <a:spcPts val="0"/>
              </a:spcBef>
              <a:spcAft>
                <a:spcPts val="0"/>
              </a:spcAft>
              <a:buClr>
                <a:schemeClr val="lt1"/>
              </a:buClr>
              <a:buSzPts val="900"/>
              <a:buNone/>
              <a:defRPr sz="900">
                <a:solidFill>
                  <a:schemeClr val="lt1"/>
                </a:solidFill>
              </a:defRPr>
            </a:lvl4pPr>
            <a:lvl5pPr lvl="4" rtl="0">
              <a:lnSpc>
                <a:spcPct val="135000"/>
              </a:lnSpc>
              <a:spcBef>
                <a:spcPts val="0"/>
              </a:spcBef>
              <a:spcAft>
                <a:spcPts val="0"/>
              </a:spcAft>
              <a:buClr>
                <a:schemeClr val="lt1"/>
              </a:buClr>
              <a:buSzPts val="900"/>
              <a:buNone/>
              <a:defRPr sz="900">
                <a:solidFill>
                  <a:schemeClr val="lt1"/>
                </a:solidFill>
              </a:defRPr>
            </a:lvl5pPr>
            <a:lvl6pPr lvl="5" rtl="0">
              <a:lnSpc>
                <a:spcPct val="135000"/>
              </a:lnSpc>
              <a:spcBef>
                <a:spcPts val="0"/>
              </a:spcBef>
              <a:spcAft>
                <a:spcPts val="0"/>
              </a:spcAft>
              <a:buClr>
                <a:schemeClr val="lt1"/>
              </a:buClr>
              <a:buSzPts val="900"/>
              <a:buNone/>
              <a:defRPr sz="900">
                <a:solidFill>
                  <a:schemeClr val="lt1"/>
                </a:solidFill>
              </a:defRPr>
            </a:lvl6pPr>
            <a:lvl7pPr lvl="6" rtl="0">
              <a:lnSpc>
                <a:spcPct val="135000"/>
              </a:lnSpc>
              <a:spcBef>
                <a:spcPts val="0"/>
              </a:spcBef>
              <a:spcAft>
                <a:spcPts val="0"/>
              </a:spcAft>
              <a:buClr>
                <a:schemeClr val="lt1"/>
              </a:buClr>
              <a:buSzPts val="900"/>
              <a:buNone/>
              <a:defRPr sz="900">
                <a:solidFill>
                  <a:schemeClr val="lt1"/>
                </a:solidFill>
              </a:defRPr>
            </a:lvl7pPr>
            <a:lvl8pPr lvl="7" rtl="0">
              <a:lnSpc>
                <a:spcPct val="135000"/>
              </a:lnSpc>
              <a:spcBef>
                <a:spcPts val="0"/>
              </a:spcBef>
              <a:spcAft>
                <a:spcPts val="0"/>
              </a:spcAft>
              <a:buClr>
                <a:schemeClr val="lt1"/>
              </a:buClr>
              <a:buSzPts val="900"/>
              <a:buNone/>
              <a:defRPr sz="900">
                <a:solidFill>
                  <a:schemeClr val="lt1"/>
                </a:solidFill>
              </a:defRPr>
            </a:lvl8pPr>
            <a:lvl9pPr lvl="8" rtl="0">
              <a:lnSpc>
                <a:spcPct val="135000"/>
              </a:lnSpc>
              <a:spcBef>
                <a:spcPts val="0"/>
              </a:spcBef>
              <a:spcAft>
                <a:spcPts val="0"/>
              </a:spcAft>
              <a:buClr>
                <a:schemeClr val="lt1"/>
              </a:buClr>
              <a:buSzPts val="900"/>
              <a:buNone/>
              <a:defRPr sz="900">
                <a:solidFill>
                  <a:schemeClr val="lt1"/>
                </a:solidFill>
              </a:defRPr>
            </a:lvl9pPr>
          </a:lstStyle>
          <a:p/>
        </p:txBody>
      </p:sp>
      <p:sp>
        <p:nvSpPr>
          <p:cNvPr id="55" name="Google Shape;55;p13"/>
          <p:cNvSpPr txBox="1"/>
          <p:nvPr>
            <p:ph idx="3" type="subTitle"/>
          </p:nvPr>
        </p:nvSpPr>
        <p:spPr>
          <a:xfrm>
            <a:off x="3353888" y="3511275"/>
            <a:ext cx="1530300" cy="454200"/>
          </a:xfrm>
          <a:prstGeom prst="rect">
            <a:avLst/>
          </a:prstGeom>
        </p:spPr>
        <p:txBody>
          <a:bodyPr anchorCtr="0" anchor="t" bIns="91425" lIns="91425" spcFirstLastPara="1" rIns="91425" wrap="square" tIns="91425">
            <a:normAutofit/>
          </a:bodyPr>
          <a:lstStyle>
            <a:lvl1pPr lvl="0" rtl="0">
              <a:lnSpc>
                <a:spcPct val="135000"/>
              </a:lnSpc>
              <a:spcBef>
                <a:spcPts val="0"/>
              </a:spcBef>
              <a:spcAft>
                <a:spcPts val="0"/>
              </a:spcAft>
              <a:buClr>
                <a:schemeClr val="lt1"/>
              </a:buClr>
              <a:buSzPts val="900"/>
              <a:buNone/>
              <a:defRPr sz="900">
                <a:solidFill>
                  <a:schemeClr val="lt1"/>
                </a:solidFill>
              </a:defRPr>
            </a:lvl1pPr>
            <a:lvl2pPr lvl="1" rtl="0">
              <a:lnSpc>
                <a:spcPct val="135000"/>
              </a:lnSpc>
              <a:spcBef>
                <a:spcPts val="0"/>
              </a:spcBef>
              <a:spcAft>
                <a:spcPts val="0"/>
              </a:spcAft>
              <a:buClr>
                <a:schemeClr val="lt1"/>
              </a:buClr>
              <a:buSzPts val="900"/>
              <a:buNone/>
              <a:defRPr sz="900">
                <a:solidFill>
                  <a:schemeClr val="lt1"/>
                </a:solidFill>
              </a:defRPr>
            </a:lvl2pPr>
            <a:lvl3pPr lvl="2" rtl="0">
              <a:lnSpc>
                <a:spcPct val="135000"/>
              </a:lnSpc>
              <a:spcBef>
                <a:spcPts val="0"/>
              </a:spcBef>
              <a:spcAft>
                <a:spcPts val="0"/>
              </a:spcAft>
              <a:buClr>
                <a:schemeClr val="lt1"/>
              </a:buClr>
              <a:buSzPts val="900"/>
              <a:buNone/>
              <a:defRPr sz="900">
                <a:solidFill>
                  <a:schemeClr val="lt1"/>
                </a:solidFill>
              </a:defRPr>
            </a:lvl3pPr>
            <a:lvl4pPr lvl="3" rtl="0">
              <a:lnSpc>
                <a:spcPct val="135000"/>
              </a:lnSpc>
              <a:spcBef>
                <a:spcPts val="0"/>
              </a:spcBef>
              <a:spcAft>
                <a:spcPts val="0"/>
              </a:spcAft>
              <a:buClr>
                <a:schemeClr val="lt1"/>
              </a:buClr>
              <a:buSzPts val="900"/>
              <a:buNone/>
              <a:defRPr sz="900">
                <a:solidFill>
                  <a:schemeClr val="lt1"/>
                </a:solidFill>
              </a:defRPr>
            </a:lvl4pPr>
            <a:lvl5pPr lvl="4" rtl="0">
              <a:lnSpc>
                <a:spcPct val="135000"/>
              </a:lnSpc>
              <a:spcBef>
                <a:spcPts val="0"/>
              </a:spcBef>
              <a:spcAft>
                <a:spcPts val="0"/>
              </a:spcAft>
              <a:buClr>
                <a:schemeClr val="lt1"/>
              </a:buClr>
              <a:buSzPts val="900"/>
              <a:buNone/>
              <a:defRPr sz="900">
                <a:solidFill>
                  <a:schemeClr val="lt1"/>
                </a:solidFill>
              </a:defRPr>
            </a:lvl5pPr>
            <a:lvl6pPr lvl="5" rtl="0">
              <a:lnSpc>
                <a:spcPct val="135000"/>
              </a:lnSpc>
              <a:spcBef>
                <a:spcPts val="0"/>
              </a:spcBef>
              <a:spcAft>
                <a:spcPts val="0"/>
              </a:spcAft>
              <a:buClr>
                <a:schemeClr val="lt1"/>
              </a:buClr>
              <a:buSzPts val="900"/>
              <a:buNone/>
              <a:defRPr sz="900">
                <a:solidFill>
                  <a:schemeClr val="lt1"/>
                </a:solidFill>
              </a:defRPr>
            </a:lvl6pPr>
            <a:lvl7pPr lvl="6" rtl="0">
              <a:lnSpc>
                <a:spcPct val="135000"/>
              </a:lnSpc>
              <a:spcBef>
                <a:spcPts val="0"/>
              </a:spcBef>
              <a:spcAft>
                <a:spcPts val="0"/>
              </a:spcAft>
              <a:buClr>
                <a:schemeClr val="lt1"/>
              </a:buClr>
              <a:buSzPts val="900"/>
              <a:buNone/>
              <a:defRPr sz="900">
                <a:solidFill>
                  <a:schemeClr val="lt1"/>
                </a:solidFill>
              </a:defRPr>
            </a:lvl7pPr>
            <a:lvl8pPr lvl="7" rtl="0">
              <a:lnSpc>
                <a:spcPct val="135000"/>
              </a:lnSpc>
              <a:spcBef>
                <a:spcPts val="0"/>
              </a:spcBef>
              <a:spcAft>
                <a:spcPts val="0"/>
              </a:spcAft>
              <a:buClr>
                <a:schemeClr val="lt1"/>
              </a:buClr>
              <a:buSzPts val="900"/>
              <a:buNone/>
              <a:defRPr sz="900">
                <a:solidFill>
                  <a:schemeClr val="lt1"/>
                </a:solidFill>
              </a:defRPr>
            </a:lvl8pPr>
            <a:lvl9pPr lvl="8" rtl="0">
              <a:lnSpc>
                <a:spcPct val="135000"/>
              </a:lnSpc>
              <a:spcBef>
                <a:spcPts val="0"/>
              </a:spcBef>
              <a:spcAft>
                <a:spcPts val="0"/>
              </a:spcAft>
              <a:buClr>
                <a:schemeClr val="lt1"/>
              </a:buClr>
              <a:buSzPts val="900"/>
              <a:buNone/>
              <a:defRPr sz="900">
                <a:solidFill>
                  <a:schemeClr val="lt1"/>
                </a:solidFill>
              </a:defRPr>
            </a:lvl9pPr>
          </a:lstStyle>
          <a:p/>
        </p:txBody>
      </p:sp>
      <p:pic>
        <p:nvPicPr>
          <p:cNvPr id="56" name="Google Shape;56;p13"/>
          <p:cNvPicPr preferRelativeResize="0"/>
          <p:nvPr/>
        </p:nvPicPr>
        <p:blipFill>
          <a:blip r:embed="rId3">
            <a:alphaModFix/>
          </a:blip>
          <a:stretch>
            <a:fillRect/>
          </a:stretch>
        </p:blipFill>
        <p:spPr>
          <a:xfrm>
            <a:off x="7580138" y="4652989"/>
            <a:ext cx="1185206" cy="279575"/>
          </a:xfrm>
          <a:prstGeom prst="rect">
            <a:avLst/>
          </a:prstGeom>
          <a:noFill/>
          <a:ln>
            <a:noFill/>
          </a:ln>
        </p:spPr>
      </p:pic>
      <p:cxnSp>
        <p:nvCxnSpPr>
          <p:cNvPr id="57" name="Google Shape;57;p13"/>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ccessor 1">
  <p:cSld name="CUSTOM_7_1_1_1">
    <p:spTree>
      <p:nvGrpSpPr>
        <p:cNvPr id="1359" name="Shape 1359"/>
        <p:cNvGrpSpPr/>
        <p:nvPr/>
      </p:nvGrpSpPr>
      <p:grpSpPr>
        <a:xfrm>
          <a:off x="0" y="0"/>
          <a:ext cx="0" cy="0"/>
          <a:chOff x="0" y="0"/>
          <a:chExt cx="0" cy="0"/>
        </a:xfrm>
      </p:grpSpPr>
      <p:cxnSp>
        <p:nvCxnSpPr>
          <p:cNvPr id="1360" name="Google Shape;1360;p123"/>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1361" name="Google Shape;1361;p123"/>
          <p:cNvCxnSpPr/>
          <p:nvPr/>
        </p:nvCxnSpPr>
        <p:spPr>
          <a:xfrm rot="10800000">
            <a:off x="335825" y="4800900"/>
            <a:ext cx="0" cy="342600"/>
          </a:xfrm>
          <a:prstGeom prst="straightConnector1">
            <a:avLst/>
          </a:prstGeom>
          <a:noFill/>
          <a:ln cap="flat" cmpd="sng" w="9525">
            <a:solidFill>
              <a:schemeClr val="accent1"/>
            </a:solidFill>
            <a:prstDash val="solid"/>
            <a:round/>
            <a:headEnd len="med" w="med" type="none"/>
            <a:tailEnd len="med" w="med" type="none"/>
          </a:ln>
        </p:spPr>
      </p:cxnSp>
      <p:sp>
        <p:nvSpPr>
          <p:cNvPr id="1362" name="Google Shape;1362;p123"/>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1363" name="Google Shape;1363;p123"/>
          <p:cNvSpPr/>
          <p:nvPr/>
        </p:nvSpPr>
        <p:spPr>
          <a:xfrm>
            <a:off x="2681325" y="1348875"/>
            <a:ext cx="3308100" cy="3313200"/>
          </a:xfrm>
          <a:prstGeom prst="rect">
            <a:avLst/>
          </a:prstGeom>
          <a:solidFill>
            <a:schemeClr val="dk2"/>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latin typeface="Overpass"/>
              <a:ea typeface="Overpass"/>
              <a:cs typeface="Overpass"/>
              <a:sym typeface="Overpass"/>
            </a:endParaRPr>
          </a:p>
        </p:txBody>
      </p:sp>
      <p:sp>
        <p:nvSpPr>
          <p:cNvPr id="1364" name="Google Shape;1364;p123"/>
          <p:cNvSpPr txBox="1"/>
          <p:nvPr/>
        </p:nvSpPr>
        <p:spPr>
          <a:xfrm>
            <a:off x="435188" y="349013"/>
            <a:ext cx="7816500" cy="414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latin typeface="Red Hat Text"/>
                <a:ea typeface="Red Hat Text"/>
                <a:cs typeface="Red Hat Text"/>
                <a:sym typeface="Red Hat Text"/>
              </a:rPr>
              <a:t>Successor Identification (Your Role)</a:t>
            </a:r>
            <a:endParaRPr sz="2000">
              <a:latin typeface="Red Hat Text"/>
              <a:ea typeface="Red Hat Text"/>
              <a:cs typeface="Red Hat Text"/>
              <a:sym typeface="Red Hat Text"/>
            </a:endParaRPr>
          </a:p>
        </p:txBody>
      </p:sp>
      <p:sp>
        <p:nvSpPr>
          <p:cNvPr id="1365" name="Google Shape;1365;p123"/>
          <p:cNvSpPr txBox="1"/>
          <p:nvPr/>
        </p:nvSpPr>
        <p:spPr>
          <a:xfrm>
            <a:off x="6344300" y="1348875"/>
            <a:ext cx="2144100" cy="30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rgbClr val="000000"/>
                </a:solidFill>
                <a:latin typeface="Red Hat Text"/>
                <a:ea typeface="Red Hat Text"/>
                <a:cs typeface="Red Hat Text"/>
                <a:sym typeface="Red Hat Text"/>
              </a:rPr>
              <a:t>NOTES:</a:t>
            </a:r>
            <a:endParaRPr b="1" sz="1000">
              <a:solidFill>
                <a:srgbClr val="78909C"/>
              </a:solidFill>
              <a:latin typeface="Red Hat Text"/>
              <a:ea typeface="Red Hat Text"/>
              <a:cs typeface="Red Hat Text"/>
              <a:sym typeface="Red Hat Text"/>
            </a:endParaRPr>
          </a:p>
        </p:txBody>
      </p:sp>
      <p:sp>
        <p:nvSpPr>
          <p:cNvPr id="1366" name="Google Shape;1366;p123"/>
          <p:cNvSpPr txBox="1"/>
          <p:nvPr/>
        </p:nvSpPr>
        <p:spPr>
          <a:xfrm>
            <a:off x="386753" y="1093325"/>
            <a:ext cx="1983300" cy="2938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100">
                <a:solidFill>
                  <a:srgbClr val="CC0000"/>
                </a:solidFill>
                <a:latin typeface="Red Hat Text"/>
                <a:ea typeface="Red Hat Text"/>
                <a:cs typeface="Red Hat Text"/>
                <a:sym typeface="Red Hat Text"/>
              </a:rPr>
              <a:t>INSTRUCTIONS:</a:t>
            </a:r>
            <a:endParaRPr b="1" sz="1100">
              <a:solidFill>
                <a:srgbClr val="CC0000"/>
              </a:solidFill>
              <a:latin typeface="Red Hat Text"/>
              <a:ea typeface="Red Hat Text"/>
              <a:cs typeface="Red Hat Text"/>
              <a:sym typeface="Red Hat Text"/>
            </a:endParaRPr>
          </a:p>
          <a:p>
            <a:pPr indent="0" lvl="0" marL="0" rtl="0" algn="l">
              <a:spcBef>
                <a:spcPts val="0"/>
              </a:spcBef>
              <a:spcAft>
                <a:spcPts val="0"/>
              </a:spcAft>
              <a:buNone/>
            </a:pPr>
            <a:r>
              <a:t/>
            </a:r>
            <a:endParaRPr b="1" i="1" sz="1100">
              <a:solidFill>
                <a:srgbClr val="CC0000"/>
              </a:solidFill>
              <a:latin typeface="Red Hat Text"/>
              <a:ea typeface="Red Hat Text"/>
              <a:cs typeface="Red Hat Text"/>
              <a:sym typeface="Red Hat Text"/>
            </a:endParaRPr>
          </a:p>
          <a:p>
            <a:pPr indent="0" lvl="0" marL="0" rtl="0" algn="l">
              <a:spcBef>
                <a:spcPts val="0"/>
              </a:spcBef>
              <a:spcAft>
                <a:spcPts val="0"/>
              </a:spcAft>
              <a:buNone/>
            </a:pPr>
            <a:r>
              <a:rPr i="1" lang="en" sz="1100">
                <a:solidFill>
                  <a:schemeClr val="dk2"/>
                </a:solidFill>
                <a:latin typeface="Red Hat Text"/>
                <a:ea typeface="Red Hat Text"/>
                <a:cs typeface="Red Hat Text"/>
                <a:sym typeface="Red Hat Text"/>
              </a:rPr>
              <a:t>Use this slide to provide input on successors for your role.</a:t>
            </a:r>
            <a:endParaRPr i="1" sz="1100">
              <a:solidFill>
                <a:schemeClr val="dk2"/>
              </a:solidFill>
              <a:latin typeface="Red Hat Text"/>
              <a:ea typeface="Red Hat Text"/>
              <a:cs typeface="Red Hat Text"/>
              <a:sym typeface="Red Hat Text"/>
            </a:endParaRPr>
          </a:p>
          <a:p>
            <a:pPr indent="0" lvl="0" marL="0" rtl="0" algn="l">
              <a:spcBef>
                <a:spcPts val="0"/>
              </a:spcBef>
              <a:spcAft>
                <a:spcPts val="0"/>
              </a:spcAft>
              <a:buNone/>
            </a:pPr>
            <a:r>
              <a:t/>
            </a:r>
            <a:endParaRPr i="1" sz="1100">
              <a:solidFill>
                <a:schemeClr val="dk2"/>
              </a:solidFill>
              <a:latin typeface="Red Hat Text"/>
              <a:ea typeface="Red Hat Text"/>
              <a:cs typeface="Red Hat Text"/>
              <a:sym typeface="Red Hat Text"/>
            </a:endParaRPr>
          </a:p>
          <a:p>
            <a:pPr indent="0" lvl="0" marL="0" rtl="0" algn="l">
              <a:spcBef>
                <a:spcPts val="0"/>
              </a:spcBef>
              <a:spcAft>
                <a:spcPts val="0"/>
              </a:spcAft>
              <a:buNone/>
            </a:pPr>
            <a:r>
              <a:rPr i="1" lang="en" sz="1100">
                <a:solidFill>
                  <a:schemeClr val="dk2"/>
                </a:solidFill>
                <a:latin typeface="Red Hat Text"/>
                <a:ea typeface="Red Hat Text"/>
                <a:cs typeface="Red Hat Text"/>
                <a:sym typeface="Red Hat Text"/>
              </a:rPr>
              <a:t>Review this information with your manager for their succession planning requirement.</a:t>
            </a:r>
            <a:endParaRPr i="1" sz="1100">
              <a:solidFill>
                <a:schemeClr val="dk2"/>
              </a:solidFill>
              <a:latin typeface="Red Hat Text"/>
              <a:ea typeface="Red Hat Text"/>
              <a:cs typeface="Red Hat Text"/>
              <a:sym typeface="Red Hat Text"/>
            </a:endParaRPr>
          </a:p>
          <a:p>
            <a:pPr indent="0" lvl="0" marL="0" rtl="0" algn="l">
              <a:spcBef>
                <a:spcPts val="0"/>
              </a:spcBef>
              <a:spcAft>
                <a:spcPts val="0"/>
              </a:spcAft>
              <a:buNone/>
            </a:pPr>
            <a:r>
              <a:t/>
            </a:r>
            <a:endParaRPr i="1" sz="1100">
              <a:solidFill>
                <a:schemeClr val="dk2"/>
              </a:solidFill>
              <a:latin typeface="Red Hat Text"/>
              <a:ea typeface="Red Hat Text"/>
              <a:cs typeface="Red Hat Text"/>
              <a:sym typeface="Red Hat Text"/>
            </a:endParaRPr>
          </a:p>
          <a:p>
            <a:pPr indent="0" lvl="0" marL="0" rtl="0" algn="l">
              <a:spcBef>
                <a:spcPts val="0"/>
              </a:spcBef>
              <a:spcAft>
                <a:spcPts val="0"/>
              </a:spcAft>
              <a:buNone/>
            </a:pPr>
            <a:r>
              <a:rPr b="1" i="1" lang="en" sz="1100">
                <a:solidFill>
                  <a:schemeClr val="dk2"/>
                </a:solidFill>
                <a:latin typeface="Red Hat Text"/>
                <a:ea typeface="Red Hat Text"/>
                <a:cs typeface="Red Hat Text"/>
                <a:sym typeface="Red Hat Text"/>
              </a:rPr>
              <a:t>Note:</a:t>
            </a:r>
            <a:r>
              <a:rPr i="1" lang="en" sz="1100">
                <a:solidFill>
                  <a:schemeClr val="dk2"/>
                </a:solidFill>
                <a:latin typeface="Red Hat Text"/>
                <a:ea typeface="Red Hat Text"/>
                <a:cs typeface="Red Hat Text"/>
                <a:sym typeface="Red Hat Text"/>
              </a:rPr>
              <a:t> new definitions for each category available on slide 30 of the Appendix.</a:t>
            </a:r>
            <a:endParaRPr i="1" sz="1100">
              <a:solidFill>
                <a:schemeClr val="dk2"/>
              </a:solidFill>
              <a:latin typeface="Red Hat Text"/>
              <a:ea typeface="Red Hat Text"/>
              <a:cs typeface="Red Hat Text"/>
              <a:sym typeface="Red Hat Text"/>
            </a:endParaRPr>
          </a:p>
        </p:txBody>
      </p:sp>
      <p:sp>
        <p:nvSpPr>
          <p:cNvPr id="1367" name="Google Shape;1367;p123"/>
          <p:cNvSpPr txBox="1"/>
          <p:nvPr/>
        </p:nvSpPr>
        <p:spPr>
          <a:xfrm>
            <a:off x="2733003" y="1408739"/>
            <a:ext cx="3046200" cy="203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Red Hat Text"/>
                <a:ea typeface="Red Hat Text"/>
                <a:cs typeface="Red Hat Text"/>
                <a:sym typeface="Red Hat Text"/>
              </a:rPr>
              <a:t>READY: NOW</a:t>
            </a:r>
            <a:endParaRPr b="1" sz="800">
              <a:solidFill>
                <a:srgbClr val="FFFFFF"/>
              </a:solidFill>
              <a:latin typeface="Red Hat Text"/>
              <a:ea typeface="Red Hat Text"/>
              <a:cs typeface="Red Hat Text"/>
              <a:sym typeface="Red Hat Text"/>
            </a:endParaRPr>
          </a:p>
        </p:txBody>
      </p:sp>
      <p:sp>
        <p:nvSpPr>
          <p:cNvPr id="1368" name="Google Shape;1368;p123"/>
          <p:cNvSpPr txBox="1"/>
          <p:nvPr/>
        </p:nvSpPr>
        <p:spPr>
          <a:xfrm>
            <a:off x="2733003" y="2022634"/>
            <a:ext cx="1654200" cy="203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Red Hat Text"/>
                <a:ea typeface="Red Hat Text"/>
                <a:cs typeface="Red Hat Text"/>
                <a:sym typeface="Red Hat Text"/>
              </a:rPr>
              <a:t>READY: 1 YEAR</a:t>
            </a:r>
            <a:endParaRPr b="1" sz="800">
              <a:solidFill>
                <a:srgbClr val="FFFFFF"/>
              </a:solidFill>
              <a:latin typeface="Red Hat Text"/>
              <a:ea typeface="Red Hat Text"/>
              <a:cs typeface="Red Hat Text"/>
              <a:sym typeface="Red Hat Text"/>
            </a:endParaRPr>
          </a:p>
        </p:txBody>
      </p:sp>
      <p:sp>
        <p:nvSpPr>
          <p:cNvPr id="1369" name="Google Shape;1369;p123"/>
          <p:cNvSpPr txBox="1"/>
          <p:nvPr/>
        </p:nvSpPr>
        <p:spPr>
          <a:xfrm>
            <a:off x="2733003" y="2641407"/>
            <a:ext cx="1654200" cy="203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Red Hat Text"/>
                <a:ea typeface="Red Hat Text"/>
                <a:cs typeface="Red Hat Text"/>
                <a:sym typeface="Red Hat Text"/>
              </a:rPr>
              <a:t>READY: 2 YEARS</a:t>
            </a:r>
            <a:endParaRPr b="1" sz="800">
              <a:solidFill>
                <a:srgbClr val="FFFFFF"/>
              </a:solidFill>
              <a:latin typeface="Red Hat Text"/>
              <a:ea typeface="Red Hat Text"/>
              <a:cs typeface="Red Hat Text"/>
              <a:sym typeface="Red Hat Text"/>
            </a:endParaRPr>
          </a:p>
        </p:txBody>
      </p:sp>
      <p:sp>
        <p:nvSpPr>
          <p:cNvPr id="1370" name="Google Shape;1370;p123"/>
          <p:cNvSpPr txBox="1"/>
          <p:nvPr/>
        </p:nvSpPr>
        <p:spPr>
          <a:xfrm>
            <a:off x="2733003" y="3272613"/>
            <a:ext cx="1654200" cy="203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Red Hat Text"/>
                <a:ea typeface="Red Hat Text"/>
                <a:cs typeface="Red Hat Text"/>
                <a:sym typeface="Red Hat Text"/>
              </a:rPr>
              <a:t>EMERGENCY PLAN</a:t>
            </a:r>
            <a:endParaRPr b="1" sz="800">
              <a:solidFill>
                <a:srgbClr val="FFFFFF"/>
              </a:solidFill>
              <a:latin typeface="Red Hat Text"/>
              <a:ea typeface="Red Hat Text"/>
              <a:cs typeface="Red Hat Text"/>
              <a:sym typeface="Red Hat Text"/>
            </a:endParaRPr>
          </a:p>
        </p:txBody>
      </p:sp>
      <p:sp>
        <p:nvSpPr>
          <p:cNvPr id="1371" name="Google Shape;1371;p123"/>
          <p:cNvSpPr txBox="1"/>
          <p:nvPr/>
        </p:nvSpPr>
        <p:spPr>
          <a:xfrm>
            <a:off x="2733003" y="3903818"/>
            <a:ext cx="1654200" cy="203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Red Hat Text"/>
                <a:ea typeface="Red Hat Text"/>
                <a:cs typeface="Red Hat Text"/>
                <a:sym typeface="Red Hat Text"/>
              </a:rPr>
              <a:t>EXTERNAL CANDIDATE(S)</a:t>
            </a:r>
            <a:endParaRPr b="1" sz="800">
              <a:solidFill>
                <a:srgbClr val="FFFFFF"/>
              </a:solidFill>
              <a:latin typeface="Red Hat Text"/>
              <a:ea typeface="Red Hat Text"/>
              <a:cs typeface="Red Hat Text"/>
              <a:sym typeface="Red Hat Text"/>
            </a:endParaRPr>
          </a:p>
        </p:txBody>
      </p:sp>
      <p:pic>
        <p:nvPicPr>
          <p:cNvPr id="1372" name="Google Shape;1372;p123"/>
          <p:cNvPicPr preferRelativeResize="0"/>
          <p:nvPr/>
        </p:nvPicPr>
        <p:blipFill rotWithShape="1">
          <a:blip r:embed="rId2">
            <a:alphaModFix/>
          </a:blip>
          <a:srcRect b="258" l="0" r="0" t="258"/>
          <a:stretch/>
        </p:blipFill>
        <p:spPr>
          <a:xfrm>
            <a:off x="437948" y="114126"/>
            <a:ext cx="437780" cy="378301"/>
          </a:xfrm>
          <a:prstGeom prst="rect">
            <a:avLst/>
          </a:prstGeom>
          <a:noFill/>
          <a:ln>
            <a:noFill/>
          </a:ln>
        </p:spPr>
      </p:pic>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ccessor 5">
  <p:cSld name="CUSTOM_7_1_1_1_1">
    <p:spTree>
      <p:nvGrpSpPr>
        <p:cNvPr id="1373" name="Shape 1373"/>
        <p:cNvGrpSpPr/>
        <p:nvPr/>
      </p:nvGrpSpPr>
      <p:grpSpPr>
        <a:xfrm>
          <a:off x="0" y="0"/>
          <a:ext cx="0" cy="0"/>
          <a:chOff x="0" y="0"/>
          <a:chExt cx="0" cy="0"/>
        </a:xfrm>
      </p:grpSpPr>
      <p:cxnSp>
        <p:nvCxnSpPr>
          <p:cNvPr id="1374" name="Google Shape;1374;p124"/>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1375" name="Google Shape;1375;p124"/>
          <p:cNvCxnSpPr/>
          <p:nvPr/>
        </p:nvCxnSpPr>
        <p:spPr>
          <a:xfrm rot="10800000">
            <a:off x="335825" y="4800900"/>
            <a:ext cx="0" cy="342600"/>
          </a:xfrm>
          <a:prstGeom prst="straightConnector1">
            <a:avLst/>
          </a:prstGeom>
          <a:noFill/>
          <a:ln cap="flat" cmpd="sng" w="9525">
            <a:solidFill>
              <a:schemeClr val="accent1"/>
            </a:solidFill>
            <a:prstDash val="solid"/>
            <a:round/>
            <a:headEnd len="med" w="med" type="none"/>
            <a:tailEnd len="med" w="med" type="none"/>
          </a:ln>
        </p:spPr>
      </p:cxnSp>
      <p:pic>
        <p:nvPicPr>
          <p:cNvPr id="1376" name="Google Shape;1376;p124"/>
          <p:cNvPicPr preferRelativeResize="0"/>
          <p:nvPr/>
        </p:nvPicPr>
        <p:blipFill rotWithShape="1">
          <a:blip r:embed="rId2">
            <a:alphaModFix/>
          </a:blip>
          <a:srcRect b="258" l="0" r="0" t="258"/>
          <a:stretch/>
        </p:blipFill>
        <p:spPr>
          <a:xfrm>
            <a:off x="437948" y="114126"/>
            <a:ext cx="437780" cy="378301"/>
          </a:xfrm>
          <a:prstGeom prst="rect">
            <a:avLst/>
          </a:prstGeom>
          <a:noFill/>
          <a:ln>
            <a:noFill/>
          </a:ln>
        </p:spPr>
      </p:pic>
      <p:sp>
        <p:nvSpPr>
          <p:cNvPr id="1377" name="Google Shape;1377;p124"/>
          <p:cNvSpPr/>
          <p:nvPr/>
        </p:nvSpPr>
        <p:spPr>
          <a:xfrm>
            <a:off x="5517713" y="1120275"/>
            <a:ext cx="1636200" cy="3858600"/>
          </a:xfrm>
          <a:prstGeom prst="rect">
            <a:avLst/>
          </a:prstGeom>
          <a:solidFill>
            <a:schemeClr val="dk2"/>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FFFFFF"/>
              </a:solidFill>
              <a:latin typeface="Red Hat Text"/>
              <a:ea typeface="Red Hat Text"/>
              <a:cs typeface="Red Hat Text"/>
              <a:sym typeface="Red Hat Text"/>
            </a:endParaRPr>
          </a:p>
        </p:txBody>
      </p:sp>
      <p:sp>
        <p:nvSpPr>
          <p:cNvPr id="1378" name="Google Shape;1378;p124"/>
          <p:cNvSpPr/>
          <p:nvPr/>
        </p:nvSpPr>
        <p:spPr>
          <a:xfrm>
            <a:off x="3732238" y="1122025"/>
            <a:ext cx="1636200" cy="3858600"/>
          </a:xfrm>
          <a:prstGeom prst="rect">
            <a:avLst/>
          </a:prstGeom>
          <a:solidFill>
            <a:schemeClr val="dk2"/>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FFFFFF"/>
              </a:solidFill>
              <a:latin typeface="Red Hat Text"/>
              <a:ea typeface="Red Hat Text"/>
              <a:cs typeface="Red Hat Text"/>
              <a:sym typeface="Red Hat Text"/>
            </a:endParaRPr>
          </a:p>
        </p:txBody>
      </p:sp>
      <p:sp>
        <p:nvSpPr>
          <p:cNvPr id="1379" name="Google Shape;1379;p124"/>
          <p:cNvSpPr/>
          <p:nvPr/>
        </p:nvSpPr>
        <p:spPr>
          <a:xfrm>
            <a:off x="1946763" y="1105413"/>
            <a:ext cx="1636200" cy="3858600"/>
          </a:xfrm>
          <a:prstGeom prst="rect">
            <a:avLst/>
          </a:prstGeom>
          <a:solidFill>
            <a:schemeClr val="dk2"/>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FFFFFF"/>
              </a:solidFill>
              <a:latin typeface="Red Hat Text"/>
              <a:ea typeface="Red Hat Text"/>
              <a:cs typeface="Red Hat Text"/>
              <a:sym typeface="Red Hat Text"/>
            </a:endParaRPr>
          </a:p>
        </p:txBody>
      </p:sp>
      <p:sp>
        <p:nvSpPr>
          <p:cNvPr id="1380" name="Google Shape;1380;p124"/>
          <p:cNvSpPr/>
          <p:nvPr/>
        </p:nvSpPr>
        <p:spPr>
          <a:xfrm>
            <a:off x="161288" y="1118303"/>
            <a:ext cx="1636200" cy="3858600"/>
          </a:xfrm>
          <a:prstGeom prst="rect">
            <a:avLst/>
          </a:prstGeom>
          <a:solidFill>
            <a:schemeClr val="dk2"/>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FFFFFF"/>
              </a:solidFill>
              <a:latin typeface="Red Hat Text"/>
              <a:ea typeface="Red Hat Text"/>
              <a:cs typeface="Red Hat Text"/>
              <a:sym typeface="Red Hat Text"/>
            </a:endParaRPr>
          </a:p>
        </p:txBody>
      </p:sp>
      <p:sp>
        <p:nvSpPr>
          <p:cNvPr id="1381" name="Google Shape;1381;p124"/>
          <p:cNvSpPr/>
          <p:nvPr/>
        </p:nvSpPr>
        <p:spPr>
          <a:xfrm>
            <a:off x="7324088" y="1105413"/>
            <a:ext cx="1636200" cy="3858600"/>
          </a:xfrm>
          <a:prstGeom prst="rect">
            <a:avLst/>
          </a:prstGeom>
          <a:solidFill>
            <a:schemeClr val="dk2"/>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FFFFFF"/>
              </a:solidFill>
              <a:latin typeface="Red Hat Text"/>
              <a:ea typeface="Red Hat Text"/>
              <a:cs typeface="Red Hat Text"/>
              <a:sym typeface="Red Hat Text"/>
            </a:endParaRPr>
          </a:p>
        </p:txBody>
      </p:sp>
      <p:sp>
        <p:nvSpPr>
          <p:cNvPr id="1382" name="Google Shape;1382;p124"/>
          <p:cNvSpPr txBox="1"/>
          <p:nvPr/>
        </p:nvSpPr>
        <p:spPr>
          <a:xfrm>
            <a:off x="663788" y="196613"/>
            <a:ext cx="7816500" cy="414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latin typeface="Red Hat Text"/>
                <a:ea typeface="Red Hat Text"/>
                <a:cs typeface="Red Hat Text"/>
                <a:sym typeface="Red Hat Text"/>
              </a:rPr>
              <a:t>Succession Planning (Your Team)</a:t>
            </a:r>
            <a:endParaRPr sz="2000">
              <a:latin typeface="Red Hat Text"/>
              <a:ea typeface="Red Hat Text"/>
              <a:cs typeface="Red Hat Text"/>
              <a:sym typeface="Red Hat Text"/>
            </a:endParaRPr>
          </a:p>
        </p:txBody>
      </p:sp>
      <p:sp>
        <p:nvSpPr>
          <p:cNvPr id="1383" name="Google Shape;1383;p124"/>
          <p:cNvSpPr txBox="1"/>
          <p:nvPr/>
        </p:nvSpPr>
        <p:spPr>
          <a:xfrm>
            <a:off x="5580951" y="1115575"/>
            <a:ext cx="1264500" cy="24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Red Hat Text"/>
                <a:ea typeface="Red Hat Text"/>
                <a:cs typeface="Red Hat Text"/>
                <a:sym typeface="Red Hat Text"/>
              </a:rPr>
              <a:t>READY: NOW</a:t>
            </a:r>
            <a:endParaRPr b="1" sz="800">
              <a:solidFill>
                <a:srgbClr val="FFFFFF"/>
              </a:solidFill>
              <a:latin typeface="Red Hat Text"/>
              <a:ea typeface="Red Hat Text"/>
              <a:cs typeface="Red Hat Text"/>
              <a:sym typeface="Red Hat Text"/>
            </a:endParaRPr>
          </a:p>
        </p:txBody>
      </p:sp>
      <p:sp>
        <p:nvSpPr>
          <p:cNvPr id="1384" name="Google Shape;1384;p124"/>
          <p:cNvSpPr txBox="1"/>
          <p:nvPr/>
        </p:nvSpPr>
        <p:spPr>
          <a:xfrm>
            <a:off x="5580966" y="1848800"/>
            <a:ext cx="1506600" cy="24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Red Hat Text"/>
                <a:ea typeface="Red Hat Text"/>
                <a:cs typeface="Red Hat Text"/>
                <a:sym typeface="Red Hat Text"/>
              </a:rPr>
              <a:t>READY: 1 YEAR</a:t>
            </a:r>
            <a:endParaRPr b="1" sz="800">
              <a:solidFill>
                <a:srgbClr val="FFFFFF"/>
              </a:solidFill>
              <a:latin typeface="Red Hat Text"/>
              <a:ea typeface="Red Hat Text"/>
              <a:cs typeface="Red Hat Text"/>
              <a:sym typeface="Red Hat Text"/>
            </a:endParaRPr>
          </a:p>
        </p:txBody>
      </p:sp>
      <p:sp>
        <p:nvSpPr>
          <p:cNvPr id="1385" name="Google Shape;1385;p124"/>
          <p:cNvSpPr txBox="1"/>
          <p:nvPr/>
        </p:nvSpPr>
        <p:spPr>
          <a:xfrm>
            <a:off x="5580963" y="2587850"/>
            <a:ext cx="1506600" cy="24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Red Hat Text"/>
                <a:ea typeface="Red Hat Text"/>
                <a:cs typeface="Red Hat Text"/>
                <a:sym typeface="Red Hat Text"/>
              </a:rPr>
              <a:t>READY: 2 YEARS</a:t>
            </a:r>
            <a:endParaRPr b="1" sz="800">
              <a:solidFill>
                <a:srgbClr val="FFFFFF"/>
              </a:solidFill>
              <a:latin typeface="Red Hat Text"/>
              <a:ea typeface="Red Hat Text"/>
              <a:cs typeface="Red Hat Text"/>
              <a:sym typeface="Red Hat Text"/>
            </a:endParaRPr>
          </a:p>
        </p:txBody>
      </p:sp>
      <p:sp>
        <p:nvSpPr>
          <p:cNvPr id="1386" name="Google Shape;1386;p124"/>
          <p:cNvSpPr txBox="1"/>
          <p:nvPr/>
        </p:nvSpPr>
        <p:spPr>
          <a:xfrm>
            <a:off x="5580966" y="3341750"/>
            <a:ext cx="1506600" cy="24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Red Hat Text"/>
                <a:ea typeface="Red Hat Text"/>
                <a:cs typeface="Red Hat Text"/>
                <a:sym typeface="Red Hat Text"/>
              </a:rPr>
              <a:t>EMERGENCY PLAN</a:t>
            </a:r>
            <a:endParaRPr b="1" sz="800">
              <a:solidFill>
                <a:srgbClr val="FFFFFF"/>
              </a:solidFill>
              <a:latin typeface="Red Hat Text"/>
              <a:ea typeface="Red Hat Text"/>
              <a:cs typeface="Red Hat Text"/>
              <a:sym typeface="Red Hat Text"/>
            </a:endParaRPr>
          </a:p>
        </p:txBody>
      </p:sp>
      <p:sp>
        <p:nvSpPr>
          <p:cNvPr id="1387" name="Google Shape;1387;p124"/>
          <p:cNvSpPr txBox="1"/>
          <p:nvPr/>
        </p:nvSpPr>
        <p:spPr>
          <a:xfrm>
            <a:off x="5580966" y="4146068"/>
            <a:ext cx="1506600" cy="24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Red Hat Text"/>
                <a:ea typeface="Red Hat Text"/>
                <a:cs typeface="Red Hat Text"/>
                <a:sym typeface="Red Hat Text"/>
              </a:rPr>
              <a:t>EXTERNAL CANDIDATE(S)</a:t>
            </a:r>
            <a:endParaRPr b="1" sz="800">
              <a:solidFill>
                <a:srgbClr val="FFFFFF"/>
              </a:solidFill>
              <a:latin typeface="Red Hat Text"/>
              <a:ea typeface="Red Hat Text"/>
              <a:cs typeface="Red Hat Text"/>
              <a:sym typeface="Red Hat Text"/>
            </a:endParaRPr>
          </a:p>
        </p:txBody>
      </p:sp>
      <p:sp>
        <p:nvSpPr>
          <p:cNvPr id="1388" name="Google Shape;1388;p124"/>
          <p:cNvSpPr txBox="1"/>
          <p:nvPr/>
        </p:nvSpPr>
        <p:spPr>
          <a:xfrm>
            <a:off x="3795477" y="1117325"/>
            <a:ext cx="1129200" cy="24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Red Hat Text"/>
                <a:ea typeface="Red Hat Text"/>
                <a:cs typeface="Red Hat Text"/>
                <a:sym typeface="Red Hat Text"/>
              </a:rPr>
              <a:t>READY: NOW</a:t>
            </a:r>
            <a:endParaRPr b="1" sz="800">
              <a:solidFill>
                <a:srgbClr val="FFFFFF"/>
              </a:solidFill>
              <a:latin typeface="Red Hat Text"/>
              <a:ea typeface="Red Hat Text"/>
              <a:cs typeface="Red Hat Text"/>
              <a:sym typeface="Red Hat Text"/>
            </a:endParaRPr>
          </a:p>
        </p:txBody>
      </p:sp>
      <p:sp>
        <p:nvSpPr>
          <p:cNvPr id="1389" name="Google Shape;1389;p124"/>
          <p:cNvSpPr txBox="1"/>
          <p:nvPr/>
        </p:nvSpPr>
        <p:spPr>
          <a:xfrm>
            <a:off x="3795491" y="1850550"/>
            <a:ext cx="1506600" cy="24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Red Hat Text"/>
                <a:ea typeface="Red Hat Text"/>
                <a:cs typeface="Red Hat Text"/>
                <a:sym typeface="Red Hat Text"/>
              </a:rPr>
              <a:t>READY: 1 YEAR</a:t>
            </a:r>
            <a:endParaRPr b="1" sz="800">
              <a:solidFill>
                <a:srgbClr val="FFFFFF"/>
              </a:solidFill>
              <a:latin typeface="Red Hat Text"/>
              <a:ea typeface="Red Hat Text"/>
              <a:cs typeface="Red Hat Text"/>
              <a:sym typeface="Red Hat Text"/>
            </a:endParaRPr>
          </a:p>
        </p:txBody>
      </p:sp>
      <p:sp>
        <p:nvSpPr>
          <p:cNvPr id="1390" name="Google Shape;1390;p124"/>
          <p:cNvSpPr txBox="1"/>
          <p:nvPr/>
        </p:nvSpPr>
        <p:spPr>
          <a:xfrm>
            <a:off x="3795488" y="2589600"/>
            <a:ext cx="1506600" cy="24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Red Hat Text"/>
                <a:ea typeface="Red Hat Text"/>
                <a:cs typeface="Red Hat Text"/>
                <a:sym typeface="Red Hat Text"/>
              </a:rPr>
              <a:t>READY: 2 YEARS</a:t>
            </a:r>
            <a:endParaRPr b="1" sz="800">
              <a:solidFill>
                <a:srgbClr val="FFFFFF"/>
              </a:solidFill>
              <a:latin typeface="Red Hat Text"/>
              <a:ea typeface="Red Hat Text"/>
              <a:cs typeface="Red Hat Text"/>
              <a:sym typeface="Red Hat Text"/>
            </a:endParaRPr>
          </a:p>
        </p:txBody>
      </p:sp>
      <p:sp>
        <p:nvSpPr>
          <p:cNvPr id="1391" name="Google Shape;1391;p124"/>
          <p:cNvSpPr txBox="1"/>
          <p:nvPr/>
        </p:nvSpPr>
        <p:spPr>
          <a:xfrm>
            <a:off x="3795491" y="3343500"/>
            <a:ext cx="1506600" cy="24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Red Hat Text"/>
                <a:ea typeface="Red Hat Text"/>
                <a:cs typeface="Red Hat Text"/>
                <a:sym typeface="Red Hat Text"/>
              </a:rPr>
              <a:t>EMERGENCY PLAN</a:t>
            </a:r>
            <a:endParaRPr b="1" sz="800">
              <a:solidFill>
                <a:srgbClr val="FFFFFF"/>
              </a:solidFill>
              <a:latin typeface="Red Hat Text"/>
              <a:ea typeface="Red Hat Text"/>
              <a:cs typeface="Red Hat Text"/>
              <a:sym typeface="Red Hat Text"/>
            </a:endParaRPr>
          </a:p>
        </p:txBody>
      </p:sp>
      <p:sp>
        <p:nvSpPr>
          <p:cNvPr id="1392" name="Google Shape;1392;p124"/>
          <p:cNvSpPr txBox="1"/>
          <p:nvPr/>
        </p:nvSpPr>
        <p:spPr>
          <a:xfrm>
            <a:off x="3795491" y="4147818"/>
            <a:ext cx="1506600" cy="24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Red Hat Text"/>
                <a:ea typeface="Red Hat Text"/>
                <a:cs typeface="Red Hat Text"/>
                <a:sym typeface="Red Hat Text"/>
              </a:rPr>
              <a:t>EXTERNAL CANDIDATE(S)</a:t>
            </a:r>
            <a:endParaRPr b="1" sz="800">
              <a:solidFill>
                <a:srgbClr val="FFFFFF"/>
              </a:solidFill>
              <a:latin typeface="Red Hat Text"/>
              <a:ea typeface="Red Hat Text"/>
              <a:cs typeface="Red Hat Text"/>
              <a:sym typeface="Red Hat Text"/>
            </a:endParaRPr>
          </a:p>
        </p:txBody>
      </p:sp>
      <p:sp>
        <p:nvSpPr>
          <p:cNvPr id="1393" name="Google Shape;1393;p124"/>
          <p:cNvSpPr txBox="1"/>
          <p:nvPr/>
        </p:nvSpPr>
        <p:spPr>
          <a:xfrm>
            <a:off x="2010002" y="1100725"/>
            <a:ext cx="1129200" cy="24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Red Hat Text"/>
                <a:ea typeface="Red Hat Text"/>
                <a:cs typeface="Red Hat Text"/>
                <a:sym typeface="Red Hat Text"/>
              </a:rPr>
              <a:t>READY: NOW</a:t>
            </a:r>
            <a:endParaRPr b="1" sz="800">
              <a:solidFill>
                <a:srgbClr val="FFFFFF"/>
              </a:solidFill>
              <a:latin typeface="Red Hat Text"/>
              <a:ea typeface="Red Hat Text"/>
              <a:cs typeface="Red Hat Text"/>
              <a:sym typeface="Red Hat Text"/>
            </a:endParaRPr>
          </a:p>
        </p:txBody>
      </p:sp>
      <p:sp>
        <p:nvSpPr>
          <p:cNvPr id="1394" name="Google Shape;1394;p124"/>
          <p:cNvSpPr txBox="1"/>
          <p:nvPr/>
        </p:nvSpPr>
        <p:spPr>
          <a:xfrm>
            <a:off x="2010016" y="1833938"/>
            <a:ext cx="1506600" cy="24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Red Hat Text"/>
                <a:ea typeface="Red Hat Text"/>
                <a:cs typeface="Red Hat Text"/>
                <a:sym typeface="Red Hat Text"/>
              </a:rPr>
              <a:t>READY: 1 YEAR</a:t>
            </a:r>
            <a:endParaRPr b="1" sz="800">
              <a:solidFill>
                <a:srgbClr val="FFFFFF"/>
              </a:solidFill>
              <a:latin typeface="Red Hat Text"/>
              <a:ea typeface="Red Hat Text"/>
              <a:cs typeface="Red Hat Text"/>
              <a:sym typeface="Red Hat Text"/>
            </a:endParaRPr>
          </a:p>
        </p:txBody>
      </p:sp>
      <p:sp>
        <p:nvSpPr>
          <p:cNvPr id="1395" name="Google Shape;1395;p124"/>
          <p:cNvSpPr txBox="1"/>
          <p:nvPr/>
        </p:nvSpPr>
        <p:spPr>
          <a:xfrm>
            <a:off x="2010013" y="2572988"/>
            <a:ext cx="1506600" cy="24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Red Hat Text"/>
                <a:ea typeface="Red Hat Text"/>
                <a:cs typeface="Red Hat Text"/>
                <a:sym typeface="Red Hat Text"/>
              </a:rPr>
              <a:t>READY: 2 YEARS</a:t>
            </a:r>
            <a:endParaRPr b="1" sz="800">
              <a:solidFill>
                <a:srgbClr val="FFFFFF"/>
              </a:solidFill>
              <a:latin typeface="Red Hat Text"/>
              <a:ea typeface="Red Hat Text"/>
              <a:cs typeface="Red Hat Text"/>
              <a:sym typeface="Red Hat Text"/>
            </a:endParaRPr>
          </a:p>
        </p:txBody>
      </p:sp>
      <p:sp>
        <p:nvSpPr>
          <p:cNvPr id="1396" name="Google Shape;1396;p124"/>
          <p:cNvSpPr txBox="1"/>
          <p:nvPr/>
        </p:nvSpPr>
        <p:spPr>
          <a:xfrm>
            <a:off x="2010016" y="3326888"/>
            <a:ext cx="1506600" cy="24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Red Hat Text"/>
                <a:ea typeface="Red Hat Text"/>
                <a:cs typeface="Red Hat Text"/>
                <a:sym typeface="Red Hat Text"/>
              </a:rPr>
              <a:t>EMERGENCY PLAN</a:t>
            </a:r>
            <a:endParaRPr b="1" sz="800">
              <a:solidFill>
                <a:srgbClr val="FFFFFF"/>
              </a:solidFill>
              <a:latin typeface="Red Hat Text"/>
              <a:ea typeface="Red Hat Text"/>
              <a:cs typeface="Red Hat Text"/>
              <a:sym typeface="Red Hat Text"/>
            </a:endParaRPr>
          </a:p>
        </p:txBody>
      </p:sp>
      <p:sp>
        <p:nvSpPr>
          <p:cNvPr id="1397" name="Google Shape;1397;p124"/>
          <p:cNvSpPr txBox="1"/>
          <p:nvPr/>
        </p:nvSpPr>
        <p:spPr>
          <a:xfrm>
            <a:off x="2010016" y="4131206"/>
            <a:ext cx="1506600" cy="24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Red Hat Text"/>
                <a:ea typeface="Red Hat Text"/>
                <a:cs typeface="Red Hat Text"/>
                <a:sym typeface="Red Hat Text"/>
              </a:rPr>
              <a:t>EXTERNAL CANDIDATE(S)</a:t>
            </a:r>
            <a:endParaRPr b="1" sz="800">
              <a:solidFill>
                <a:srgbClr val="FFFFFF"/>
              </a:solidFill>
              <a:latin typeface="Red Hat Text"/>
              <a:ea typeface="Red Hat Text"/>
              <a:cs typeface="Red Hat Text"/>
              <a:sym typeface="Red Hat Text"/>
            </a:endParaRPr>
          </a:p>
        </p:txBody>
      </p:sp>
      <p:sp>
        <p:nvSpPr>
          <p:cNvPr id="1398" name="Google Shape;1398;p124"/>
          <p:cNvSpPr txBox="1"/>
          <p:nvPr/>
        </p:nvSpPr>
        <p:spPr>
          <a:xfrm>
            <a:off x="224527" y="1113616"/>
            <a:ext cx="1185300" cy="24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Red Hat Text"/>
                <a:ea typeface="Red Hat Text"/>
                <a:cs typeface="Red Hat Text"/>
                <a:sym typeface="Red Hat Text"/>
              </a:rPr>
              <a:t>READY: NOW</a:t>
            </a:r>
            <a:endParaRPr b="1" sz="800">
              <a:solidFill>
                <a:srgbClr val="FFFFFF"/>
              </a:solidFill>
              <a:latin typeface="Red Hat Text"/>
              <a:ea typeface="Red Hat Text"/>
              <a:cs typeface="Red Hat Text"/>
              <a:sym typeface="Red Hat Text"/>
            </a:endParaRPr>
          </a:p>
        </p:txBody>
      </p:sp>
      <p:sp>
        <p:nvSpPr>
          <p:cNvPr id="1399" name="Google Shape;1399;p124"/>
          <p:cNvSpPr txBox="1"/>
          <p:nvPr/>
        </p:nvSpPr>
        <p:spPr>
          <a:xfrm>
            <a:off x="224541" y="1846828"/>
            <a:ext cx="1506600" cy="24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Red Hat Text"/>
                <a:ea typeface="Red Hat Text"/>
                <a:cs typeface="Red Hat Text"/>
                <a:sym typeface="Red Hat Text"/>
              </a:rPr>
              <a:t>READY: 1 YEAR</a:t>
            </a:r>
            <a:endParaRPr b="1" sz="800">
              <a:solidFill>
                <a:srgbClr val="FFFFFF"/>
              </a:solidFill>
              <a:latin typeface="Red Hat Text"/>
              <a:ea typeface="Red Hat Text"/>
              <a:cs typeface="Red Hat Text"/>
              <a:sym typeface="Red Hat Text"/>
            </a:endParaRPr>
          </a:p>
        </p:txBody>
      </p:sp>
      <p:sp>
        <p:nvSpPr>
          <p:cNvPr id="1400" name="Google Shape;1400;p124"/>
          <p:cNvSpPr txBox="1"/>
          <p:nvPr/>
        </p:nvSpPr>
        <p:spPr>
          <a:xfrm>
            <a:off x="224538" y="2585878"/>
            <a:ext cx="1506600" cy="24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Red Hat Text"/>
                <a:ea typeface="Red Hat Text"/>
                <a:cs typeface="Red Hat Text"/>
                <a:sym typeface="Red Hat Text"/>
              </a:rPr>
              <a:t>READY: 2 YEARS</a:t>
            </a:r>
            <a:endParaRPr b="1" sz="800">
              <a:solidFill>
                <a:srgbClr val="FFFFFF"/>
              </a:solidFill>
              <a:latin typeface="Red Hat Text"/>
              <a:ea typeface="Red Hat Text"/>
              <a:cs typeface="Red Hat Text"/>
              <a:sym typeface="Red Hat Text"/>
            </a:endParaRPr>
          </a:p>
        </p:txBody>
      </p:sp>
      <p:sp>
        <p:nvSpPr>
          <p:cNvPr id="1401" name="Google Shape;1401;p124"/>
          <p:cNvSpPr txBox="1"/>
          <p:nvPr/>
        </p:nvSpPr>
        <p:spPr>
          <a:xfrm>
            <a:off x="224541" y="3339778"/>
            <a:ext cx="1506600" cy="24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Red Hat Text"/>
                <a:ea typeface="Red Hat Text"/>
                <a:cs typeface="Red Hat Text"/>
                <a:sym typeface="Red Hat Text"/>
              </a:rPr>
              <a:t>EMERGENCY PLAN</a:t>
            </a:r>
            <a:endParaRPr b="1" sz="800">
              <a:solidFill>
                <a:srgbClr val="FFFFFF"/>
              </a:solidFill>
              <a:latin typeface="Red Hat Text"/>
              <a:ea typeface="Red Hat Text"/>
              <a:cs typeface="Red Hat Text"/>
              <a:sym typeface="Red Hat Text"/>
            </a:endParaRPr>
          </a:p>
        </p:txBody>
      </p:sp>
      <p:sp>
        <p:nvSpPr>
          <p:cNvPr id="1402" name="Google Shape;1402;p124"/>
          <p:cNvSpPr txBox="1"/>
          <p:nvPr/>
        </p:nvSpPr>
        <p:spPr>
          <a:xfrm>
            <a:off x="224541" y="4144097"/>
            <a:ext cx="1506600" cy="24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Red Hat Text"/>
                <a:ea typeface="Red Hat Text"/>
                <a:cs typeface="Red Hat Text"/>
                <a:sym typeface="Red Hat Text"/>
              </a:rPr>
              <a:t>EXTERNAL CANDIDATE(S)</a:t>
            </a:r>
            <a:endParaRPr b="1" sz="800">
              <a:solidFill>
                <a:srgbClr val="FFFFFF"/>
              </a:solidFill>
              <a:latin typeface="Red Hat Text"/>
              <a:ea typeface="Red Hat Text"/>
              <a:cs typeface="Red Hat Text"/>
              <a:sym typeface="Red Hat Text"/>
            </a:endParaRPr>
          </a:p>
        </p:txBody>
      </p:sp>
      <p:sp>
        <p:nvSpPr>
          <p:cNvPr id="1403" name="Google Shape;1403;p124"/>
          <p:cNvSpPr txBox="1"/>
          <p:nvPr/>
        </p:nvSpPr>
        <p:spPr>
          <a:xfrm>
            <a:off x="7387327" y="1100725"/>
            <a:ext cx="1185300" cy="24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Red Hat Text"/>
                <a:ea typeface="Red Hat Text"/>
                <a:cs typeface="Red Hat Text"/>
                <a:sym typeface="Red Hat Text"/>
              </a:rPr>
              <a:t>READY: NOW</a:t>
            </a:r>
            <a:endParaRPr b="1" sz="800">
              <a:solidFill>
                <a:srgbClr val="FFFFFF"/>
              </a:solidFill>
              <a:latin typeface="Red Hat Text"/>
              <a:ea typeface="Red Hat Text"/>
              <a:cs typeface="Red Hat Text"/>
              <a:sym typeface="Red Hat Text"/>
            </a:endParaRPr>
          </a:p>
        </p:txBody>
      </p:sp>
      <p:sp>
        <p:nvSpPr>
          <p:cNvPr id="1404" name="Google Shape;1404;p124"/>
          <p:cNvSpPr txBox="1"/>
          <p:nvPr/>
        </p:nvSpPr>
        <p:spPr>
          <a:xfrm>
            <a:off x="7387341" y="1833938"/>
            <a:ext cx="1506600" cy="24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Red Hat Text"/>
                <a:ea typeface="Red Hat Text"/>
                <a:cs typeface="Red Hat Text"/>
                <a:sym typeface="Red Hat Text"/>
              </a:rPr>
              <a:t>READY: 1 YEAR</a:t>
            </a:r>
            <a:endParaRPr b="1" sz="800">
              <a:solidFill>
                <a:srgbClr val="FFFFFF"/>
              </a:solidFill>
              <a:latin typeface="Red Hat Text"/>
              <a:ea typeface="Red Hat Text"/>
              <a:cs typeface="Red Hat Text"/>
              <a:sym typeface="Red Hat Text"/>
            </a:endParaRPr>
          </a:p>
        </p:txBody>
      </p:sp>
      <p:sp>
        <p:nvSpPr>
          <p:cNvPr id="1405" name="Google Shape;1405;p124"/>
          <p:cNvSpPr txBox="1"/>
          <p:nvPr/>
        </p:nvSpPr>
        <p:spPr>
          <a:xfrm>
            <a:off x="7387338" y="2572988"/>
            <a:ext cx="1506600" cy="24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Red Hat Text"/>
                <a:ea typeface="Red Hat Text"/>
                <a:cs typeface="Red Hat Text"/>
                <a:sym typeface="Red Hat Text"/>
              </a:rPr>
              <a:t>READY: 2 YEARS</a:t>
            </a:r>
            <a:endParaRPr b="1" sz="800">
              <a:solidFill>
                <a:srgbClr val="FFFFFF"/>
              </a:solidFill>
              <a:latin typeface="Red Hat Text"/>
              <a:ea typeface="Red Hat Text"/>
              <a:cs typeface="Red Hat Text"/>
              <a:sym typeface="Red Hat Text"/>
            </a:endParaRPr>
          </a:p>
        </p:txBody>
      </p:sp>
      <p:sp>
        <p:nvSpPr>
          <p:cNvPr id="1406" name="Google Shape;1406;p124"/>
          <p:cNvSpPr txBox="1"/>
          <p:nvPr/>
        </p:nvSpPr>
        <p:spPr>
          <a:xfrm>
            <a:off x="7387341" y="3326888"/>
            <a:ext cx="1506600" cy="24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Red Hat Text"/>
                <a:ea typeface="Red Hat Text"/>
                <a:cs typeface="Red Hat Text"/>
                <a:sym typeface="Red Hat Text"/>
              </a:rPr>
              <a:t>EMERGENCY PLAN</a:t>
            </a:r>
            <a:endParaRPr b="1" sz="800">
              <a:solidFill>
                <a:srgbClr val="FFFFFF"/>
              </a:solidFill>
              <a:latin typeface="Red Hat Text"/>
              <a:ea typeface="Red Hat Text"/>
              <a:cs typeface="Red Hat Text"/>
              <a:sym typeface="Red Hat Text"/>
            </a:endParaRPr>
          </a:p>
        </p:txBody>
      </p:sp>
      <p:sp>
        <p:nvSpPr>
          <p:cNvPr id="1407" name="Google Shape;1407;p124"/>
          <p:cNvSpPr txBox="1"/>
          <p:nvPr/>
        </p:nvSpPr>
        <p:spPr>
          <a:xfrm>
            <a:off x="7387341" y="4131206"/>
            <a:ext cx="1506600" cy="24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Red Hat Text"/>
                <a:ea typeface="Red Hat Text"/>
                <a:cs typeface="Red Hat Text"/>
                <a:sym typeface="Red Hat Text"/>
              </a:rPr>
              <a:t>EXTERNAL CANDIDATE(S)</a:t>
            </a:r>
            <a:endParaRPr b="1" sz="800">
              <a:solidFill>
                <a:srgbClr val="FFFFFF"/>
              </a:solidFill>
              <a:latin typeface="Red Hat Text"/>
              <a:ea typeface="Red Hat Text"/>
              <a:cs typeface="Red Hat Text"/>
              <a:sym typeface="Red Hat Text"/>
            </a:endParaRPr>
          </a:p>
        </p:txBody>
      </p:sp>
      <p:pic>
        <p:nvPicPr>
          <p:cNvPr id="1408" name="Google Shape;1408;p124"/>
          <p:cNvPicPr preferRelativeResize="0"/>
          <p:nvPr/>
        </p:nvPicPr>
        <p:blipFill rotWithShape="1">
          <a:blip r:embed="rId2">
            <a:alphaModFix/>
          </a:blip>
          <a:srcRect b="258" l="0" r="0" t="258"/>
          <a:stretch/>
        </p:blipFill>
        <p:spPr>
          <a:xfrm>
            <a:off x="437948" y="114126"/>
            <a:ext cx="437780" cy="378301"/>
          </a:xfrm>
          <a:prstGeom prst="rect">
            <a:avLst/>
          </a:prstGeom>
          <a:noFill/>
          <a:ln>
            <a:noFill/>
          </a:ln>
        </p:spPr>
      </p:pic>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ccessor 4">
  <p:cSld name="CUSTOM_7_1_1_1_1_1">
    <p:spTree>
      <p:nvGrpSpPr>
        <p:cNvPr id="1409" name="Shape 1409"/>
        <p:cNvGrpSpPr/>
        <p:nvPr/>
      </p:nvGrpSpPr>
      <p:grpSpPr>
        <a:xfrm>
          <a:off x="0" y="0"/>
          <a:ext cx="0" cy="0"/>
          <a:chOff x="0" y="0"/>
          <a:chExt cx="0" cy="0"/>
        </a:xfrm>
      </p:grpSpPr>
      <p:cxnSp>
        <p:nvCxnSpPr>
          <p:cNvPr id="1410" name="Google Shape;1410;p125"/>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1411" name="Google Shape;1411;p125"/>
          <p:cNvCxnSpPr/>
          <p:nvPr/>
        </p:nvCxnSpPr>
        <p:spPr>
          <a:xfrm rot="10800000">
            <a:off x="335825" y="4800900"/>
            <a:ext cx="0" cy="342600"/>
          </a:xfrm>
          <a:prstGeom prst="straightConnector1">
            <a:avLst/>
          </a:prstGeom>
          <a:noFill/>
          <a:ln cap="flat" cmpd="sng" w="9525">
            <a:solidFill>
              <a:schemeClr val="accent1"/>
            </a:solidFill>
            <a:prstDash val="solid"/>
            <a:round/>
            <a:headEnd len="med" w="med" type="none"/>
            <a:tailEnd len="med" w="med" type="none"/>
          </a:ln>
        </p:spPr>
      </p:cxnSp>
      <p:pic>
        <p:nvPicPr>
          <p:cNvPr id="1412" name="Google Shape;1412;p125"/>
          <p:cNvPicPr preferRelativeResize="0"/>
          <p:nvPr/>
        </p:nvPicPr>
        <p:blipFill rotWithShape="1">
          <a:blip r:embed="rId2">
            <a:alphaModFix/>
          </a:blip>
          <a:srcRect b="258" l="0" r="0" t="258"/>
          <a:stretch/>
        </p:blipFill>
        <p:spPr>
          <a:xfrm>
            <a:off x="437948" y="114126"/>
            <a:ext cx="437780" cy="378301"/>
          </a:xfrm>
          <a:prstGeom prst="rect">
            <a:avLst/>
          </a:prstGeom>
          <a:noFill/>
          <a:ln>
            <a:noFill/>
          </a:ln>
        </p:spPr>
      </p:pic>
      <p:sp>
        <p:nvSpPr>
          <p:cNvPr id="1413" name="Google Shape;1413;p125"/>
          <p:cNvSpPr txBox="1"/>
          <p:nvPr/>
        </p:nvSpPr>
        <p:spPr>
          <a:xfrm>
            <a:off x="663788" y="196613"/>
            <a:ext cx="7816500" cy="414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latin typeface="Red Hat Text"/>
                <a:ea typeface="Red Hat Text"/>
                <a:cs typeface="Red Hat Text"/>
                <a:sym typeface="Red Hat Text"/>
              </a:rPr>
              <a:t>Succession Planning (Your Team)</a:t>
            </a:r>
            <a:endParaRPr sz="2000">
              <a:latin typeface="Red Hat Text"/>
              <a:ea typeface="Red Hat Text"/>
              <a:cs typeface="Red Hat Text"/>
              <a:sym typeface="Red Hat Text"/>
            </a:endParaRPr>
          </a:p>
        </p:txBody>
      </p:sp>
      <p:pic>
        <p:nvPicPr>
          <p:cNvPr id="1414" name="Google Shape;1414;p125"/>
          <p:cNvPicPr preferRelativeResize="0"/>
          <p:nvPr/>
        </p:nvPicPr>
        <p:blipFill rotWithShape="1">
          <a:blip r:embed="rId2">
            <a:alphaModFix/>
          </a:blip>
          <a:srcRect b="258" l="0" r="0" t="258"/>
          <a:stretch/>
        </p:blipFill>
        <p:spPr>
          <a:xfrm>
            <a:off x="437948" y="114126"/>
            <a:ext cx="437780" cy="378301"/>
          </a:xfrm>
          <a:prstGeom prst="rect">
            <a:avLst/>
          </a:prstGeom>
          <a:noFill/>
          <a:ln>
            <a:noFill/>
          </a:ln>
        </p:spPr>
      </p:pic>
      <p:sp>
        <p:nvSpPr>
          <p:cNvPr id="1415" name="Google Shape;1415;p125"/>
          <p:cNvSpPr/>
          <p:nvPr/>
        </p:nvSpPr>
        <p:spPr>
          <a:xfrm>
            <a:off x="4527113" y="1120275"/>
            <a:ext cx="1636200" cy="3858600"/>
          </a:xfrm>
          <a:prstGeom prst="rect">
            <a:avLst/>
          </a:prstGeom>
          <a:solidFill>
            <a:schemeClr val="dk2"/>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FFFFFF"/>
              </a:solidFill>
              <a:latin typeface="Red Hat Text"/>
              <a:ea typeface="Red Hat Text"/>
              <a:cs typeface="Red Hat Text"/>
              <a:sym typeface="Red Hat Text"/>
            </a:endParaRPr>
          </a:p>
        </p:txBody>
      </p:sp>
      <p:sp>
        <p:nvSpPr>
          <p:cNvPr id="1416" name="Google Shape;1416;p125"/>
          <p:cNvSpPr/>
          <p:nvPr/>
        </p:nvSpPr>
        <p:spPr>
          <a:xfrm>
            <a:off x="2741638" y="1122025"/>
            <a:ext cx="1636200" cy="3858600"/>
          </a:xfrm>
          <a:prstGeom prst="rect">
            <a:avLst/>
          </a:prstGeom>
          <a:solidFill>
            <a:schemeClr val="dk2"/>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FFFFFF"/>
              </a:solidFill>
              <a:latin typeface="Red Hat Text"/>
              <a:ea typeface="Red Hat Text"/>
              <a:cs typeface="Red Hat Text"/>
              <a:sym typeface="Red Hat Text"/>
            </a:endParaRPr>
          </a:p>
        </p:txBody>
      </p:sp>
      <p:sp>
        <p:nvSpPr>
          <p:cNvPr id="1417" name="Google Shape;1417;p125"/>
          <p:cNvSpPr/>
          <p:nvPr/>
        </p:nvSpPr>
        <p:spPr>
          <a:xfrm>
            <a:off x="956163" y="1118303"/>
            <a:ext cx="1636200" cy="3858600"/>
          </a:xfrm>
          <a:prstGeom prst="rect">
            <a:avLst/>
          </a:prstGeom>
          <a:solidFill>
            <a:schemeClr val="dk2"/>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FFFFFF"/>
              </a:solidFill>
              <a:latin typeface="Red Hat Text"/>
              <a:ea typeface="Red Hat Text"/>
              <a:cs typeface="Red Hat Text"/>
              <a:sym typeface="Red Hat Text"/>
            </a:endParaRPr>
          </a:p>
        </p:txBody>
      </p:sp>
      <p:sp>
        <p:nvSpPr>
          <p:cNvPr id="1418" name="Google Shape;1418;p125"/>
          <p:cNvSpPr/>
          <p:nvPr/>
        </p:nvSpPr>
        <p:spPr>
          <a:xfrm>
            <a:off x="6333488" y="1105413"/>
            <a:ext cx="1636200" cy="3858600"/>
          </a:xfrm>
          <a:prstGeom prst="rect">
            <a:avLst/>
          </a:prstGeom>
          <a:solidFill>
            <a:schemeClr val="dk2"/>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FFFFFF"/>
              </a:solidFill>
              <a:latin typeface="Red Hat Text"/>
              <a:ea typeface="Red Hat Text"/>
              <a:cs typeface="Red Hat Text"/>
              <a:sym typeface="Red Hat Text"/>
            </a:endParaRPr>
          </a:p>
        </p:txBody>
      </p:sp>
      <p:sp>
        <p:nvSpPr>
          <p:cNvPr id="1419" name="Google Shape;1419;p125"/>
          <p:cNvSpPr txBox="1"/>
          <p:nvPr/>
        </p:nvSpPr>
        <p:spPr>
          <a:xfrm>
            <a:off x="4590351" y="1115575"/>
            <a:ext cx="1264500" cy="24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Red Hat Text"/>
                <a:ea typeface="Red Hat Text"/>
                <a:cs typeface="Red Hat Text"/>
                <a:sym typeface="Red Hat Text"/>
              </a:rPr>
              <a:t>READY: NOW</a:t>
            </a:r>
            <a:endParaRPr b="1" sz="800">
              <a:solidFill>
                <a:srgbClr val="FFFFFF"/>
              </a:solidFill>
              <a:latin typeface="Red Hat Text"/>
              <a:ea typeface="Red Hat Text"/>
              <a:cs typeface="Red Hat Text"/>
              <a:sym typeface="Red Hat Text"/>
            </a:endParaRPr>
          </a:p>
        </p:txBody>
      </p:sp>
      <p:sp>
        <p:nvSpPr>
          <p:cNvPr id="1420" name="Google Shape;1420;p125"/>
          <p:cNvSpPr txBox="1"/>
          <p:nvPr/>
        </p:nvSpPr>
        <p:spPr>
          <a:xfrm>
            <a:off x="4590366" y="1848800"/>
            <a:ext cx="1506600" cy="24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Red Hat Text"/>
                <a:ea typeface="Red Hat Text"/>
                <a:cs typeface="Red Hat Text"/>
                <a:sym typeface="Red Hat Text"/>
              </a:rPr>
              <a:t>READY: 1 YEAR</a:t>
            </a:r>
            <a:endParaRPr b="1" sz="800">
              <a:solidFill>
                <a:srgbClr val="FFFFFF"/>
              </a:solidFill>
              <a:latin typeface="Red Hat Text"/>
              <a:ea typeface="Red Hat Text"/>
              <a:cs typeface="Red Hat Text"/>
              <a:sym typeface="Red Hat Text"/>
            </a:endParaRPr>
          </a:p>
        </p:txBody>
      </p:sp>
      <p:sp>
        <p:nvSpPr>
          <p:cNvPr id="1421" name="Google Shape;1421;p125"/>
          <p:cNvSpPr txBox="1"/>
          <p:nvPr/>
        </p:nvSpPr>
        <p:spPr>
          <a:xfrm>
            <a:off x="4590363" y="2587850"/>
            <a:ext cx="1506600" cy="24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Red Hat Text"/>
                <a:ea typeface="Red Hat Text"/>
                <a:cs typeface="Red Hat Text"/>
                <a:sym typeface="Red Hat Text"/>
              </a:rPr>
              <a:t>READY: 2 YEARS</a:t>
            </a:r>
            <a:endParaRPr b="1" sz="800">
              <a:solidFill>
                <a:srgbClr val="FFFFFF"/>
              </a:solidFill>
              <a:latin typeface="Red Hat Text"/>
              <a:ea typeface="Red Hat Text"/>
              <a:cs typeface="Red Hat Text"/>
              <a:sym typeface="Red Hat Text"/>
            </a:endParaRPr>
          </a:p>
        </p:txBody>
      </p:sp>
      <p:sp>
        <p:nvSpPr>
          <p:cNvPr id="1422" name="Google Shape;1422;p125"/>
          <p:cNvSpPr txBox="1"/>
          <p:nvPr/>
        </p:nvSpPr>
        <p:spPr>
          <a:xfrm>
            <a:off x="4590366" y="3341750"/>
            <a:ext cx="1506600" cy="24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Red Hat Text"/>
                <a:ea typeface="Red Hat Text"/>
                <a:cs typeface="Red Hat Text"/>
                <a:sym typeface="Red Hat Text"/>
              </a:rPr>
              <a:t>EMERGENCY PLAN</a:t>
            </a:r>
            <a:endParaRPr b="1" sz="800">
              <a:solidFill>
                <a:srgbClr val="FFFFFF"/>
              </a:solidFill>
              <a:latin typeface="Red Hat Text"/>
              <a:ea typeface="Red Hat Text"/>
              <a:cs typeface="Red Hat Text"/>
              <a:sym typeface="Red Hat Text"/>
            </a:endParaRPr>
          </a:p>
        </p:txBody>
      </p:sp>
      <p:sp>
        <p:nvSpPr>
          <p:cNvPr id="1423" name="Google Shape;1423;p125"/>
          <p:cNvSpPr txBox="1"/>
          <p:nvPr/>
        </p:nvSpPr>
        <p:spPr>
          <a:xfrm>
            <a:off x="4590366" y="4146068"/>
            <a:ext cx="1506600" cy="24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Red Hat Text"/>
                <a:ea typeface="Red Hat Text"/>
                <a:cs typeface="Red Hat Text"/>
                <a:sym typeface="Red Hat Text"/>
              </a:rPr>
              <a:t>EXTERNAL CANDIDATE(S)</a:t>
            </a:r>
            <a:endParaRPr b="1" sz="800">
              <a:solidFill>
                <a:srgbClr val="FFFFFF"/>
              </a:solidFill>
              <a:latin typeface="Red Hat Text"/>
              <a:ea typeface="Red Hat Text"/>
              <a:cs typeface="Red Hat Text"/>
              <a:sym typeface="Red Hat Text"/>
            </a:endParaRPr>
          </a:p>
        </p:txBody>
      </p:sp>
      <p:sp>
        <p:nvSpPr>
          <p:cNvPr id="1424" name="Google Shape;1424;p125"/>
          <p:cNvSpPr txBox="1"/>
          <p:nvPr/>
        </p:nvSpPr>
        <p:spPr>
          <a:xfrm>
            <a:off x="2804877" y="1117325"/>
            <a:ext cx="1129200" cy="24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Red Hat Text"/>
                <a:ea typeface="Red Hat Text"/>
                <a:cs typeface="Red Hat Text"/>
                <a:sym typeface="Red Hat Text"/>
              </a:rPr>
              <a:t>READY: NOW</a:t>
            </a:r>
            <a:endParaRPr b="1" sz="800">
              <a:solidFill>
                <a:srgbClr val="FFFFFF"/>
              </a:solidFill>
              <a:latin typeface="Red Hat Text"/>
              <a:ea typeface="Red Hat Text"/>
              <a:cs typeface="Red Hat Text"/>
              <a:sym typeface="Red Hat Text"/>
            </a:endParaRPr>
          </a:p>
        </p:txBody>
      </p:sp>
      <p:sp>
        <p:nvSpPr>
          <p:cNvPr id="1425" name="Google Shape;1425;p125"/>
          <p:cNvSpPr txBox="1"/>
          <p:nvPr/>
        </p:nvSpPr>
        <p:spPr>
          <a:xfrm>
            <a:off x="2804891" y="1850550"/>
            <a:ext cx="1506600" cy="24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Red Hat Text"/>
                <a:ea typeface="Red Hat Text"/>
                <a:cs typeface="Red Hat Text"/>
                <a:sym typeface="Red Hat Text"/>
              </a:rPr>
              <a:t>READY: 1 YEAR</a:t>
            </a:r>
            <a:endParaRPr b="1" sz="800">
              <a:solidFill>
                <a:srgbClr val="FFFFFF"/>
              </a:solidFill>
              <a:latin typeface="Red Hat Text"/>
              <a:ea typeface="Red Hat Text"/>
              <a:cs typeface="Red Hat Text"/>
              <a:sym typeface="Red Hat Text"/>
            </a:endParaRPr>
          </a:p>
        </p:txBody>
      </p:sp>
      <p:sp>
        <p:nvSpPr>
          <p:cNvPr id="1426" name="Google Shape;1426;p125"/>
          <p:cNvSpPr txBox="1"/>
          <p:nvPr/>
        </p:nvSpPr>
        <p:spPr>
          <a:xfrm>
            <a:off x="2804888" y="2589600"/>
            <a:ext cx="1506600" cy="24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Red Hat Text"/>
                <a:ea typeface="Red Hat Text"/>
                <a:cs typeface="Red Hat Text"/>
                <a:sym typeface="Red Hat Text"/>
              </a:rPr>
              <a:t>READY: 2 YEARS</a:t>
            </a:r>
            <a:endParaRPr b="1" sz="800">
              <a:solidFill>
                <a:srgbClr val="FFFFFF"/>
              </a:solidFill>
              <a:latin typeface="Red Hat Text"/>
              <a:ea typeface="Red Hat Text"/>
              <a:cs typeface="Red Hat Text"/>
              <a:sym typeface="Red Hat Text"/>
            </a:endParaRPr>
          </a:p>
        </p:txBody>
      </p:sp>
      <p:sp>
        <p:nvSpPr>
          <p:cNvPr id="1427" name="Google Shape;1427;p125"/>
          <p:cNvSpPr txBox="1"/>
          <p:nvPr/>
        </p:nvSpPr>
        <p:spPr>
          <a:xfrm>
            <a:off x="2804891" y="3343500"/>
            <a:ext cx="1506600" cy="24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Red Hat Text"/>
                <a:ea typeface="Red Hat Text"/>
                <a:cs typeface="Red Hat Text"/>
                <a:sym typeface="Red Hat Text"/>
              </a:rPr>
              <a:t>EMERGENCY PLAN</a:t>
            </a:r>
            <a:endParaRPr b="1" sz="800">
              <a:solidFill>
                <a:srgbClr val="FFFFFF"/>
              </a:solidFill>
              <a:latin typeface="Red Hat Text"/>
              <a:ea typeface="Red Hat Text"/>
              <a:cs typeface="Red Hat Text"/>
              <a:sym typeface="Red Hat Text"/>
            </a:endParaRPr>
          </a:p>
        </p:txBody>
      </p:sp>
      <p:sp>
        <p:nvSpPr>
          <p:cNvPr id="1428" name="Google Shape;1428;p125"/>
          <p:cNvSpPr txBox="1"/>
          <p:nvPr/>
        </p:nvSpPr>
        <p:spPr>
          <a:xfrm>
            <a:off x="2804891" y="4147818"/>
            <a:ext cx="1506600" cy="24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Red Hat Text"/>
                <a:ea typeface="Red Hat Text"/>
                <a:cs typeface="Red Hat Text"/>
                <a:sym typeface="Red Hat Text"/>
              </a:rPr>
              <a:t>EXTERNAL CANDIDATE(S)</a:t>
            </a:r>
            <a:endParaRPr b="1" sz="800">
              <a:solidFill>
                <a:srgbClr val="FFFFFF"/>
              </a:solidFill>
              <a:latin typeface="Red Hat Text"/>
              <a:ea typeface="Red Hat Text"/>
              <a:cs typeface="Red Hat Text"/>
              <a:sym typeface="Red Hat Text"/>
            </a:endParaRPr>
          </a:p>
        </p:txBody>
      </p:sp>
      <p:sp>
        <p:nvSpPr>
          <p:cNvPr id="1429" name="Google Shape;1429;p125"/>
          <p:cNvSpPr txBox="1"/>
          <p:nvPr/>
        </p:nvSpPr>
        <p:spPr>
          <a:xfrm>
            <a:off x="1019402" y="1113616"/>
            <a:ext cx="1129200" cy="24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Red Hat Text"/>
                <a:ea typeface="Red Hat Text"/>
                <a:cs typeface="Red Hat Text"/>
                <a:sym typeface="Red Hat Text"/>
              </a:rPr>
              <a:t>READY: NOW</a:t>
            </a:r>
            <a:endParaRPr b="1" sz="800">
              <a:solidFill>
                <a:srgbClr val="FFFFFF"/>
              </a:solidFill>
              <a:latin typeface="Red Hat Text"/>
              <a:ea typeface="Red Hat Text"/>
              <a:cs typeface="Red Hat Text"/>
              <a:sym typeface="Red Hat Text"/>
            </a:endParaRPr>
          </a:p>
        </p:txBody>
      </p:sp>
      <p:sp>
        <p:nvSpPr>
          <p:cNvPr id="1430" name="Google Shape;1430;p125"/>
          <p:cNvSpPr txBox="1"/>
          <p:nvPr/>
        </p:nvSpPr>
        <p:spPr>
          <a:xfrm>
            <a:off x="1019416" y="1846828"/>
            <a:ext cx="1506600" cy="24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Red Hat Text"/>
                <a:ea typeface="Red Hat Text"/>
                <a:cs typeface="Red Hat Text"/>
                <a:sym typeface="Red Hat Text"/>
              </a:rPr>
              <a:t>READY: 1 YEAR</a:t>
            </a:r>
            <a:endParaRPr b="1" sz="800">
              <a:solidFill>
                <a:srgbClr val="FFFFFF"/>
              </a:solidFill>
              <a:latin typeface="Red Hat Text"/>
              <a:ea typeface="Red Hat Text"/>
              <a:cs typeface="Red Hat Text"/>
              <a:sym typeface="Red Hat Text"/>
            </a:endParaRPr>
          </a:p>
        </p:txBody>
      </p:sp>
      <p:sp>
        <p:nvSpPr>
          <p:cNvPr id="1431" name="Google Shape;1431;p125"/>
          <p:cNvSpPr txBox="1"/>
          <p:nvPr/>
        </p:nvSpPr>
        <p:spPr>
          <a:xfrm>
            <a:off x="1019413" y="2585878"/>
            <a:ext cx="1506600" cy="24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Red Hat Text"/>
                <a:ea typeface="Red Hat Text"/>
                <a:cs typeface="Red Hat Text"/>
                <a:sym typeface="Red Hat Text"/>
              </a:rPr>
              <a:t>READY: 2 YEARS</a:t>
            </a:r>
            <a:endParaRPr b="1" sz="800">
              <a:solidFill>
                <a:srgbClr val="FFFFFF"/>
              </a:solidFill>
              <a:latin typeface="Red Hat Text"/>
              <a:ea typeface="Red Hat Text"/>
              <a:cs typeface="Red Hat Text"/>
              <a:sym typeface="Red Hat Text"/>
            </a:endParaRPr>
          </a:p>
        </p:txBody>
      </p:sp>
      <p:sp>
        <p:nvSpPr>
          <p:cNvPr id="1432" name="Google Shape;1432;p125"/>
          <p:cNvSpPr txBox="1"/>
          <p:nvPr/>
        </p:nvSpPr>
        <p:spPr>
          <a:xfrm>
            <a:off x="1019416" y="3339778"/>
            <a:ext cx="1506600" cy="24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Red Hat Text"/>
                <a:ea typeface="Red Hat Text"/>
                <a:cs typeface="Red Hat Text"/>
                <a:sym typeface="Red Hat Text"/>
              </a:rPr>
              <a:t>EMERGENCY PLAN</a:t>
            </a:r>
            <a:endParaRPr b="1" sz="800">
              <a:solidFill>
                <a:srgbClr val="FFFFFF"/>
              </a:solidFill>
              <a:latin typeface="Red Hat Text"/>
              <a:ea typeface="Red Hat Text"/>
              <a:cs typeface="Red Hat Text"/>
              <a:sym typeface="Red Hat Text"/>
            </a:endParaRPr>
          </a:p>
        </p:txBody>
      </p:sp>
      <p:sp>
        <p:nvSpPr>
          <p:cNvPr id="1433" name="Google Shape;1433;p125"/>
          <p:cNvSpPr txBox="1"/>
          <p:nvPr/>
        </p:nvSpPr>
        <p:spPr>
          <a:xfrm>
            <a:off x="1019416" y="4144097"/>
            <a:ext cx="1506600" cy="24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Red Hat Text"/>
                <a:ea typeface="Red Hat Text"/>
                <a:cs typeface="Red Hat Text"/>
                <a:sym typeface="Red Hat Text"/>
              </a:rPr>
              <a:t>EXTERNAL CANDIDATE(S)</a:t>
            </a:r>
            <a:endParaRPr b="1" sz="800">
              <a:solidFill>
                <a:srgbClr val="FFFFFF"/>
              </a:solidFill>
              <a:latin typeface="Red Hat Text"/>
              <a:ea typeface="Red Hat Text"/>
              <a:cs typeface="Red Hat Text"/>
              <a:sym typeface="Red Hat Text"/>
            </a:endParaRPr>
          </a:p>
        </p:txBody>
      </p:sp>
      <p:sp>
        <p:nvSpPr>
          <p:cNvPr id="1434" name="Google Shape;1434;p125"/>
          <p:cNvSpPr txBox="1"/>
          <p:nvPr/>
        </p:nvSpPr>
        <p:spPr>
          <a:xfrm>
            <a:off x="6396727" y="1100725"/>
            <a:ext cx="1185300" cy="24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Red Hat Text"/>
                <a:ea typeface="Red Hat Text"/>
                <a:cs typeface="Red Hat Text"/>
                <a:sym typeface="Red Hat Text"/>
              </a:rPr>
              <a:t>READY: NOW</a:t>
            </a:r>
            <a:endParaRPr b="1" sz="800">
              <a:solidFill>
                <a:srgbClr val="FFFFFF"/>
              </a:solidFill>
              <a:latin typeface="Red Hat Text"/>
              <a:ea typeface="Red Hat Text"/>
              <a:cs typeface="Red Hat Text"/>
              <a:sym typeface="Red Hat Text"/>
            </a:endParaRPr>
          </a:p>
        </p:txBody>
      </p:sp>
      <p:sp>
        <p:nvSpPr>
          <p:cNvPr id="1435" name="Google Shape;1435;p125"/>
          <p:cNvSpPr txBox="1"/>
          <p:nvPr/>
        </p:nvSpPr>
        <p:spPr>
          <a:xfrm>
            <a:off x="6396741" y="1833938"/>
            <a:ext cx="1506600" cy="24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Red Hat Text"/>
                <a:ea typeface="Red Hat Text"/>
                <a:cs typeface="Red Hat Text"/>
                <a:sym typeface="Red Hat Text"/>
              </a:rPr>
              <a:t>READY: 1 YEAR</a:t>
            </a:r>
            <a:endParaRPr b="1" sz="800">
              <a:solidFill>
                <a:srgbClr val="FFFFFF"/>
              </a:solidFill>
              <a:latin typeface="Red Hat Text"/>
              <a:ea typeface="Red Hat Text"/>
              <a:cs typeface="Red Hat Text"/>
              <a:sym typeface="Red Hat Text"/>
            </a:endParaRPr>
          </a:p>
        </p:txBody>
      </p:sp>
      <p:sp>
        <p:nvSpPr>
          <p:cNvPr id="1436" name="Google Shape;1436;p125"/>
          <p:cNvSpPr txBox="1"/>
          <p:nvPr/>
        </p:nvSpPr>
        <p:spPr>
          <a:xfrm>
            <a:off x="6396738" y="2572988"/>
            <a:ext cx="1506600" cy="24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Red Hat Text"/>
                <a:ea typeface="Red Hat Text"/>
                <a:cs typeface="Red Hat Text"/>
                <a:sym typeface="Red Hat Text"/>
              </a:rPr>
              <a:t>READY: 2 YEARS</a:t>
            </a:r>
            <a:endParaRPr b="1" sz="800">
              <a:solidFill>
                <a:srgbClr val="FFFFFF"/>
              </a:solidFill>
              <a:latin typeface="Red Hat Text"/>
              <a:ea typeface="Red Hat Text"/>
              <a:cs typeface="Red Hat Text"/>
              <a:sym typeface="Red Hat Text"/>
            </a:endParaRPr>
          </a:p>
        </p:txBody>
      </p:sp>
      <p:sp>
        <p:nvSpPr>
          <p:cNvPr id="1437" name="Google Shape;1437;p125"/>
          <p:cNvSpPr txBox="1"/>
          <p:nvPr/>
        </p:nvSpPr>
        <p:spPr>
          <a:xfrm>
            <a:off x="6396741" y="3326888"/>
            <a:ext cx="1506600" cy="24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Red Hat Text"/>
                <a:ea typeface="Red Hat Text"/>
                <a:cs typeface="Red Hat Text"/>
                <a:sym typeface="Red Hat Text"/>
              </a:rPr>
              <a:t>EMERGENCY PLAN</a:t>
            </a:r>
            <a:endParaRPr b="1" sz="800">
              <a:solidFill>
                <a:srgbClr val="FFFFFF"/>
              </a:solidFill>
              <a:latin typeface="Red Hat Text"/>
              <a:ea typeface="Red Hat Text"/>
              <a:cs typeface="Red Hat Text"/>
              <a:sym typeface="Red Hat Text"/>
            </a:endParaRPr>
          </a:p>
        </p:txBody>
      </p:sp>
      <p:sp>
        <p:nvSpPr>
          <p:cNvPr id="1438" name="Google Shape;1438;p125"/>
          <p:cNvSpPr txBox="1"/>
          <p:nvPr/>
        </p:nvSpPr>
        <p:spPr>
          <a:xfrm>
            <a:off x="6396741" y="4131206"/>
            <a:ext cx="1506600" cy="24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Red Hat Text"/>
                <a:ea typeface="Red Hat Text"/>
                <a:cs typeface="Red Hat Text"/>
                <a:sym typeface="Red Hat Text"/>
              </a:rPr>
              <a:t>EXTERNAL CANDIDATE(S)</a:t>
            </a:r>
            <a:endParaRPr b="1" sz="800">
              <a:solidFill>
                <a:srgbClr val="FFFFFF"/>
              </a:solidFill>
              <a:latin typeface="Red Hat Text"/>
              <a:ea typeface="Red Hat Text"/>
              <a:cs typeface="Red Hat Text"/>
              <a:sym typeface="Red Hat Text"/>
            </a:endParaRPr>
          </a:p>
        </p:txBody>
      </p:sp>
      <p:pic>
        <p:nvPicPr>
          <p:cNvPr id="1439" name="Google Shape;1439;p125"/>
          <p:cNvPicPr preferRelativeResize="0"/>
          <p:nvPr/>
        </p:nvPicPr>
        <p:blipFill rotWithShape="1">
          <a:blip r:embed="rId2">
            <a:alphaModFix/>
          </a:blip>
          <a:srcRect b="258" l="0" r="0" t="258"/>
          <a:stretch/>
        </p:blipFill>
        <p:spPr>
          <a:xfrm>
            <a:off x="437948" y="114126"/>
            <a:ext cx="437780" cy="378301"/>
          </a:xfrm>
          <a:prstGeom prst="rect">
            <a:avLst/>
          </a:prstGeom>
          <a:noFill/>
          <a:ln>
            <a:noFill/>
          </a:ln>
        </p:spPr>
      </p:pic>
      <p:sp>
        <p:nvSpPr>
          <p:cNvPr id="1440" name="Google Shape;1440;p125"/>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ccessor 3">
  <p:cSld name="CUSTOM_7_1_1_1_1_1_1">
    <p:spTree>
      <p:nvGrpSpPr>
        <p:cNvPr id="1441" name="Shape 1441"/>
        <p:cNvGrpSpPr/>
        <p:nvPr/>
      </p:nvGrpSpPr>
      <p:grpSpPr>
        <a:xfrm>
          <a:off x="0" y="0"/>
          <a:ext cx="0" cy="0"/>
          <a:chOff x="0" y="0"/>
          <a:chExt cx="0" cy="0"/>
        </a:xfrm>
      </p:grpSpPr>
      <p:cxnSp>
        <p:nvCxnSpPr>
          <p:cNvPr id="1442" name="Google Shape;1442;p126"/>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1443" name="Google Shape;1443;p126"/>
          <p:cNvCxnSpPr/>
          <p:nvPr/>
        </p:nvCxnSpPr>
        <p:spPr>
          <a:xfrm rot="10800000">
            <a:off x="335825" y="4800900"/>
            <a:ext cx="0" cy="342600"/>
          </a:xfrm>
          <a:prstGeom prst="straightConnector1">
            <a:avLst/>
          </a:prstGeom>
          <a:noFill/>
          <a:ln cap="flat" cmpd="sng" w="9525">
            <a:solidFill>
              <a:schemeClr val="accent1"/>
            </a:solidFill>
            <a:prstDash val="solid"/>
            <a:round/>
            <a:headEnd len="med" w="med" type="none"/>
            <a:tailEnd len="med" w="med" type="none"/>
          </a:ln>
        </p:spPr>
      </p:cxnSp>
      <p:pic>
        <p:nvPicPr>
          <p:cNvPr id="1444" name="Google Shape;1444;p126"/>
          <p:cNvPicPr preferRelativeResize="0"/>
          <p:nvPr/>
        </p:nvPicPr>
        <p:blipFill rotWithShape="1">
          <a:blip r:embed="rId2">
            <a:alphaModFix/>
          </a:blip>
          <a:srcRect b="258" l="0" r="0" t="258"/>
          <a:stretch/>
        </p:blipFill>
        <p:spPr>
          <a:xfrm>
            <a:off x="437948" y="114126"/>
            <a:ext cx="437780" cy="378301"/>
          </a:xfrm>
          <a:prstGeom prst="rect">
            <a:avLst/>
          </a:prstGeom>
          <a:noFill/>
          <a:ln>
            <a:noFill/>
          </a:ln>
        </p:spPr>
      </p:pic>
      <p:sp>
        <p:nvSpPr>
          <p:cNvPr id="1445" name="Google Shape;1445;p126"/>
          <p:cNvSpPr txBox="1"/>
          <p:nvPr/>
        </p:nvSpPr>
        <p:spPr>
          <a:xfrm>
            <a:off x="663788" y="196613"/>
            <a:ext cx="7816500" cy="414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latin typeface="Red Hat Text"/>
                <a:ea typeface="Red Hat Text"/>
                <a:cs typeface="Red Hat Text"/>
                <a:sym typeface="Red Hat Text"/>
              </a:rPr>
              <a:t>Succession Planning (Your Team)</a:t>
            </a:r>
            <a:endParaRPr sz="2000">
              <a:latin typeface="Red Hat Text"/>
              <a:ea typeface="Red Hat Text"/>
              <a:cs typeface="Red Hat Text"/>
              <a:sym typeface="Red Hat Text"/>
            </a:endParaRPr>
          </a:p>
        </p:txBody>
      </p:sp>
      <p:pic>
        <p:nvPicPr>
          <p:cNvPr id="1446" name="Google Shape;1446;p126"/>
          <p:cNvPicPr preferRelativeResize="0"/>
          <p:nvPr/>
        </p:nvPicPr>
        <p:blipFill rotWithShape="1">
          <a:blip r:embed="rId2">
            <a:alphaModFix/>
          </a:blip>
          <a:srcRect b="258" l="0" r="0" t="258"/>
          <a:stretch/>
        </p:blipFill>
        <p:spPr>
          <a:xfrm>
            <a:off x="437948" y="114126"/>
            <a:ext cx="437780" cy="378301"/>
          </a:xfrm>
          <a:prstGeom prst="rect">
            <a:avLst/>
          </a:prstGeom>
          <a:noFill/>
          <a:ln>
            <a:noFill/>
          </a:ln>
        </p:spPr>
      </p:pic>
      <p:pic>
        <p:nvPicPr>
          <p:cNvPr id="1447" name="Google Shape;1447;p126"/>
          <p:cNvPicPr preferRelativeResize="0"/>
          <p:nvPr/>
        </p:nvPicPr>
        <p:blipFill rotWithShape="1">
          <a:blip r:embed="rId2">
            <a:alphaModFix/>
          </a:blip>
          <a:srcRect b="258" l="0" r="0" t="258"/>
          <a:stretch/>
        </p:blipFill>
        <p:spPr>
          <a:xfrm>
            <a:off x="437948" y="114126"/>
            <a:ext cx="437780" cy="378301"/>
          </a:xfrm>
          <a:prstGeom prst="rect">
            <a:avLst/>
          </a:prstGeom>
          <a:noFill/>
          <a:ln>
            <a:noFill/>
          </a:ln>
        </p:spPr>
      </p:pic>
      <p:sp>
        <p:nvSpPr>
          <p:cNvPr id="1448" name="Google Shape;1448;p126"/>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1449" name="Google Shape;1449;p126"/>
          <p:cNvSpPr/>
          <p:nvPr/>
        </p:nvSpPr>
        <p:spPr>
          <a:xfrm>
            <a:off x="5441513" y="1120275"/>
            <a:ext cx="1636200" cy="3858600"/>
          </a:xfrm>
          <a:prstGeom prst="rect">
            <a:avLst/>
          </a:prstGeom>
          <a:solidFill>
            <a:schemeClr val="dk2"/>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FFFFFF"/>
              </a:solidFill>
              <a:latin typeface="Red Hat Text"/>
              <a:ea typeface="Red Hat Text"/>
              <a:cs typeface="Red Hat Text"/>
              <a:sym typeface="Red Hat Text"/>
            </a:endParaRPr>
          </a:p>
        </p:txBody>
      </p:sp>
      <p:sp>
        <p:nvSpPr>
          <p:cNvPr id="1450" name="Google Shape;1450;p126"/>
          <p:cNvSpPr/>
          <p:nvPr/>
        </p:nvSpPr>
        <p:spPr>
          <a:xfrm>
            <a:off x="3656038" y="1122025"/>
            <a:ext cx="1636200" cy="3858600"/>
          </a:xfrm>
          <a:prstGeom prst="rect">
            <a:avLst/>
          </a:prstGeom>
          <a:solidFill>
            <a:schemeClr val="dk2"/>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FFFFFF"/>
              </a:solidFill>
              <a:latin typeface="Red Hat Text"/>
              <a:ea typeface="Red Hat Text"/>
              <a:cs typeface="Red Hat Text"/>
              <a:sym typeface="Red Hat Text"/>
            </a:endParaRPr>
          </a:p>
        </p:txBody>
      </p:sp>
      <p:sp>
        <p:nvSpPr>
          <p:cNvPr id="1451" name="Google Shape;1451;p126"/>
          <p:cNvSpPr/>
          <p:nvPr/>
        </p:nvSpPr>
        <p:spPr>
          <a:xfrm>
            <a:off x="1870563" y="1118303"/>
            <a:ext cx="1636200" cy="3858600"/>
          </a:xfrm>
          <a:prstGeom prst="rect">
            <a:avLst/>
          </a:prstGeom>
          <a:solidFill>
            <a:schemeClr val="dk2"/>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FFFFFF"/>
              </a:solidFill>
              <a:latin typeface="Red Hat Text"/>
              <a:ea typeface="Red Hat Text"/>
              <a:cs typeface="Red Hat Text"/>
              <a:sym typeface="Red Hat Text"/>
            </a:endParaRPr>
          </a:p>
        </p:txBody>
      </p:sp>
      <p:sp>
        <p:nvSpPr>
          <p:cNvPr id="1452" name="Google Shape;1452;p126"/>
          <p:cNvSpPr txBox="1"/>
          <p:nvPr/>
        </p:nvSpPr>
        <p:spPr>
          <a:xfrm>
            <a:off x="5504751" y="1115575"/>
            <a:ext cx="1264500" cy="24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Red Hat Text"/>
                <a:ea typeface="Red Hat Text"/>
                <a:cs typeface="Red Hat Text"/>
                <a:sym typeface="Red Hat Text"/>
              </a:rPr>
              <a:t>READY: NOW</a:t>
            </a:r>
            <a:endParaRPr b="1" sz="800">
              <a:solidFill>
                <a:srgbClr val="FFFFFF"/>
              </a:solidFill>
              <a:latin typeface="Red Hat Text"/>
              <a:ea typeface="Red Hat Text"/>
              <a:cs typeface="Red Hat Text"/>
              <a:sym typeface="Red Hat Text"/>
            </a:endParaRPr>
          </a:p>
        </p:txBody>
      </p:sp>
      <p:sp>
        <p:nvSpPr>
          <p:cNvPr id="1453" name="Google Shape;1453;p126"/>
          <p:cNvSpPr txBox="1"/>
          <p:nvPr/>
        </p:nvSpPr>
        <p:spPr>
          <a:xfrm>
            <a:off x="5504766" y="1848800"/>
            <a:ext cx="1506600" cy="24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Red Hat Text"/>
                <a:ea typeface="Red Hat Text"/>
                <a:cs typeface="Red Hat Text"/>
                <a:sym typeface="Red Hat Text"/>
              </a:rPr>
              <a:t>READY: 1 YEAR</a:t>
            </a:r>
            <a:endParaRPr b="1" sz="800">
              <a:solidFill>
                <a:srgbClr val="FFFFFF"/>
              </a:solidFill>
              <a:latin typeface="Red Hat Text"/>
              <a:ea typeface="Red Hat Text"/>
              <a:cs typeface="Red Hat Text"/>
              <a:sym typeface="Red Hat Text"/>
            </a:endParaRPr>
          </a:p>
        </p:txBody>
      </p:sp>
      <p:sp>
        <p:nvSpPr>
          <p:cNvPr id="1454" name="Google Shape;1454;p126"/>
          <p:cNvSpPr txBox="1"/>
          <p:nvPr/>
        </p:nvSpPr>
        <p:spPr>
          <a:xfrm>
            <a:off x="5504763" y="2587850"/>
            <a:ext cx="1506600" cy="24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Red Hat Text"/>
                <a:ea typeface="Red Hat Text"/>
                <a:cs typeface="Red Hat Text"/>
                <a:sym typeface="Red Hat Text"/>
              </a:rPr>
              <a:t>READY: 2 YEARS</a:t>
            </a:r>
            <a:endParaRPr b="1" sz="800">
              <a:solidFill>
                <a:srgbClr val="FFFFFF"/>
              </a:solidFill>
              <a:latin typeface="Red Hat Text"/>
              <a:ea typeface="Red Hat Text"/>
              <a:cs typeface="Red Hat Text"/>
              <a:sym typeface="Red Hat Text"/>
            </a:endParaRPr>
          </a:p>
        </p:txBody>
      </p:sp>
      <p:sp>
        <p:nvSpPr>
          <p:cNvPr id="1455" name="Google Shape;1455;p126"/>
          <p:cNvSpPr txBox="1"/>
          <p:nvPr/>
        </p:nvSpPr>
        <p:spPr>
          <a:xfrm>
            <a:off x="5504766" y="3341750"/>
            <a:ext cx="1506600" cy="24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Red Hat Text"/>
                <a:ea typeface="Red Hat Text"/>
                <a:cs typeface="Red Hat Text"/>
                <a:sym typeface="Red Hat Text"/>
              </a:rPr>
              <a:t>EMERGENCY PLAN</a:t>
            </a:r>
            <a:endParaRPr b="1" sz="800">
              <a:solidFill>
                <a:srgbClr val="FFFFFF"/>
              </a:solidFill>
              <a:latin typeface="Red Hat Text"/>
              <a:ea typeface="Red Hat Text"/>
              <a:cs typeface="Red Hat Text"/>
              <a:sym typeface="Red Hat Text"/>
            </a:endParaRPr>
          </a:p>
        </p:txBody>
      </p:sp>
      <p:sp>
        <p:nvSpPr>
          <p:cNvPr id="1456" name="Google Shape;1456;p126"/>
          <p:cNvSpPr txBox="1"/>
          <p:nvPr/>
        </p:nvSpPr>
        <p:spPr>
          <a:xfrm>
            <a:off x="5504766" y="4146068"/>
            <a:ext cx="1506600" cy="24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Red Hat Text"/>
                <a:ea typeface="Red Hat Text"/>
                <a:cs typeface="Red Hat Text"/>
                <a:sym typeface="Red Hat Text"/>
              </a:rPr>
              <a:t>EXTERNAL CANDIDATE(S)</a:t>
            </a:r>
            <a:endParaRPr b="1" sz="800">
              <a:solidFill>
                <a:srgbClr val="FFFFFF"/>
              </a:solidFill>
              <a:latin typeface="Red Hat Text"/>
              <a:ea typeface="Red Hat Text"/>
              <a:cs typeface="Red Hat Text"/>
              <a:sym typeface="Red Hat Text"/>
            </a:endParaRPr>
          </a:p>
        </p:txBody>
      </p:sp>
      <p:sp>
        <p:nvSpPr>
          <p:cNvPr id="1457" name="Google Shape;1457;p126"/>
          <p:cNvSpPr txBox="1"/>
          <p:nvPr/>
        </p:nvSpPr>
        <p:spPr>
          <a:xfrm>
            <a:off x="3719277" y="1117325"/>
            <a:ext cx="1129200" cy="24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Red Hat Text"/>
                <a:ea typeface="Red Hat Text"/>
                <a:cs typeface="Red Hat Text"/>
                <a:sym typeface="Red Hat Text"/>
              </a:rPr>
              <a:t>READY: NOW</a:t>
            </a:r>
            <a:endParaRPr b="1" sz="800">
              <a:solidFill>
                <a:srgbClr val="FFFFFF"/>
              </a:solidFill>
              <a:latin typeface="Red Hat Text"/>
              <a:ea typeface="Red Hat Text"/>
              <a:cs typeface="Red Hat Text"/>
              <a:sym typeface="Red Hat Text"/>
            </a:endParaRPr>
          </a:p>
        </p:txBody>
      </p:sp>
      <p:sp>
        <p:nvSpPr>
          <p:cNvPr id="1458" name="Google Shape;1458;p126"/>
          <p:cNvSpPr txBox="1"/>
          <p:nvPr/>
        </p:nvSpPr>
        <p:spPr>
          <a:xfrm>
            <a:off x="3719291" y="1850550"/>
            <a:ext cx="1506600" cy="24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Red Hat Text"/>
                <a:ea typeface="Red Hat Text"/>
                <a:cs typeface="Red Hat Text"/>
                <a:sym typeface="Red Hat Text"/>
              </a:rPr>
              <a:t>READY: 1 YEAR</a:t>
            </a:r>
            <a:endParaRPr b="1" sz="800">
              <a:solidFill>
                <a:srgbClr val="FFFFFF"/>
              </a:solidFill>
              <a:latin typeface="Red Hat Text"/>
              <a:ea typeface="Red Hat Text"/>
              <a:cs typeface="Red Hat Text"/>
              <a:sym typeface="Red Hat Text"/>
            </a:endParaRPr>
          </a:p>
        </p:txBody>
      </p:sp>
      <p:sp>
        <p:nvSpPr>
          <p:cNvPr id="1459" name="Google Shape;1459;p126"/>
          <p:cNvSpPr txBox="1"/>
          <p:nvPr/>
        </p:nvSpPr>
        <p:spPr>
          <a:xfrm>
            <a:off x="3719288" y="2589600"/>
            <a:ext cx="1506600" cy="24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Red Hat Text"/>
                <a:ea typeface="Red Hat Text"/>
                <a:cs typeface="Red Hat Text"/>
                <a:sym typeface="Red Hat Text"/>
              </a:rPr>
              <a:t>READY: 2 YEARS</a:t>
            </a:r>
            <a:endParaRPr b="1" sz="800">
              <a:solidFill>
                <a:srgbClr val="FFFFFF"/>
              </a:solidFill>
              <a:latin typeface="Red Hat Text"/>
              <a:ea typeface="Red Hat Text"/>
              <a:cs typeface="Red Hat Text"/>
              <a:sym typeface="Red Hat Text"/>
            </a:endParaRPr>
          </a:p>
        </p:txBody>
      </p:sp>
      <p:sp>
        <p:nvSpPr>
          <p:cNvPr id="1460" name="Google Shape;1460;p126"/>
          <p:cNvSpPr txBox="1"/>
          <p:nvPr/>
        </p:nvSpPr>
        <p:spPr>
          <a:xfrm>
            <a:off x="3719291" y="3343500"/>
            <a:ext cx="1506600" cy="24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Red Hat Text"/>
                <a:ea typeface="Red Hat Text"/>
                <a:cs typeface="Red Hat Text"/>
                <a:sym typeface="Red Hat Text"/>
              </a:rPr>
              <a:t>EMERGENCY PLAN</a:t>
            </a:r>
            <a:endParaRPr b="1" sz="800">
              <a:solidFill>
                <a:srgbClr val="FFFFFF"/>
              </a:solidFill>
              <a:latin typeface="Red Hat Text"/>
              <a:ea typeface="Red Hat Text"/>
              <a:cs typeface="Red Hat Text"/>
              <a:sym typeface="Red Hat Text"/>
            </a:endParaRPr>
          </a:p>
        </p:txBody>
      </p:sp>
      <p:sp>
        <p:nvSpPr>
          <p:cNvPr id="1461" name="Google Shape;1461;p126"/>
          <p:cNvSpPr txBox="1"/>
          <p:nvPr/>
        </p:nvSpPr>
        <p:spPr>
          <a:xfrm>
            <a:off x="3719291" y="4147818"/>
            <a:ext cx="1506600" cy="24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Red Hat Text"/>
                <a:ea typeface="Red Hat Text"/>
                <a:cs typeface="Red Hat Text"/>
                <a:sym typeface="Red Hat Text"/>
              </a:rPr>
              <a:t>EXTERNAL CANDIDATE(S)</a:t>
            </a:r>
            <a:endParaRPr b="1" sz="800">
              <a:solidFill>
                <a:srgbClr val="FFFFFF"/>
              </a:solidFill>
              <a:latin typeface="Red Hat Text"/>
              <a:ea typeface="Red Hat Text"/>
              <a:cs typeface="Red Hat Text"/>
              <a:sym typeface="Red Hat Text"/>
            </a:endParaRPr>
          </a:p>
        </p:txBody>
      </p:sp>
      <p:sp>
        <p:nvSpPr>
          <p:cNvPr id="1462" name="Google Shape;1462;p126"/>
          <p:cNvSpPr txBox="1"/>
          <p:nvPr/>
        </p:nvSpPr>
        <p:spPr>
          <a:xfrm>
            <a:off x="1933802" y="1113616"/>
            <a:ext cx="1129200" cy="24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Red Hat Text"/>
                <a:ea typeface="Red Hat Text"/>
                <a:cs typeface="Red Hat Text"/>
                <a:sym typeface="Red Hat Text"/>
              </a:rPr>
              <a:t>READY: NOW</a:t>
            </a:r>
            <a:endParaRPr b="1" sz="800">
              <a:solidFill>
                <a:srgbClr val="FFFFFF"/>
              </a:solidFill>
              <a:latin typeface="Red Hat Text"/>
              <a:ea typeface="Red Hat Text"/>
              <a:cs typeface="Red Hat Text"/>
              <a:sym typeface="Red Hat Text"/>
            </a:endParaRPr>
          </a:p>
        </p:txBody>
      </p:sp>
      <p:sp>
        <p:nvSpPr>
          <p:cNvPr id="1463" name="Google Shape;1463;p126"/>
          <p:cNvSpPr txBox="1"/>
          <p:nvPr/>
        </p:nvSpPr>
        <p:spPr>
          <a:xfrm>
            <a:off x="1933816" y="1846828"/>
            <a:ext cx="1506600" cy="24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Red Hat Text"/>
                <a:ea typeface="Red Hat Text"/>
                <a:cs typeface="Red Hat Text"/>
                <a:sym typeface="Red Hat Text"/>
              </a:rPr>
              <a:t>READY: 1 YEAR</a:t>
            </a:r>
            <a:endParaRPr b="1" sz="800">
              <a:solidFill>
                <a:srgbClr val="FFFFFF"/>
              </a:solidFill>
              <a:latin typeface="Red Hat Text"/>
              <a:ea typeface="Red Hat Text"/>
              <a:cs typeface="Red Hat Text"/>
              <a:sym typeface="Red Hat Text"/>
            </a:endParaRPr>
          </a:p>
        </p:txBody>
      </p:sp>
      <p:sp>
        <p:nvSpPr>
          <p:cNvPr id="1464" name="Google Shape;1464;p126"/>
          <p:cNvSpPr txBox="1"/>
          <p:nvPr/>
        </p:nvSpPr>
        <p:spPr>
          <a:xfrm>
            <a:off x="1933813" y="2585878"/>
            <a:ext cx="1506600" cy="24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Red Hat Text"/>
                <a:ea typeface="Red Hat Text"/>
                <a:cs typeface="Red Hat Text"/>
                <a:sym typeface="Red Hat Text"/>
              </a:rPr>
              <a:t>READY: 2 YEARS</a:t>
            </a:r>
            <a:endParaRPr b="1" sz="800">
              <a:solidFill>
                <a:srgbClr val="FFFFFF"/>
              </a:solidFill>
              <a:latin typeface="Red Hat Text"/>
              <a:ea typeface="Red Hat Text"/>
              <a:cs typeface="Red Hat Text"/>
              <a:sym typeface="Red Hat Text"/>
            </a:endParaRPr>
          </a:p>
        </p:txBody>
      </p:sp>
      <p:sp>
        <p:nvSpPr>
          <p:cNvPr id="1465" name="Google Shape;1465;p126"/>
          <p:cNvSpPr txBox="1"/>
          <p:nvPr/>
        </p:nvSpPr>
        <p:spPr>
          <a:xfrm>
            <a:off x="1933816" y="3339778"/>
            <a:ext cx="1506600" cy="24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Red Hat Text"/>
                <a:ea typeface="Red Hat Text"/>
                <a:cs typeface="Red Hat Text"/>
                <a:sym typeface="Red Hat Text"/>
              </a:rPr>
              <a:t>EMERGENCY PLAN</a:t>
            </a:r>
            <a:endParaRPr b="1" sz="800">
              <a:solidFill>
                <a:srgbClr val="FFFFFF"/>
              </a:solidFill>
              <a:latin typeface="Red Hat Text"/>
              <a:ea typeface="Red Hat Text"/>
              <a:cs typeface="Red Hat Text"/>
              <a:sym typeface="Red Hat Text"/>
            </a:endParaRPr>
          </a:p>
        </p:txBody>
      </p:sp>
      <p:sp>
        <p:nvSpPr>
          <p:cNvPr id="1466" name="Google Shape;1466;p126"/>
          <p:cNvSpPr txBox="1"/>
          <p:nvPr/>
        </p:nvSpPr>
        <p:spPr>
          <a:xfrm>
            <a:off x="1933816" y="4144097"/>
            <a:ext cx="1506600" cy="24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Red Hat Text"/>
                <a:ea typeface="Red Hat Text"/>
                <a:cs typeface="Red Hat Text"/>
                <a:sym typeface="Red Hat Text"/>
              </a:rPr>
              <a:t>EXTERNAL CANDIDATE(S)</a:t>
            </a:r>
            <a:endParaRPr b="1" sz="800">
              <a:solidFill>
                <a:srgbClr val="FFFFFF"/>
              </a:solidFill>
              <a:latin typeface="Red Hat Text"/>
              <a:ea typeface="Red Hat Text"/>
              <a:cs typeface="Red Hat Text"/>
              <a:sym typeface="Red Hat Text"/>
            </a:endParaRPr>
          </a:p>
        </p:txBody>
      </p:sp>
      <p:pic>
        <p:nvPicPr>
          <p:cNvPr id="1467" name="Google Shape;1467;p126"/>
          <p:cNvPicPr preferRelativeResize="0"/>
          <p:nvPr/>
        </p:nvPicPr>
        <p:blipFill rotWithShape="1">
          <a:blip r:embed="rId2">
            <a:alphaModFix/>
          </a:blip>
          <a:srcRect b="258" l="0" r="0" t="258"/>
          <a:stretch/>
        </p:blipFill>
        <p:spPr>
          <a:xfrm>
            <a:off x="437948" y="114126"/>
            <a:ext cx="437780" cy="378301"/>
          </a:xfrm>
          <a:prstGeom prst="rect">
            <a:avLst/>
          </a:prstGeom>
          <a:noFill/>
          <a:ln>
            <a:noFill/>
          </a:ln>
        </p:spPr>
      </p:pic>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ccessor 2">
  <p:cSld name="CUSTOM_7_1_1_1_1_1_1_1">
    <p:spTree>
      <p:nvGrpSpPr>
        <p:cNvPr id="1468" name="Shape 1468"/>
        <p:cNvGrpSpPr/>
        <p:nvPr/>
      </p:nvGrpSpPr>
      <p:grpSpPr>
        <a:xfrm>
          <a:off x="0" y="0"/>
          <a:ext cx="0" cy="0"/>
          <a:chOff x="0" y="0"/>
          <a:chExt cx="0" cy="0"/>
        </a:xfrm>
      </p:grpSpPr>
      <p:cxnSp>
        <p:nvCxnSpPr>
          <p:cNvPr id="1469" name="Google Shape;1469;p127"/>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1470" name="Google Shape;1470;p127"/>
          <p:cNvCxnSpPr/>
          <p:nvPr/>
        </p:nvCxnSpPr>
        <p:spPr>
          <a:xfrm rot="10800000">
            <a:off x="335825" y="4800900"/>
            <a:ext cx="0" cy="342600"/>
          </a:xfrm>
          <a:prstGeom prst="straightConnector1">
            <a:avLst/>
          </a:prstGeom>
          <a:noFill/>
          <a:ln cap="flat" cmpd="sng" w="9525">
            <a:solidFill>
              <a:schemeClr val="accent1"/>
            </a:solidFill>
            <a:prstDash val="solid"/>
            <a:round/>
            <a:headEnd len="med" w="med" type="none"/>
            <a:tailEnd len="med" w="med" type="none"/>
          </a:ln>
        </p:spPr>
      </p:cxnSp>
      <p:pic>
        <p:nvPicPr>
          <p:cNvPr id="1471" name="Google Shape;1471;p127"/>
          <p:cNvPicPr preferRelativeResize="0"/>
          <p:nvPr/>
        </p:nvPicPr>
        <p:blipFill rotWithShape="1">
          <a:blip r:embed="rId2">
            <a:alphaModFix/>
          </a:blip>
          <a:srcRect b="258" l="0" r="0" t="258"/>
          <a:stretch/>
        </p:blipFill>
        <p:spPr>
          <a:xfrm>
            <a:off x="437948" y="114126"/>
            <a:ext cx="437780" cy="378301"/>
          </a:xfrm>
          <a:prstGeom prst="rect">
            <a:avLst/>
          </a:prstGeom>
          <a:noFill/>
          <a:ln>
            <a:noFill/>
          </a:ln>
        </p:spPr>
      </p:pic>
      <p:sp>
        <p:nvSpPr>
          <p:cNvPr id="1472" name="Google Shape;1472;p127"/>
          <p:cNvSpPr txBox="1"/>
          <p:nvPr/>
        </p:nvSpPr>
        <p:spPr>
          <a:xfrm>
            <a:off x="663788" y="196613"/>
            <a:ext cx="7816500" cy="414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latin typeface="Red Hat Text"/>
                <a:ea typeface="Red Hat Text"/>
                <a:cs typeface="Red Hat Text"/>
                <a:sym typeface="Red Hat Text"/>
              </a:rPr>
              <a:t>Succession Planning (Your Team)</a:t>
            </a:r>
            <a:endParaRPr sz="2000">
              <a:latin typeface="Red Hat Text"/>
              <a:ea typeface="Red Hat Text"/>
              <a:cs typeface="Red Hat Text"/>
              <a:sym typeface="Red Hat Text"/>
            </a:endParaRPr>
          </a:p>
        </p:txBody>
      </p:sp>
      <p:pic>
        <p:nvPicPr>
          <p:cNvPr id="1473" name="Google Shape;1473;p127"/>
          <p:cNvPicPr preferRelativeResize="0"/>
          <p:nvPr/>
        </p:nvPicPr>
        <p:blipFill rotWithShape="1">
          <a:blip r:embed="rId2">
            <a:alphaModFix/>
          </a:blip>
          <a:srcRect b="258" l="0" r="0" t="258"/>
          <a:stretch/>
        </p:blipFill>
        <p:spPr>
          <a:xfrm>
            <a:off x="437948" y="114126"/>
            <a:ext cx="437780" cy="378301"/>
          </a:xfrm>
          <a:prstGeom prst="rect">
            <a:avLst/>
          </a:prstGeom>
          <a:noFill/>
          <a:ln>
            <a:noFill/>
          </a:ln>
        </p:spPr>
      </p:pic>
      <p:pic>
        <p:nvPicPr>
          <p:cNvPr id="1474" name="Google Shape;1474;p127"/>
          <p:cNvPicPr preferRelativeResize="0"/>
          <p:nvPr/>
        </p:nvPicPr>
        <p:blipFill rotWithShape="1">
          <a:blip r:embed="rId2">
            <a:alphaModFix/>
          </a:blip>
          <a:srcRect b="258" l="0" r="0" t="258"/>
          <a:stretch/>
        </p:blipFill>
        <p:spPr>
          <a:xfrm>
            <a:off x="437948" y="114126"/>
            <a:ext cx="437780" cy="378301"/>
          </a:xfrm>
          <a:prstGeom prst="rect">
            <a:avLst/>
          </a:prstGeom>
          <a:noFill/>
          <a:ln>
            <a:noFill/>
          </a:ln>
        </p:spPr>
      </p:pic>
      <p:sp>
        <p:nvSpPr>
          <p:cNvPr id="1475" name="Google Shape;1475;p127"/>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476" name="Google Shape;1476;p127"/>
          <p:cNvPicPr preferRelativeResize="0"/>
          <p:nvPr/>
        </p:nvPicPr>
        <p:blipFill rotWithShape="1">
          <a:blip r:embed="rId2">
            <a:alphaModFix/>
          </a:blip>
          <a:srcRect b="258" l="0" r="0" t="258"/>
          <a:stretch/>
        </p:blipFill>
        <p:spPr>
          <a:xfrm>
            <a:off x="437948" y="114126"/>
            <a:ext cx="437780" cy="378301"/>
          </a:xfrm>
          <a:prstGeom prst="rect">
            <a:avLst/>
          </a:prstGeom>
          <a:noFill/>
          <a:ln>
            <a:noFill/>
          </a:ln>
        </p:spPr>
      </p:pic>
      <p:sp>
        <p:nvSpPr>
          <p:cNvPr id="1477" name="Google Shape;1477;p127"/>
          <p:cNvSpPr/>
          <p:nvPr/>
        </p:nvSpPr>
        <p:spPr>
          <a:xfrm>
            <a:off x="4570438" y="1109134"/>
            <a:ext cx="1636200" cy="3858600"/>
          </a:xfrm>
          <a:prstGeom prst="rect">
            <a:avLst/>
          </a:prstGeom>
          <a:solidFill>
            <a:schemeClr val="dk2"/>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FFFFFF"/>
              </a:solidFill>
              <a:latin typeface="Red Hat Text"/>
              <a:ea typeface="Red Hat Text"/>
              <a:cs typeface="Red Hat Text"/>
              <a:sym typeface="Red Hat Text"/>
            </a:endParaRPr>
          </a:p>
        </p:txBody>
      </p:sp>
      <p:sp>
        <p:nvSpPr>
          <p:cNvPr id="1478" name="Google Shape;1478;p127"/>
          <p:cNvSpPr/>
          <p:nvPr/>
        </p:nvSpPr>
        <p:spPr>
          <a:xfrm>
            <a:off x="2784963" y="1105413"/>
            <a:ext cx="1636200" cy="3858600"/>
          </a:xfrm>
          <a:prstGeom prst="rect">
            <a:avLst/>
          </a:prstGeom>
          <a:solidFill>
            <a:schemeClr val="dk2"/>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FFFFFF"/>
              </a:solidFill>
              <a:latin typeface="Red Hat Text"/>
              <a:ea typeface="Red Hat Text"/>
              <a:cs typeface="Red Hat Text"/>
              <a:sym typeface="Red Hat Text"/>
            </a:endParaRPr>
          </a:p>
        </p:txBody>
      </p:sp>
      <p:sp>
        <p:nvSpPr>
          <p:cNvPr id="1479" name="Google Shape;1479;p127"/>
          <p:cNvSpPr txBox="1"/>
          <p:nvPr/>
        </p:nvSpPr>
        <p:spPr>
          <a:xfrm>
            <a:off x="4633677" y="1104434"/>
            <a:ext cx="1129200" cy="24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Red Hat Text"/>
                <a:ea typeface="Red Hat Text"/>
                <a:cs typeface="Red Hat Text"/>
                <a:sym typeface="Red Hat Text"/>
              </a:rPr>
              <a:t>READY: NOW</a:t>
            </a:r>
            <a:endParaRPr b="1" sz="800">
              <a:solidFill>
                <a:srgbClr val="FFFFFF"/>
              </a:solidFill>
              <a:latin typeface="Red Hat Text"/>
              <a:ea typeface="Red Hat Text"/>
              <a:cs typeface="Red Hat Text"/>
              <a:sym typeface="Red Hat Text"/>
            </a:endParaRPr>
          </a:p>
        </p:txBody>
      </p:sp>
      <p:sp>
        <p:nvSpPr>
          <p:cNvPr id="1480" name="Google Shape;1480;p127"/>
          <p:cNvSpPr txBox="1"/>
          <p:nvPr/>
        </p:nvSpPr>
        <p:spPr>
          <a:xfrm>
            <a:off x="4633691" y="1837659"/>
            <a:ext cx="1506600" cy="24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Red Hat Text"/>
                <a:ea typeface="Red Hat Text"/>
                <a:cs typeface="Red Hat Text"/>
                <a:sym typeface="Red Hat Text"/>
              </a:rPr>
              <a:t>READY: 1 YEAR</a:t>
            </a:r>
            <a:endParaRPr b="1" sz="800">
              <a:solidFill>
                <a:srgbClr val="FFFFFF"/>
              </a:solidFill>
              <a:latin typeface="Red Hat Text"/>
              <a:ea typeface="Red Hat Text"/>
              <a:cs typeface="Red Hat Text"/>
              <a:sym typeface="Red Hat Text"/>
            </a:endParaRPr>
          </a:p>
        </p:txBody>
      </p:sp>
      <p:sp>
        <p:nvSpPr>
          <p:cNvPr id="1481" name="Google Shape;1481;p127"/>
          <p:cNvSpPr txBox="1"/>
          <p:nvPr/>
        </p:nvSpPr>
        <p:spPr>
          <a:xfrm>
            <a:off x="4633688" y="2576709"/>
            <a:ext cx="1506600" cy="24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Red Hat Text"/>
                <a:ea typeface="Red Hat Text"/>
                <a:cs typeface="Red Hat Text"/>
                <a:sym typeface="Red Hat Text"/>
              </a:rPr>
              <a:t>READY: 2 YEARS</a:t>
            </a:r>
            <a:endParaRPr b="1" sz="800">
              <a:solidFill>
                <a:srgbClr val="FFFFFF"/>
              </a:solidFill>
              <a:latin typeface="Red Hat Text"/>
              <a:ea typeface="Red Hat Text"/>
              <a:cs typeface="Red Hat Text"/>
              <a:sym typeface="Red Hat Text"/>
            </a:endParaRPr>
          </a:p>
        </p:txBody>
      </p:sp>
      <p:sp>
        <p:nvSpPr>
          <p:cNvPr id="1482" name="Google Shape;1482;p127"/>
          <p:cNvSpPr txBox="1"/>
          <p:nvPr/>
        </p:nvSpPr>
        <p:spPr>
          <a:xfrm>
            <a:off x="4633691" y="3330609"/>
            <a:ext cx="1506600" cy="24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Red Hat Text"/>
                <a:ea typeface="Red Hat Text"/>
                <a:cs typeface="Red Hat Text"/>
                <a:sym typeface="Red Hat Text"/>
              </a:rPr>
              <a:t>EMERGENCY PLAN</a:t>
            </a:r>
            <a:endParaRPr b="1" sz="800">
              <a:solidFill>
                <a:srgbClr val="FFFFFF"/>
              </a:solidFill>
              <a:latin typeface="Red Hat Text"/>
              <a:ea typeface="Red Hat Text"/>
              <a:cs typeface="Red Hat Text"/>
              <a:sym typeface="Red Hat Text"/>
            </a:endParaRPr>
          </a:p>
        </p:txBody>
      </p:sp>
      <p:sp>
        <p:nvSpPr>
          <p:cNvPr id="1483" name="Google Shape;1483;p127"/>
          <p:cNvSpPr txBox="1"/>
          <p:nvPr/>
        </p:nvSpPr>
        <p:spPr>
          <a:xfrm>
            <a:off x="4633691" y="4134927"/>
            <a:ext cx="1506600" cy="24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Red Hat Text"/>
                <a:ea typeface="Red Hat Text"/>
                <a:cs typeface="Red Hat Text"/>
                <a:sym typeface="Red Hat Text"/>
              </a:rPr>
              <a:t>EXTERNAL CANDIDATE(S)</a:t>
            </a:r>
            <a:endParaRPr b="1" sz="800">
              <a:solidFill>
                <a:srgbClr val="FFFFFF"/>
              </a:solidFill>
              <a:latin typeface="Red Hat Text"/>
              <a:ea typeface="Red Hat Text"/>
              <a:cs typeface="Red Hat Text"/>
              <a:sym typeface="Red Hat Text"/>
            </a:endParaRPr>
          </a:p>
        </p:txBody>
      </p:sp>
      <p:sp>
        <p:nvSpPr>
          <p:cNvPr id="1484" name="Google Shape;1484;p127"/>
          <p:cNvSpPr txBox="1"/>
          <p:nvPr/>
        </p:nvSpPr>
        <p:spPr>
          <a:xfrm>
            <a:off x="2848202" y="1100725"/>
            <a:ext cx="1129200" cy="24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Red Hat Text"/>
                <a:ea typeface="Red Hat Text"/>
                <a:cs typeface="Red Hat Text"/>
                <a:sym typeface="Red Hat Text"/>
              </a:rPr>
              <a:t>READY: NOW</a:t>
            </a:r>
            <a:endParaRPr b="1" sz="800">
              <a:solidFill>
                <a:srgbClr val="FFFFFF"/>
              </a:solidFill>
              <a:latin typeface="Red Hat Text"/>
              <a:ea typeface="Red Hat Text"/>
              <a:cs typeface="Red Hat Text"/>
              <a:sym typeface="Red Hat Text"/>
            </a:endParaRPr>
          </a:p>
        </p:txBody>
      </p:sp>
      <p:sp>
        <p:nvSpPr>
          <p:cNvPr id="1485" name="Google Shape;1485;p127"/>
          <p:cNvSpPr txBox="1"/>
          <p:nvPr/>
        </p:nvSpPr>
        <p:spPr>
          <a:xfrm>
            <a:off x="2848216" y="1833938"/>
            <a:ext cx="1506600" cy="24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Red Hat Text"/>
                <a:ea typeface="Red Hat Text"/>
                <a:cs typeface="Red Hat Text"/>
                <a:sym typeface="Red Hat Text"/>
              </a:rPr>
              <a:t>READY: 1 YEAR</a:t>
            </a:r>
            <a:endParaRPr b="1" sz="800">
              <a:solidFill>
                <a:srgbClr val="FFFFFF"/>
              </a:solidFill>
              <a:latin typeface="Red Hat Text"/>
              <a:ea typeface="Red Hat Text"/>
              <a:cs typeface="Red Hat Text"/>
              <a:sym typeface="Red Hat Text"/>
            </a:endParaRPr>
          </a:p>
        </p:txBody>
      </p:sp>
      <p:sp>
        <p:nvSpPr>
          <p:cNvPr id="1486" name="Google Shape;1486;p127"/>
          <p:cNvSpPr txBox="1"/>
          <p:nvPr/>
        </p:nvSpPr>
        <p:spPr>
          <a:xfrm>
            <a:off x="2848213" y="2572988"/>
            <a:ext cx="1506600" cy="24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Red Hat Text"/>
                <a:ea typeface="Red Hat Text"/>
                <a:cs typeface="Red Hat Text"/>
                <a:sym typeface="Red Hat Text"/>
              </a:rPr>
              <a:t>READY: 2 YEARS</a:t>
            </a:r>
            <a:endParaRPr b="1" sz="800">
              <a:solidFill>
                <a:srgbClr val="FFFFFF"/>
              </a:solidFill>
              <a:latin typeface="Red Hat Text"/>
              <a:ea typeface="Red Hat Text"/>
              <a:cs typeface="Red Hat Text"/>
              <a:sym typeface="Red Hat Text"/>
            </a:endParaRPr>
          </a:p>
        </p:txBody>
      </p:sp>
      <p:sp>
        <p:nvSpPr>
          <p:cNvPr id="1487" name="Google Shape;1487;p127"/>
          <p:cNvSpPr txBox="1"/>
          <p:nvPr/>
        </p:nvSpPr>
        <p:spPr>
          <a:xfrm>
            <a:off x="2848216" y="3326888"/>
            <a:ext cx="1506600" cy="24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Red Hat Text"/>
                <a:ea typeface="Red Hat Text"/>
                <a:cs typeface="Red Hat Text"/>
                <a:sym typeface="Red Hat Text"/>
              </a:rPr>
              <a:t>EMERGENCY PLAN</a:t>
            </a:r>
            <a:endParaRPr b="1" sz="800">
              <a:solidFill>
                <a:srgbClr val="FFFFFF"/>
              </a:solidFill>
              <a:latin typeface="Red Hat Text"/>
              <a:ea typeface="Red Hat Text"/>
              <a:cs typeface="Red Hat Text"/>
              <a:sym typeface="Red Hat Text"/>
            </a:endParaRPr>
          </a:p>
        </p:txBody>
      </p:sp>
      <p:sp>
        <p:nvSpPr>
          <p:cNvPr id="1488" name="Google Shape;1488;p127"/>
          <p:cNvSpPr txBox="1"/>
          <p:nvPr/>
        </p:nvSpPr>
        <p:spPr>
          <a:xfrm>
            <a:off x="2848216" y="4131206"/>
            <a:ext cx="1506600" cy="24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Red Hat Text"/>
                <a:ea typeface="Red Hat Text"/>
                <a:cs typeface="Red Hat Text"/>
                <a:sym typeface="Red Hat Text"/>
              </a:rPr>
              <a:t>EXTERNAL CANDIDATE(S)</a:t>
            </a:r>
            <a:endParaRPr b="1" sz="800">
              <a:solidFill>
                <a:srgbClr val="FFFFFF"/>
              </a:solidFill>
              <a:latin typeface="Red Hat Text"/>
              <a:ea typeface="Red Hat Text"/>
              <a:cs typeface="Red Hat Text"/>
              <a:sym typeface="Red Hat Text"/>
            </a:endParaRPr>
          </a:p>
        </p:txBody>
      </p:sp>
      <p:pic>
        <p:nvPicPr>
          <p:cNvPr id="1489" name="Google Shape;1489;p127"/>
          <p:cNvPicPr preferRelativeResize="0"/>
          <p:nvPr/>
        </p:nvPicPr>
        <p:blipFill rotWithShape="1">
          <a:blip r:embed="rId2">
            <a:alphaModFix/>
          </a:blip>
          <a:srcRect b="258" l="0" r="0" t="258"/>
          <a:stretch/>
        </p:blipFill>
        <p:spPr>
          <a:xfrm>
            <a:off x="437948" y="114126"/>
            <a:ext cx="437780" cy="378301"/>
          </a:xfrm>
          <a:prstGeom prst="rect">
            <a:avLst/>
          </a:prstGeom>
          <a:noFill/>
          <a:ln>
            <a:noFill/>
          </a:ln>
        </p:spPr>
      </p:pic>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ccess profile">
  <p:cSld name="CUSTOM_7_1_1_1_1_1_1_1_1">
    <p:spTree>
      <p:nvGrpSpPr>
        <p:cNvPr id="1490" name="Shape 1490"/>
        <p:cNvGrpSpPr/>
        <p:nvPr/>
      </p:nvGrpSpPr>
      <p:grpSpPr>
        <a:xfrm>
          <a:off x="0" y="0"/>
          <a:ext cx="0" cy="0"/>
          <a:chOff x="0" y="0"/>
          <a:chExt cx="0" cy="0"/>
        </a:xfrm>
      </p:grpSpPr>
      <p:cxnSp>
        <p:nvCxnSpPr>
          <p:cNvPr id="1491" name="Google Shape;1491;p128"/>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1492" name="Google Shape;1492;p128"/>
          <p:cNvCxnSpPr/>
          <p:nvPr/>
        </p:nvCxnSpPr>
        <p:spPr>
          <a:xfrm rot="10800000">
            <a:off x="335825" y="4800900"/>
            <a:ext cx="0" cy="342600"/>
          </a:xfrm>
          <a:prstGeom prst="straightConnector1">
            <a:avLst/>
          </a:prstGeom>
          <a:noFill/>
          <a:ln cap="flat" cmpd="sng" w="9525">
            <a:solidFill>
              <a:schemeClr val="accent1"/>
            </a:solidFill>
            <a:prstDash val="solid"/>
            <a:round/>
            <a:headEnd len="med" w="med" type="none"/>
            <a:tailEnd len="med" w="med" type="none"/>
          </a:ln>
        </p:spPr>
      </p:cxnSp>
      <p:sp>
        <p:nvSpPr>
          <p:cNvPr id="1493" name="Google Shape;1493;p128"/>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1494" name="Google Shape;1494;p128"/>
          <p:cNvSpPr txBox="1"/>
          <p:nvPr/>
        </p:nvSpPr>
        <p:spPr>
          <a:xfrm>
            <a:off x="667666" y="120413"/>
            <a:ext cx="7816500" cy="414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latin typeface="Red Hat Text"/>
                <a:ea typeface="Red Hat Text"/>
                <a:cs typeface="Red Hat Text"/>
                <a:sym typeface="Red Hat Text"/>
              </a:rPr>
              <a:t>Senior Leader Success Profile</a:t>
            </a:r>
            <a:endParaRPr sz="2000">
              <a:latin typeface="Red Hat Text"/>
              <a:ea typeface="Red Hat Text"/>
              <a:cs typeface="Red Hat Text"/>
              <a:sym typeface="Red Hat Text"/>
            </a:endParaRPr>
          </a:p>
        </p:txBody>
      </p:sp>
      <p:sp>
        <p:nvSpPr>
          <p:cNvPr id="1495" name="Google Shape;1495;p128"/>
          <p:cNvSpPr txBox="1"/>
          <p:nvPr>
            <p:ph idx="2" type="sldNum"/>
          </p:nvPr>
        </p:nvSpPr>
        <p:spPr>
          <a:xfrm>
            <a:off x="61481" y="4627167"/>
            <a:ext cx="548700" cy="107700"/>
          </a:xfrm>
          <a:prstGeom prst="rect">
            <a:avLst/>
          </a:prstGeom>
          <a:noFill/>
          <a:ln>
            <a:noFill/>
          </a:ln>
        </p:spPr>
        <p:txBody>
          <a:bodyPr anchorCtr="0" anchor="ctr" bIns="91425" lIns="91425" spcFirstLastPara="1" rIns="91425" wrap="square" tIns="91425">
            <a:noAutofit/>
          </a:bodyPr>
          <a:lstStyle>
            <a:lvl1pPr lvl="0" rtl="0">
              <a:buNone/>
              <a:defRPr sz="1400"/>
            </a:lvl1pPr>
            <a:lvl2pPr lvl="1" rtl="0">
              <a:buNone/>
              <a:defRPr sz="1400"/>
            </a:lvl2pPr>
            <a:lvl3pPr lvl="2" rtl="0">
              <a:buNone/>
              <a:defRPr sz="1400"/>
            </a:lvl3pPr>
            <a:lvl4pPr lvl="3" rtl="0">
              <a:buNone/>
              <a:defRPr sz="1400"/>
            </a:lvl4pPr>
            <a:lvl5pPr lvl="4" rtl="0">
              <a:buNone/>
              <a:defRPr sz="1400"/>
            </a:lvl5pPr>
            <a:lvl6pPr lvl="5" rtl="0">
              <a:buNone/>
              <a:defRPr sz="1400"/>
            </a:lvl6pPr>
            <a:lvl7pPr lvl="6" rtl="0">
              <a:buNone/>
              <a:defRPr sz="1400"/>
            </a:lvl7pPr>
            <a:lvl8pPr lvl="7" rtl="0">
              <a:buNone/>
              <a:defRPr sz="1400"/>
            </a:lvl8pPr>
            <a:lvl9pPr lvl="8" rtl="0">
              <a:buNone/>
              <a:defRPr sz="1400"/>
            </a:lvl9pPr>
          </a:lstStyle>
          <a:p>
            <a:pPr indent="0" lvl="0" marL="0" rtl="0" algn="l">
              <a:spcBef>
                <a:spcPts val="0"/>
              </a:spcBef>
              <a:spcAft>
                <a:spcPts val="0"/>
              </a:spcAft>
              <a:buNone/>
            </a:pPr>
            <a:fld id="{00000000-1234-1234-1234-123412341234}" type="slidenum">
              <a:rPr lang="en"/>
              <a:t>‹#›</a:t>
            </a:fld>
            <a:endParaRPr/>
          </a:p>
        </p:txBody>
      </p:sp>
      <p:sp>
        <p:nvSpPr>
          <p:cNvPr id="1496" name="Google Shape;1496;p128"/>
          <p:cNvSpPr/>
          <p:nvPr/>
        </p:nvSpPr>
        <p:spPr>
          <a:xfrm>
            <a:off x="197825" y="3871106"/>
            <a:ext cx="179700" cy="188700"/>
          </a:xfrm>
          <a:prstGeom prst="flowChartConnector">
            <a:avLst/>
          </a:prstGeom>
          <a:solidFill>
            <a:srgbClr val="33BA34">
              <a:alpha val="27690"/>
            </a:srgbClr>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latin typeface="Red Hat Text"/>
              <a:ea typeface="Red Hat Text"/>
              <a:cs typeface="Red Hat Text"/>
              <a:sym typeface="Red Hat Text"/>
            </a:endParaRPr>
          </a:p>
        </p:txBody>
      </p:sp>
      <p:sp>
        <p:nvSpPr>
          <p:cNvPr id="1497" name="Google Shape;1497;p128"/>
          <p:cNvSpPr/>
          <p:nvPr/>
        </p:nvSpPr>
        <p:spPr>
          <a:xfrm>
            <a:off x="197825" y="3466175"/>
            <a:ext cx="179700" cy="188700"/>
          </a:xfrm>
          <a:prstGeom prst="flowChartConnector">
            <a:avLst/>
          </a:prstGeom>
          <a:solidFill>
            <a:srgbClr val="6AA84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latin typeface="Red Hat Text"/>
              <a:ea typeface="Red Hat Text"/>
              <a:cs typeface="Red Hat Text"/>
              <a:sym typeface="Red Hat Text"/>
            </a:endParaRPr>
          </a:p>
        </p:txBody>
      </p:sp>
      <p:sp>
        <p:nvSpPr>
          <p:cNvPr id="1498" name="Google Shape;1498;p128"/>
          <p:cNvSpPr/>
          <p:nvPr/>
        </p:nvSpPr>
        <p:spPr>
          <a:xfrm>
            <a:off x="197825" y="4276038"/>
            <a:ext cx="179700" cy="188700"/>
          </a:xfrm>
          <a:prstGeom prst="flowChartConnector">
            <a:avLst/>
          </a:prstGeom>
          <a:solidFill>
            <a:srgbClr val="FFFF00">
              <a:alpha val="23850"/>
            </a:srgbClr>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latin typeface="Red Hat Text"/>
              <a:ea typeface="Red Hat Text"/>
              <a:cs typeface="Red Hat Text"/>
              <a:sym typeface="Red Hat Text"/>
            </a:endParaRPr>
          </a:p>
        </p:txBody>
      </p:sp>
      <p:sp>
        <p:nvSpPr>
          <p:cNvPr id="1499" name="Google Shape;1499;p128"/>
          <p:cNvSpPr txBox="1"/>
          <p:nvPr/>
        </p:nvSpPr>
        <p:spPr>
          <a:xfrm>
            <a:off x="395125" y="3339875"/>
            <a:ext cx="1086600" cy="143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latin typeface="Red Hat Text"/>
                <a:ea typeface="Red Hat Text"/>
                <a:cs typeface="Red Hat Text"/>
                <a:sym typeface="Red Hat Text"/>
              </a:rPr>
              <a:t>Strength to Leverage</a:t>
            </a:r>
            <a:endParaRPr sz="700">
              <a:latin typeface="Red Hat Text"/>
              <a:ea typeface="Red Hat Text"/>
              <a:cs typeface="Red Hat Text"/>
              <a:sym typeface="Red Hat Text"/>
            </a:endParaRPr>
          </a:p>
          <a:p>
            <a:pPr indent="0" lvl="0" marL="0" rtl="0" algn="l">
              <a:spcBef>
                <a:spcPts val="0"/>
              </a:spcBef>
              <a:spcAft>
                <a:spcPts val="0"/>
              </a:spcAft>
              <a:buNone/>
            </a:pPr>
            <a:r>
              <a:rPr lang="en" sz="600">
                <a:latin typeface="Red Hat Text"/>
                <a:ea typeface="Red Hat Text"/>
                <a:cs typeface="Red Hat Text"/>
                <a:sym typeface="Red Hat Text"/>
              </a:rPr>
              <a:t>(exceeding target level)</a:t>
            </a:r>
            <a:endParaRPr sz="600">
              <a:latin typeface="Red Hat Text"/>
              <a:ea typeface="Red Hat Text"/>
              <a:cs typeface="Red Hat Text"/>
              <a:sym typeface="Red Hat Text"/>
            </a:endParaRPr>
          </a:p>
          <a:p>
            <a:pPr indent="0" lvl="0" marL="0" rtl="0" algn="l">
              <a:spcBef>
                <a:spcPts val="0"/>
              </a:spcBef>
              <a:spcAft>
                <a:spcPts val="0"/>
              </a:spcAft>
              <a:buNone/>
            </a:pPr>
            <a:r>
              <a:t/>
            </a:r>
            <a:endParaRPr sz="700">
              <a:latin typeface="Red Hat Text"/>
              <a:ea typeface="Red Hat Text"/>
              <a:cs typeface="Red Hat Text"/>
              <a:sym typeface="Red Hat Text"/>
            </a:endParaRPr>
          </a:p>
          <a:p>
            <a:pPr indent="0" lvl="0" marL="0" rtl="0" algn="l">
              <a:spcBef>
                <a:spcPts val="0"/>
              </a:spcBef>
              <a:spcAft>
                <a:spcPts val="0"/>
              </a:spcAft>
              <a:buNone/>
            </a:pPr>
            <a:r>
              <a:t/>
            </a:r>
            <a:endParaRPr sz="700">
              <a:latin typeface="Red Hat Text"/>
              <a:ea typeface="Red Hat Text"/>
              <a:cs typeface="Red Hat Text"/>
              <a:sym typeface="Red Hat Text"/>
            </a:endParaRPr>
          </a:p>
          <a:p>
            <a:pPr indent="0" lvl="0" marL="0" rtl="0" algn="l">
              <a:spcBef>
                <a:spcPts val="0"/>
              </a:spcBef>
              <a:spcAft>
                <a:spcPts val="0"/>
              </a:spcAft>
              <a:buNone/>
            </a:pPr>
            <a:r>
              <a:rPr lang="en" sz="700">
                <a:latin typeface="Red Hat Text"/>
                <a:ea typeface="Red Hat Text"/>
                <a:cs typeface="Red Hat Text"/>
                <a:sym typeface="Red Hat Text"/>
              </a:rPr>
              <a:t>As Expected</a:t>
            </a:r>
            <a:endParaRPr sz="700">
              <a:latin typeface="Red Hat Text"/>
              <a:ea typeface="Red Hat Text"/>
              <a:cs typeface="Red Hat Text"/>
              <a:sym typeface="Red Hat Text"/>
            </a:endParaRPr>
          </a:p>
          <a:p>
            <a:pPr indent="0" lvl="0" marL="0" rtl="0" algn="l">
              <a:spcBef>
                <a:spcPts val="0"/>
              </a:spcBef>
              <a:spcAft>
                <a:spcPts val="0"/>
              </a:spcAft>
              <a:buNone/>
            </a:pPr>
            <a:r>
              <a:rPr lang="en" sz="600">
                <a:latin typeface="Red Hat Text"/>
                <a:ea typeface="Red Hat Text"/>
                <a:cs typeface="Red Hat Text"/>
                <a:sym typeface="Red Hat Text"/>
              </a:rPr>
              <a:t>(meeting target level)</a:t>
            </a:r>
            <a:endParaRPr sz="600">
              <a:latin typeface="Red Hat Text"/>
              <a:ea typeface="Red Hat Text"/>
              <a:cs typeface="Red Hat Text"/>
              <a:sym typeface="Red Hat Text"/>
            </a:endParaRPr>
          </a:p>
          <a:p>
            <a:pPr indent="0" lvl="0" marL="0" rtl="0" algn="l">
              <a:spcBef>
                <a:spcPts val="0"/>
              </a:spcBef>
              <a:spcAft>
                <a:spcPts val="0"/>
              </a:spcAft>
              <a:buNone/>
            </a:pPr>
            <a:r>
              <a:t/>
            </a:r>
            <a:endParaRPr sz="700">
              <a:latin typeface="Red Hat Text"/>
              <a:ea typeface="Red Hat Text"/>
              <a:cs typeface="Red Hat Text"/>
              <a:sym typeface="Red Hat Text"/>
            </a:endParaRPr>
          </a:p>
          <a:p>
            <a:pPr indent="0" lvl="0" marL="0" rtl="0" algn="l">
              <a:spcBef>
                <a:spcPts val="0"/>
              </a:spcBef>
              <a:spcAft>
                <a:spcPts val="0"/>
              </a:spcAft>
              <a:buNone/>
            </a:pPr>
            <a:r>
              <a:t/>
            </a:r>
            <a:endParaRPr sz="700">
              <a:latin typeface="Red Hat Text"/>
              <a:ea typeface="Red Hat Text"/>
              <a:cs typeface="Red Hat Text"/>
              <a:sym typeface="Red Hat Text"/>
            </a:endParaRPr>
          </a:p>
          <a:p>
            <a:pPr indent="0" lvl="0" marL="0" rtl="0" algn="l">
              <a:spcBef>
                <a:spcPts val="0"/>
              </a:spcBef>
              <a:spcAft>
                <a:spcPts val="0"/>
              </a:spcAft>
              <a:buNone/>
            </a:pPr>
            <a:r>
              <a:rPr lang="en" sz="700">
                <a:latin typeface="Red Hat Text"/>
                <a:ea typeface="Red Hat Text"/>
                <a:cs typeface="Red Hat Text"/>
                <a:sym typeface="Red Hat Text"/>
              </a:rPr>
              <a:t>Development Area</a:t>
            </a:r>
            <a:endParaRPr sz="700">
              <a:latin typeface="Red Hat Text"/>
              <a:ea typeface="Red Hat Text"/>
              <a:cs typeface="Red Hat Text"/>
              <a:sym typeface="Red Hat Text"/>
            </a:endParaRPr>
          </a:p>
          <a:p>
            <a:pPr indent="0" lvl="0" marL="0" rtl="0" algn="l">
              <a:spcBef>
                <a:spcPts val="0"/>
              </a:spcBef>
              <a:spcAft>
                <a:spcPts val="0"/>
              </a:spcAft>
              <a:buNone/>
            </a:pPr>
            <a:r>
              <a:rPr lang="en" sz="600">
                <a:latin typeface="Red Hat Text"/>
                <a:ea typeface="Red Hat Text"/>
                <a:cs typeface="Red Hat Text"/>
                <a:sym typeface="Red Hat Text"/>
              </a:rPr>
              <a:t>(below target level)</a:t>
            </a:r>
            <a:endParaRPr sz="600">
              <a:latin typeface="Red Hat Text"/>
              <a:ea typeface="Red Hat Text"/>
              <a:cs typeface="Red Hat Text"/>
              <a:sym typeface="Red Hat Text"/>
            </a:endParaRPr>
          </a:p>
        </p:txBody>
      </p:sp>
      <p:sp>
        <p:nvSpPr>
          <p:cNvPr id="1500" name="Google Shape;1500;p128"/>
          <p:cNvSpPr txBox="1"/>
          <p:nvPr/>
        </p:nvSpPr>
        <p:spPr>
          <a:xfrm>
            <a:off x="161850" y="3125000"/>
            <a:ext cx="1244100" cy="2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800">
                <a:latin typeface="Red Hat Text"/>
                <a:ea typeface="Red Hat Text"/>
                <a:cs typeface="Red Hat Text"/>
                <a:sym typeface="Red Hat Text"/>
              </a:rPr>
              <a:t>Competency Rating: </a:t>
            </a:r>
            <a:endParaRPr b="1" sz="800">
              <a:latin typeface="Red Hat Text"/>
              <a:ea typeface="Red Hat Text"/>
              <a:cs typeface="Red Hat Text"/>
              <a:sym typeface="Red Hat Text"/>
            </a:endParaRPr>
          </a:p>
        </p:txBody>
      </p:sp>
      <p:sp>
        <p:nvSpPr>
          <p:cNvPr id="1501" name="Google Shape;1501;p128"/>
          <p:cNvSpPr txBox="1"/>
          <p:nvPr/>
        </p:nvSpPr>
        <p:spPr>
          <a:xfrm>
            <a:off x="90000" y="2064425"/>
            <a:ext cx="1391700" cy="1096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i="1" lang="en" sz="800">
                <a:solidFill>
                  <a:schemeClr val="accent1"/>
                </a:solidFill>
                <a:latin typeface="Red Hat Text"/>
                <a:ea typeface="Red Hat Text"/>
                <a:cs typeface="Red Hat Text"/>
                <a:sym typeface="Red Hat Text"/>
              </a:rPr>
              <a:t>Consider the critical capabilities for their current or future role(s) as well as the past, potential and unique qualifications that make them successful.</a:t>
            </a:r>
            <a:endParaRPr b="1" i="1" sz="800">
              <a:solidFill>
                <a:schemeClr val="accent1"/>
              </a:solidFill>
              <a:latin typeface="Red Hat Text"/>
              <a:ea typeface="Red Hat Text"/>
              <a:cs typeface="Red Hat Text"/>
              <a:sym typeface="Red Hat Text"/>
            </a:endParaRPr>
          </a:p>
        </p:txBody>
      </p:sp>
      <p:sp>
        <p:nvSpPr>
          <p:cNvPr id="1502" name="Google Shape;1502;p128"/>
          <p:cNvSpPr txBox="1"/>
          <p:nvPr/>
        </p:nvSpPr>
        <p:spPr>
          <a:xfrm>
            <a:off x="1572350" y="549550"/>
            <a:ext cx="2423400" cy="2697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rgbClr val="FFFFFF"/>
                </a:solidFill>
                <a:latin typeface="Red Hat Text"/>
                <a:ea typeface="Red Hat Text"/>
                <a:cs typeface="Red Hat Text"/>
                <a:sym typeface="Red Hat Text"/>
              </a:rPr>
              <a:t>COMPETENCIES</a:t>
            </a:r>
            <a:endParaRPr b="1" sz="800">
              <a:solidFill>
                <a:srgbClr val="FFFFFF"/>
              </a:solidFill>
              <a:latin typeface="Red Hat Text"/>
              <a:ea typeface="Red Hat Text"/>
              <a:cs typeface="Red Hat Text"/>
              <a:sym typeface="Red Hat Text"/>
            </a:endParaRPr>
          </a:p>
        </p:txBody>
      </p:sp>
      <p:sp>
        <p:nvSpPr>
          <p:cNvPr id="1503" name="Google Shape;1503;p128"/>
          <p:cNvSpPr txBox="1"/>
          <p:nvPr/>
        </p:nvSpPr>
        <p:spPr>
          <a:xfrm>
            <a:off x="4085005" y="549550"/>
            <a:ext cx="2423400" cy="2697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rgbClr val="FFFFFF"/>
                </a:solidFill>
                <a:latin typeface="Red Hat Text"/>
                <a:ea typeface="Red Hat Text"/>
                <a:cs typeface="Red Hat Text"/>
                <a:sym typeface="Red Hat Text"/>
              </a:rPr>
              <a:t>ESSENTIAL EXPERIENCES</a:t>
            </a:r>
            <a:endParaRPr b="1" sz="800">
              <a:solidFill>
                <a:srgbClr val="FFFFFF"/>
              </a:solidFill>
              <a:latin typeface="Red Hat Text"/>
              <a:ea typeface="Red Hat Text"/>
              <a:cs typeface="Red Hat Text"/>
              <a:sym typeface="Red Hat Text"/>
            </a:endParaRPr>
          </a:p>
        </p:txBody>
      </p:sp>
      <p:sp>
        <p:nvSpPr>
          <p:cNvPr id="1504" name="Google Shape;1504;p128"/>
          <p:cNvSpPr txBox="1"/>
          <p:nvPr/>
        </p:nvSpPr>
        <p:spPr>
          <a:xfrm>
            <a:off x="6597657" y="549550"/>
            <a:ext cx="2423400" cy="2697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rgbClr val="FFFFFF"/>
                </a:solidFill>
                <a:latin typeface="Red Hat Text"/>
                <a:ea typeface="Red Hat Text"/>
                <a:cs typeface="Red Hat Text"/>
                <a:sym typeface="Red Hat Text"/>
              </a:rPr>
              <a:t>UNIQUE QUALIFICATIONS</a:t>
            </a:r>
            <a:endParaRPr b="1" sz="800">
              <a:solidFill>
                <a:srgbClr val="FFFFFF"/>
              </a:solidFill>
              <a:latin typeface="Red Hat Text"/>
              <a:ea typeface="Red Hat Text"/>
              <a:cs typeface="Red Hat Text"/>
              <a:sym typeface="Red Hat Text"/>
            </a:endParaRPr>
          </a:p>
        </p:txBody>
      </p:sp>
      <p:pic>
        <p:nvPicPr>
          <p:cNvPr id="1505" name="Google Shape;1505;p128"/>
          <p:cNvPicPr preferRelativeResize="0"/>
          <p:nvPr/>
        </p:nvPicPr>
        <p:blipFill>
          <a:blip r:embed="rId2">
            <a:alphaModFix/>
          </a:blip>
          <a:stretch>
            <a:fillRect/>
          </a:stretch>
        </p:blipFill>
        <p:spPr>
          <a:xfrm>
            <a:off x="1006326" y="4557601"/>
            <a:ext cx="475275" cy="470825"/>
          </a:xfrm>
          <a:prstGeom prst="rect">
            <a:avLst/>
          </a:prstGeom>
          <a:noFill/>
          <a:ln>
            <a:noFill/>
          </a:ln>
        </p:spPr>
      </p:pic>
      <p:pic>
        <p:nvPicPr>
          <p:cNvPr descr="Icon_RH_Diagram_DevelopmentModel_RGB_COLORED_RED.png" id="1506" name="Google Shape;1506;p128"/>
          <p:cNvPicPr preferRelativeResize="0"/>
          <p:nvPr/>
        </p:nvPicPr>
        <p:blipFill rotWithShape="1">
          <a:blip r:embed="rId3">
            <a:alphaModFix/>
          </a:blip>
          <a:srcRect b="0" l="0" r="0" t="0"/>
          <a:stretch/>
        </p:blipFill>
        <p:spPr>
          <a:xfrm>
            <a:off x="408700" y="114937"/>
            <a:ext cx="548700" cy="461689"/>
          </a:xfrm>
          <a:prstGeom prst="rect">
            <a:avLst/>
          </a:prstGeom>
          <a:noFill/>
          <a:ln>
            <a:noFill/>
          </a:ln>
        </p:spPr>
      </p:pic>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v Profile">
  <p:cSld name="CUSTOM_7_1_1_1_1_1_1_1_1_1">
    <p:spTree>
      <p:nvGrpSpPr>
        <p:cNvPr id="1507" name="Shape 1507"/>
        <p:cNvGrpSpPr/>
        <p:nvPr/>
      </p:nvGrpSpPr>
      <p:grpSpPr>
        <a:xfrm>
          <a:off x="0" y="0"/>
          <a:ext cx="0" cy="0"/>
          <a:chOff x="0" y="0"/>
          <a:chExt cx="0" cy="0"/>
        </a:xfrm>
      </p:grpSpPr>
      <p:cxnSp>
        <p:nvCxnSpPr>
          <p:cNvPr id="1508" name="Google Shape;1508;p129"/>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1509" name="Google Shape;1509;p129"/>
          <p:cNvCxnSpPr/>
          <p:nvPr/>
        </p:nvCxnSpPr>
        <p:spPr>
          <a:xfrm rot="10800000">
            <a:off x="335825" y="4800900"/>
            <a:ext cx="0" cy="342600"/>
          </a:xfrm>
          <a:prstGeom prst="straightConnector1">
            <a:avLst/>
          </a:prstGeom>
          <a:noFill/>
          <a:ln cap="flat" cmpd="sng" w="9525">
            <a:solidFill>
              <a:schemeClr val="accent1"/>
            </a:solidFill>
            <a:prstDash val="solid"/>
            <a:round/>
            <a:headEnd len="med" w="med" type="none"/>
            <a:tailEnd len="med" w="med" type="none"/>
          </a:ln>
        </p:spPr>
      </p:cxnSp>
      <p:sp>
        <p:nvSpPr>
          <p:cNvPr id="1510" name="Google Shape;1510;p129"/>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1511" name="Google Shape;1511;p129"/>
          <p:cNvSpPr txBox="1"/>
          <p:nvPr/>
        </p:nvSpPr>
        <p:spPr>
          <a:xfrm>
            <a:off x="663753" y="287038"/>
            <a:ext cx="7816500" cy="414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latin typeface="Red Hat Text"/>
                <a:ea typeface="Red Hat Text"/>
                <a:cs typeface="Red Hat Text"/>
                <a:sym typeface="Red Hat Text"/>
              </a:rPr>
              <a:t>Senior Leader Development Profile</a:t>
            </a:r>
            <a:endParaRPr sz="2000">
              <a:latin typeface="Red Hat Text"/>
              <a:ea typeface="Red Hat Text"/>
              <a:cs typeface="Red Hat Text"/>
              <a:sym typeface="Red Hat Text"/>
            </a:endParaRPr>
          </a:p>
        </p:txBody>
      </p:sp>
      <p:sp>
        <p:nvSpPr>
          <p:cNvPr id="1512" name="Google Shape;1512;p129"/>
          <p:cNvSpPr txBox="1"/>
          <p:nvPr/>
        </p:nvSpPr>
        <p:spPr>
          <a:xfrm>
            <a:off x="1572350" y="778150"/>
            <a:ext cx="7445700" cy="269700"/>
          </a:xfrm>
          <a:prstGeom prst="rect">
            <a:avLst/>
          </a:prstGeom>
          <a:solidFill>
            <a:schemeClr val="dk2"/>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rgbClr val="FFFFFF"/>
                </a:solidFill>
                <a:latin typeface="Red Hat Text"/>
                <a:ea typeface="Red Hat Text"/>
                <a:cs typeface="Red Hat Text"/>
                <a:sym typeface="Red Hat Text"/>
              </a:rPr>
              <a:t>DEVELOPMENT PLANNING (70/20/10)</a:t>
            </a:r>
            <a:endParaRPr b="1" sz="800">
              <a:solidFill>
                <a:srgbClr val="FFFFFF"/>
              </a:solidFill>
              <a:latin typeface="Red Hat Text"/>
              <a:ea typeface="Red Hat Text"/>
              <a:cs typeface="Red Hat Text"/>
              <a:sym typeface="Red Hat Text"/>
            </a:endParaRPr>
          </a:p>
        </p:txBody>
      </p:sp>
      <p:sp>
        <p:nvSpPr>
          <p:cNvPr id="1513" name="Google Shape;1513;p129"/>
          <p:cNvSpPr txBox="1"/>
          <p:nvPr/>
        </p:nvSpPr>
        <p:spPr>
          <a:xfrm>
            <a:off x="90000" y="2163551"/>
            <a:ext cx="1293900" cy="887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i="1" lang="en" sz="600">
                <a:solidFill>
                  <a:schemeClr val="accent1"/>
                </a:solidFill>
                <a:latin typeface="Red Hat Text"/>
                <a:ea typeface="Red Hat Text"/>
                <a:cs typeface="Red Hat Text"/>
                <a:sym typeface="Red Hat Text"/>
              </a:rPr>
              <a:t>Consider the critical capabilities for their current or future role(s) and create a targeted development plan. Indicate the readiness for promotion and the next role that should be considered.  Indicate potential for accelerated development.</a:t>
            </a:r>
            <a:endParaRPr b="1" i="1" sz="600">
              <a:solidFill>
                <a:schemeClr val="accent1"/>
              </a:solidFill>
              <a:latin typeface="Red Hat Text"/>
              <a:ea typeface="Red Hat Text"/>
              <a:cs typeface="Red Hat Text"/>
              <a:sym typeface="Red Hat Text"/>
            </a:endParaRPr>
          </a:p>
        </p:txBody>
      </p:sp>
      <p:sp>
        <p:nvSpPr>
          <p:cNvPr id="1514" name="Google Shape;1514;p129"/>
          <p:cNvSpPr txBox="1"/>
          <p:nvPr/>
        </p:nvSpPr>
        <p:spPr>
          <a:xfrm>
            <a:off x="1572350" y="1124950"/>
            <a:ext cx="1798500" cy="530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latin typeface="Red Hat Text"/>
                <a:ea typeface="Red Hat Text"/>
                <a:cs typeface="Red Hat Text"/>
                <a:sym typeface="Red Hat Text"/>
              </a:rPr>
              <a:t>Experience (70%)</a:t>
            </a:r>
            <a:endParaRPr b="1" sz="800">
              <a:latin typeface="Red Hat Text"/>
              <a:ea typeface="Red Hat Text"/>
              <a:cs typeface="Red Hat Text"/>
              <a:sym typeface="Red Hat Text"/>
            </a:endParaRPr>
          </a:p>
          <a:p>
            <a:pPr indent="0" lvl="0" marL="0" rtl="0" algn="l">
              <a:spcBef>
                <a:spcPts val="0"/>
              </a:spcBef>
              <a:spcAft>
                <a:spcPts val="0"/>
              </a:spcAft>
              <a:buNone/>
            </a:pPr>
            <a:r>
              <a:rPr lang="en" sz="800">
                <a:latin typeface="Red Hat Text"/>
                <a:ea typeface="Red Hat Text"/>
                <a:cs typeface="Red Hat Text"/>
                <a:sym typeface="Red Hat Text"/>
              </a:rPr>
              <a:t>e.g. stretch assignments and leadership roles</a:t>
            </a:r>
            <a:endParaRPr sz="800">
              <a:latin typeface="Red Hat Text"/>
              <a:ea typeface="Red Hat Text"/>
              <a:cs typeface="Red Hat Text"/>
              <a:sym typeface="Red Hat Text"/>
            </a:endParaRPr>
          </a:p>
        </p:txBody>
      </p:sp>
      <p:sp>
        <p:nvSpPr>
          <p:cNvPr id="1515" name="Google Shape;1515;p129"/>
          <p:cNvSpPr txBox="1"/>
          <p:nvPr/>
        </p:nvSpPr>
        <p:spPr>
          <a:xfrm>
            <a:off x="1572350" y="1739650"/>
            <a:ext cx="1798500" cy="51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latin typeface="Red Hat Text"/>
                <a:ea typeface="Red Hat Text"/>
                <a:cs typeface="Red Hat Text"/>
                <a:sym typeface="Red Hat Text"/>
              </a:rPr>
              <a:t>Exposure (20%)</a:t>
            </a:r>
            <a:endParaRPr b="1" sz="800">
              <a:latin typeface="Red Hat Text"/>
              <a:ea typeface="Red Hat Text"/>
              <a:cs typeface="Red Hat Text"/>
              <a:sym typeface="Red Hat Text"/>
            </a:endParaRPr>
          </a:p>
          <a:p>
            <a:pPr indent="0" lvl="0" marL="0" rtl="0" algn="l">
              <a:spcBef>
                <a:spcPts val="0"/>
              </a:spcBef>
              <a:spcAft>
                <a:spcPts val="0"/>
              </a:spcAft>
              <a:buNone/>
            </a:pPr>
            <a:r>
              <a:rPr lang="en" sz="800">
                <a:latin typeface="Red Hat Text"/>
                <a:ea typeface="Red Hat Text"/>
                <a:cs typeface="Red Hat Text"/>
                <a:sym typeface="Red Hat Text"/>
              </a:rPr>
              <a:t>e.g. coaching and mentoring</a:t>
            </a:r>
            <a:endParaRPr sz="800">
              <a:latin typeface="Red Hat Text"/>
              <a:ea typeface="Red Hat Text"/>
              <a:cs typeface="Red Hat Text"/>
              <a:sym typeface="Red Hat Text"/>
            </a:endParaRPr>
          </a:p>
          <a:p>
            <a:pPr indent="0" lvl="0" marL="0" rtl="0" algn="l">
              <a:spcBef>
                <a:spcPts val="0"/>
              </a:spcBef>
              <a:spcAft>
                <a:spcPts val="0"/>
              </a:spcAft>
              <a:buNone/>
            </a:pPr>
            <a:r>
              <a:t/>
            </a:r>
            <a:endParaRPr sz="400">
              <a:latin typeface="Red Hat Text"/>
              <a:ea typeface="Red Hat Text"/>
              <a:cs typeface="Red Hat Text"/>
              <a:sym typeface="Red Hat Text"/>
            </a:endParaRPr>
          </a:p>
          <a:p>
            <a:pPr indent="0" lvl="0" marL="0" rtl="0" algn="l">
              <a:spcBef>
                <a:spcPts val="0"/>
              </a:spcBef>
              <a:spcAft>
                <a:spcPts val="0"/>
              </a:spcAft>
              <a:buNone/>
            </a:pPr>
            <a:r>
              <a:rPr lang="en" sz="800">
                <a:latin typeface="Red Hat Text"/>
                <a:ea typeface="Red Hat Text"/>
                <a:cs typeface="Red Hat Text"/>
                <a:sym typeface="Red Hat Text"/>
              </a:rPr>
              <a:t>Consider current and future peer groups.</a:t>
            </a:r>
            <a:endParaRPr sz="800">
              <a:latin typeface="Red Hat Text"/>
              <a:ea typeface="Red Hat Text"/>
              <a:cs typeface="Red Hat Text"/>
              <a:sym typeface="Red Hat Text"/>
            </a:endParaRPr>
          </a:p>
        </p:txBody>
      </p:sp>
      <p:sp>
        <p:nvSpPr>
          <p:cNvPr id="1516" name="Google Shape;1516;p129"/>
          <p:cNvSpPr txBox="1"/>
          <p:nvPr/>
        </p:nvSpPr>
        <p:spPr>
          <a:xfrm>
            <a:off x="1572350" y="2326750"/>
            <a:ext cx="1798500" cy="530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latin typeface="Red Hat Text"/>
                <a:ea typeface="Red Hat Text"/>
                <a:cs typeface="Red Hat Text"/>
                <a:sym typeface="Red Hat Text"/>
              </a:rPr>
              <a:t>Education (10%)</a:t>
            </a:r>
            <a:endParaRPr b="1" sz="800">
              <a:latin typeface="Red Hat Text"/>
              <a:ea typeface="Red Hat Text"/>
              <a:cs typeface="Red Hat Text"/>
              <a:sym typeface="Red Hat Text"/>
            </a:endParaRPr>
          </a:p>
          <a:p>
            <a:pPr indent="0" lvl="0" marL="0" rtl="0" algn="l">
              <a:spcBef>
                <a:spcPts val="0"/>
              </a:spcBef>
              <a:spcAft>
                <a:spcPts val="0"/>
              </a:spcAft>
              <a:buNone/>
            </a:pPr>
            <a:r>
              <a:rPr lang="en" sz="800">
                <a:latin typeface="Red Hat Text"/>
                <a:ea typeface="Red Hat Text"/>
                <a:cs typeface="Red Hat Text"/>
                <a:sym typeface="Red Hat Text"/>
              </a:rPr>
              <a:t>e.g. Manager Excellence Program</a:t>
            </a:r>
            <a:endParaRPr sz="800">
              <a:latin typeface="Red Hat Text"/>
              <a:ea typeface="Red Hat Text"/>
              <a:cs typeface="Red Hat Text"/>
              <a:sym typeface="Red Hat Text"/>
            </a:endParaRPr>
          </a:p>
        </p:txBody>
      </p:sp>
      <p:sp>
        <p:nvSpPr>
          <p:cNvPr id="1517" name="Google Shape;1517;p129"/>
          <p:cNvSpPr txBox="1"/>
          <p:nvPr/>
        </p:nvSpPr>
        <p:spPr>
          <a:xfrm>
            <a:off x="90000" y="3126850"/>
            <a:ext cx="1293900" cy="269700"/>
          </a:xfrm>
          <a:prstGeom prst="rect">
            <a:avLst/>
          </a:prstGeom>
          <a:solidFill>
            <a:schemeClr val="dk2"/>
          </a:solidFill>
          <a:ln cap="flat" cmpd="sng" w="9525">
            <a:solidFill>
              <a:srgbClr val="78909C"/>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rgbClr val="FFFFFF"/>
                </a:solidFill>
                <a:latin typeface="Red Hat Text"/>
                <a:ea typeface="Red Hat Text"/>
                <a:cs typeface="Red Hat Text"/>
                <a:sym typeface="Red Hat Text"/>
              </a:rPr>
              <a:t>AREAS OF FOCUS</a:t>
            </a:r>
            <a:endParaRPr b="1" sz="800">
              <a:solidFill>
                <a:srgbClr val="FFFFFF"/>
              </a:solidFill>
              <a:latin typeface="Red Hat Text"/>
              <a:ea typeface="Red Hat Text"/>
              <a:cs typeface="Red Hat Text"/>
              <a:sym typeface="Red Hat Text"/>
            </a:endParaRPr>
          </a:p>
        </p:txBody>
      </p:sp>
      <p:pic>
        <p:nvPicPr>
          <p:cNvPr descr="Icon_RH_Diagram_DevelopmentModel_RGB_COLORED_RED.png" id="1518" name="Google Shape;1518;p129"/>
          <p:cNvPicPr preferRelativeResize="0"/>
          <p:nvPr/>
        </p:nvPicPr>
        <p:blipFill rotWithShape="1">
          <a:blip r:embed="rId2">
            <a:alphaModFix/>
          </a:blip>
          <a:srcRect b="0" l="0" r="0" t="0"/>
          <a:stretch/>
        </p:blipFill>
        <p:spPr>
          <a:xfrm>
            <a:off x="408700" y="114937"/>
            <a:ext cx="548700" cy="461689"/>
          </a:xfrm>
          <a:prstGeom prst="rect">
            <a:avLst/>
          </a:prstGeom>
          <a:noFill/>
          <a:ln>
            <a:noFill/>
          </a:ln>
        </p:spPr>
      </p:pic>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r Leader Dev">
  <p:cSld name="CUSTOM_7_1_1_1_1_1_1_1_1_1_1">
    <p:spTree>
      <p:nvGrpSpPr>
        <p:cNvPr id="1519" name="Shape 1519"/>
        <p:cNvGrpSpPr/>
        <p:nvPr/>
      </p:nvGrpSpPr>
      <p:grpSpPr>
        <a:xfrm>
          <a:off x="0" y="0"/>
          <a:ext cx="0" cy="0"/>
          <a:chOff x="0" y="0"/>
          <a:chExt cx="0" cy="0"/>
        </a:xfrm>
      </p:grpSpPr>
      <p:cxnSp>
        <p:nvCxnSpPr>
          <p:cNvPr id="1520" name="Google Shape;1520;p130"/>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1521" name="Google Shape;1521;p130"/>
          <p:cNvCxnSpPr/>
          <p:nvPr/>
        </p:nvCxnSpPr>
        <p:spPr>
          <a:xfrm rot="10800000">
            <a:off x="335825" y="4800900"/>
            <a:ext cx="0" cy="342600"/>
          </a:xfrm>
          <a:prstGeom prst="straightConnector1">
            <a:avLst/>
          </a:prstGeom>
          <a:noFill/>
          <a:ln cap="flat" cmpd="sng" w="9525">
            <a:solidFill>
              <a:schemeClr val="accent1"/>
            </a:solidFill>
            <a:prstDash val="solid"/>
            <a:round/>
            <a:headEnd len="med" w="med" type="none"/>
            <a:tailEnd len="med" w="med" type="none"/>
          </a:ln>
        </p:spPr>
      </p:cxnSp>
      <p:sp>
        <p:nvSpPr>
          <p:cNvPr id="1522" name="Google Shape;1522;p130"/>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1523" name="Google Shape;1523;p130"/>
          <p:cNvSpPr txBox="1"/>
          <p:nvPr/>
        </p:nvSpPr>
        <p:spPr>
          <a:xfrm>
            <a:off x="663738" y="425213"/>
            <a:ext cx="7816500" cy="414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latin typeface="Red Hat Text"/>
                <a:ea typeface="Red Hat Text"/>
                <a:cs typeface="Red Hat Text"/>
                <a:sym typeface="Red Hat Text"/>
              </a:rPr>
              <a:t>Senior Leader Development</a:t>
            </a:r>
            <a:endParaRPr sz="2000">
              <a:latin typeface="Red Hat Text"/>
              <a:ea typeface="Red Hat Text"/>
              <a:cs typeface="Red Hat Text"/>
              <a:sym typeface="Red Hat Text"/>
            </a:endParaRPr>
          </a:p>
        </p:txBody>
      </p:sp>
      <p:sp>
        <p:nvSpPr>
          <p:cNvPr id="1524" name="Google Shape;1524;p130"/>
          <p:cNvSpPr/>
          <p:nvPr/>
        </p:nvSpPr>
        <p:spPr>
          <a:xfrm>
            <a:off x="456125" y="1246675"/>
            <a:ext cx="1569600" cy="484800"/>
          </a:xfrm>
          <a:prstGeom prst="rect">
            <a:avLst/>
          </a:prstGeom>
          <a:solidFill>
            <a:schemeClr val="dk2"/>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rgbClr val="FFFFFF"/>
                </a:solidFill>
                <a:latin typeface="Red Hat Text"/>
                <a:ea typeface="Red Hat Text"/>
                <a:cs typeface="Red Hat Text"/>
                <a:sym typeface="Red Hat Text"/>
              </a:rPr>
              <a:t>Name</a:t>
            </a:r>
            <a:endParaRPr b="1" sz="1100">
              <a:solidFill>
                <a:srgbClr val="FFFFFF"/>
              </a:solidFill>
              <a:latin typeface="Red Hat Text"/>
              <a:ea typeface="Red Hat Text"/>
              <a:cs typeface="Red Hat Text"/>
              <a:sym typeface="Red Hat Text"/>
            </a:endParaRPr>
          </a:p>
        </p:txBody>
      </p:sp>
      <p:sp>
        <p:nvSpPr>
          <p:cNvPr id="1525" name="Google Shape;1525;p130"/>
          <p:cNvSpPr/>
          <p:nvPr/>
        </p:nvSpPr>
        <p:spPr>
          <a:xfrm>
            <a:off x="2111013" y="1246675"/>
            <a:ext cx="1569600" cy="484800"/>
          </a:xfrm>
          <a:prstGeom prst="rect">
            <a:avLst/>
          </a:prstGeom>
          <a:solidFill>
            <a:schemeClr val="dk2"/>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rgbClr val="FFFFFF"/>
                </a:solidFill>
                <a:latin typeface="Red Hat Text"/>
                <a:ea typeface="Red Hat Text"/>
                <a:cs typeface="Red Hat Text"/>
                <a:sym typeface="Red Hat Text"/>
              </a:rPr>
              <a:t>Current Role</a:t>
            </a:r>
            <a:endParaRPr b="1" sz="1100">
              <a:solidFill>
                <a:srgbClr val="FFFFFF"/>
              </a:solidFill>
              <a:latin typeface="Red Hat Text"/>
              <a:ea typeface="Red Hat Text"/>
              <a:cs typeface="Red Hat Text"/>
              <a:sym typeface="Red Hat Text"/>
            </a:endParaRPr>
          </a:p>
        </p:txBody>
      </p:sp>
      <p:sp>
        <p:nvSpPr>
          <p:cNvPr id="1526" name="Google Shape;1526;p130"/>
          <p:cNvSpPr/>
          <p:nvPr/>
        </p:nvSpPr>
        <p:spPr>
          <a:xfrm>
            <a:off x="5420788" y="1246675"/>
            <a:ext cx="1569600" cy="484800"/>
          </a:xfrm>
          <a:prstGeom prst="rect">
            <a:avLst/>
          </a:prstGeom>
          <a:solidFill>
            <a:schemeClr val="dk2"/>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rgbClr val="FFFFFF"/>
                </a:solidFill>
                <a:latin typeface="Red Hat Text"/>
                <a:ea typeface="Red Hat Text"/>
                <a:cs typeface="Red Hat Text"/>
                <a:sym typeface="Red Hat Text"/>
              </a:rPr>
              <a:t>CY20 9-Box Rating</a:t>
            </a:r>
            <a:endParaRPr b="1" sz="1100">
              <a:solidFill>
                <a:srgbClr val="FFFFFF"/>
              </a:solidFill>
              <a:latin typeface="Red Hat Text"/>
              <a:ea typeface="Red Hat Text"/>
              <a:cs typeface="Red Hat Text"/>
              <a:sym typeface="Red Hat Text"/>
            </a:endParaRPr>
          </a:p>
          <a:p>
            <a:pPr indent="0" lvl="0" marL="0" rtl="0" algn="ctr">
              <a:spcBef>
                <a:spcPts val="0"/>
              </a:spcBef>
              <a:spcAft>
                <a:spcPts val="0"/>
              </a:spcAft>
              <a:buNone/>
            </a:pPr>
            <a:r>
              <a:rPr i="1" lang="en" sz="900">
                <a:solidFill>
                  <a:srgbClr val="FFFFFF"/>
                </a:solidFill>
                <a:latin typeface="Red Hat Text"/>
                <a:ea typeface="Red Hat Text"/>
                <a:cs typeface="Red Hat Text"/>
                <a:sym typeface="Red Hat Text"/>
              </a:rPr>
              <a:t>i.e., Performance and Potential</a:t>
            </a:r>
            <a:endParaRPr i="1" sz="900">
              <a:solidFill>
                <a:srgbClr val="FFFFFF"/>
              </a:solidFill>
              <a:latin typeface="Red Hat Text"/>
              <a:ea typeface="Red Hat Text"/>
              <a:cs typeface="Red Hat Text"/>
              <a:sym typeface="Red Hat Text"/>
            </a:endParaRPr>
          </a:p>
        </p:txBody>
      </p:sp>
      <p:sp>
        <p:nvSpPr>
          <p:cNvPr id="1527" name="Google Shape;1527;p130"/>
          <p:cNvSpPr/>
          <p:nvPr/>
        </p:nvSpPr>
        <p:spPr>
          <a:xfrm>
            <a:off x="7075675" y="1246675"/>
            <a:ext cx="1569600" cy="484800"/>
          </a:xfrm>
          <a:prstGeom prst="rect">
            <a:avLst/>
          </a:prstGeom>
          <a:solidFill>
            <a:schemeClr val="dk2"/>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rgbClr val="FFFFFF"/>
                </a:solidFill>
                <a:latin typeface="Red Hat Text"/>
                <a:ea typeface="Red Hat Text"/>
                <a:cs typeface="Red Hat Text"/>
                <a:sym typeface="Red Hat Text"/>
              </a:rPr>
              <a:t>Program Nomination</a:t>
            </a:r>
            <a:endParaRPr b="1" sz="1100">
              <a:solidFill>
                <a:srgbClr val="FFFFFF"/>
              </a:solidFill>
              <a:latin typeface="Red Hat Text"/>
              <a:ea typeface="Red Hat Text"/>
              <a:cs typeface="Red Hat Text"/>
              <a:sym typeface="Red Hat Text"/>
            </a:endParaRPr>
          </a:p>
        </p:txBody>
      </p:sp>
      <p:sp>
        <p:nvSpPr>
          <p:cNvPr id="1528" name="Google Shape;1528;p130"/>
          <p:cNvSpPr txBox="1"/>
          <p:nvPr/>
        </p:nvSpPr>
        <p:spPr>
          <a:xfrm>
            <a:off x="1288800" y="4734875"/>
            <a:ext cx="6371400" cy="306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900">
                <a:latin typeface="Red Hat Text"/>
                <a:ea typeface="Red Hat Text"/>
                <a:cs typeface="Red Hat Text"/>
                <a:sym typeface="Red Hat Text"/>
              </a:rPr>
              <a:t>Include nominations for ALDP and ALDE on this page. </a:t>
            </a:r>
            <a:r>
              <a:rPr lang="en" sz="900" u="sng">
                <a:latin typeface="Red Hat Text"/>
                <a:ea typeface="Red Hat Text"/>
                <a:cs typeface="Red Hat Text"/>
                <a:sym typeface="Red Hat Text"/>
              </a:rPr>
              <a:t>Additional details can be found on page 34 of appendix.</a:t>
            </a:r>
            <a:endParaRPr sz="900" u="sng">
              <a:latin typeface="Red Hat Text"/>
              <a:ea typeface="Red Hat Text"/>
              <a:cs typeface="Red Hat Text"/>
              <a:sym typeface="Red Hat Text"/>
            </a:endParaRPr>
          </a:p>
          <a:p>
            <a:pPr indent="0" lvl="0" marL="0" rtl="0" algn="l">
              <a:spcBef>
                <a:spcPts val="0"/>
              </a:spcBef>
              <a:spcAft>
                <a:spcPts val="0"/>
              </a:spcAft>
              <a:buNone/>
            </a:pPr>
            <a:r>
              <a:rPr lang="en" sz="900">
                <a:latin typeface="Red Hat Text"/>
                <a:ea typeface="Red Hat Text"/>
                <a:cs typeface="Red Hat Text"/>
                <a:sym typeface="Red Hat Text"/>
              </a:rPr>
              <a:t>Target audience(s): </a:t>
            </a:r>
            <a:r>
              <a:rPr b="1" lang="en" sz="900">
                <a:latin typeface="Red Hat Text"/>
                <a:ea typeface="Red Hat Text"/>
                <a:cs typeface="Red Hat Text"/>
                <a:sym typeface="Red Hat Text"/>
              </a:rPr>
              <a:t>ALDP</a:t>
            </a:r>
            <a:r>
              <a:rPr lang="en" sz="900">
                <a:latin typeface="Red Hat Text"/>
                <a:ea typeface="Red Hat Text"/>
                <a:cs typeface="Red Hat Text"/>
                <a:sym typeface="Red Hat Text"/>
              </a:rPr>
              <a:t> (Sr. Manager &amp; Director); </a:t>
            </a:r>
            <a:r>
              <a:rPr b="1" lang="en" sz="900">
                <a:latin typeface="Red Hat Text"/>
                <a:ea typeface="Red Hat Text"/>
                <a:cs typeface="Red Hat Text"/>
                <a:sym typeface="Red Hat Text"/>
              </a:rPr>
              <a:t>ALDE</a:t>
            </a:r>
            <a:r>
              <a:rPr lang="en" sz="900">
                <a:latin typeface="Red Hat Text"/>
                <a:ea typeface="Red Hat Text"/>
                <a:cs typeface="Red Hat Text"/>
                <a:sym typeface="Red Hat Text"/>
              </a:rPr>
              <a:t> (Sr. Director &amp; VP)</a:t>
            </a:r>
            <a:endParaRPr sz="900">
              <a:latin typeface="Red Hat Text"/>
              <a:ea typeface="Red Hat Text"/>
              <a:cs typeface="Red Hat Text"/>
              <a:sym typeface="Red Hat Text"/>
            </a:endParaRPr>
          </a:p>
        </p:txBody>
      </p:sp>
      <p:sp>
        <p:nvSpPr>
          <p:cNvPr id="1529" name="Google Shape;1529;p130"/>
          <p:cNvSpPr/>
          <p:nvPr/>
        </p:nvSpPr>
        <p:spPr>
          <a:xfrm>
            <a:off x="3765900" y="1246675"/>
            <a:ext cx="1569600" cy="484800"/>
          </a:xfrm>
          <a:prstGeom prst="rect">
            <a:avLst/>
          </a:prstGeom>
          <a:solidFill>
            <a:schemeClr val="dk2"/>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rgbClr val="FFFFFF"/>
                </a:solidFill>
                <a:latin typeface="Red Hat Text"/>
                <a:ea typeface="Red Hat Text"/>
                <a:cs typeface="Red Hat Text"/>
                <a:sym typeface="Red Hat Text"/>
              </a:rPr>
              <a:t>On Succession Plan(s)</a:t>
            </a:r>
            <a:endParaRPr i="1" sz="900">
              <a:solidFill>
                <a:srgbClr val="FFFFFF"/>
              </a:solidFill>
              <a:latin typeface="Red Hat Text"/>
              <a:ea typeface="Red Hat Text"/>
              <a:cs typeface="Red Hat Text"/>
              <a:sym typeface="Red Hat Text"/>
            </a:endParaRPr>
          </a:p>
        </p:txBody>
      </p:sp>
      <p:sp>
        <p:nvSpPr>
          <p:cNvPr id="1530" name="Google Shape;1530;p130"/>
          <p:cNvSpPr txBox="1"/>
          <p:nvPr/>
        </p:nvSpPr>
        <p:spPr>
          <a:xfrm>
            <a:off x="663844" y="687713"/>
            <a:ext cx="7816500" cy="52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400">
                <a:solidFill>
                  <a:schemeClr val="accent1"/>
                </a:solidFill>
                <a:latin typeface="Red Hat Text"/>
                <a:ea typeface="Red Hat Text"/>
                <a:cs typeface="Red Hat Text"/>
                <a:sym typeface="Red Hat Text"/>
              </a:rPr>
              <a:t>Program Nominations: ALDP, ALDE</a:t>
            </a:r>
            <a:endParaRPr sz="1400">
              <a:solidFill>
                <a:schemeClr val="accent1"/>
              </a:solidFill>
              <a:latin typeface="Red Hat Text"/>
              <a:ea typeface="Red Hat Text"/>
              <a:cs typeface="Red Hat Text"/>
              <a:sym typeface="Red Hat Text"/>
            </a:endParaRPr>
          </a:p>
        </p:txBody>
      </p:sp>
      <p:pic>
        <p:nvPicPr>
          <p:cNvPr descr="Icon_RH_Diagram_DevelopmentModel_RGB_COLORED_RED.png" id="1531" name="Google Shape;1531;p130"/>
          <p:cNvPicPr preferRelativeResize="0"/>
          <p:nvPr/>
        </p:nvPicPr>
        <p:blipFill rotWithShape="1">
          <a:blip r:embed="rId2">
            <a:alphaModFix/>
          </a:blip>
          <a:srcRect b="0" l="0" r="0" t="0"/>
          <a:stretch/>
        </p:blipFill>
        <p:spPr>
          <a:xfrm>
            <a:off x="408700" y="114937"/>
            <a:ext cx="548700" cy="461689"/>
          </a:xfrm>
          <a:prstGeom prst="rect">
            <a:avLst/>
          </a:prstGeom>
          <a:noFill/>
          <a:ln>
            <a:noFill/>
          </a:ln>
        </p:spPr>
      </p:pic>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image left">
  <p:cSld name="CUSTOM_4_2">
    <p:spTree>
      <p:nvGrpSpPr>
        <p:cNvPr id="1532" name="Shape 1532"/>
        <p:cNvGrpSpPr/>
        <p:nvPr/>
      </p:nvGrpSpPr>
      <p:grpSpPr>
        <a:xfrm>
          <a:off x="0" y="0"/>
          <a:ext cx="0" cy="0"/>
          <a:chOff x="0" y="0"/>
          <a:chExt cx="0" cy="0"/>
        </a:xfrm>
      </p:grpSpPr>
      <p:sp>
        <p:nvSpPr>
          <p:cNvPr id="1533" name="Google Shape;1533;p131"/>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p:txBody>
      </p:sp>
      <p:sp>
        <p:nvSpPr>
          <p:cNvPr id="1534" name="Google Shape;1534;p131"/>
          <p:cNvSpPr txBox="1"/>
          <p:nvPr>
            <p:ph type="title"/>
          </p:nvPr>
        </p:nvSpPr>
        <p:spPr>
          <a:xfrm>
            <a:off x="663788" y="65381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cxnSp>
        <p:nvCxnSpPr>
          <p:cNvPr id="1535" name="Google Shape;1535;p131"/>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1536" name="Google Shape;1536;p131"/>
          <p:cNvCxnSpPr/>
          <p:nvPr/>
        </p:nvCxnSpPr>
        <p:spPr>
          <a:xfrm rot="10800000">
            <a:off x="335825" y="4800900"/>
            <a:ext cx="0" cy="342600"/>
          </a:xfrm>
          <a:prstGeom prst="straightConnector1">
            <a:avLst/>
          </a:prstGeom>
          <a:noFill/>
          <a:ln cap="flat" cmpd="sng" w="9525">
            <a:solidFill>
              <a:schemeClr val="accent1"/>
            </a:solidFill>
            <a:prstDash val="solid"/>
            <a:round/>
            <a:headEnd len="med" w="med" type="none"/>
            <a:tailEnd len="med" w="med" type="none"/>
          </a:ln>
        </p:spPr>
      </p:cxnSp>
      <p:sp>
        <p:nvSpPr>
          <p:cNvPr id="1537" name="Google Shape;1537;p131"/>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538" name="Google Shape;1538;p131"/>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1539" name="Google Shape;1539;p131"/>
          <p:cNvSpPr txBox="1"/>
          <p:nvPr>
            <p:ph idx="2" type="subTitle"/>
          </p:nvPr>
        </p:nvSpPr>
        <p:spPr>
          <a:xfrm>
            <a:off x="663844" y="1068713"/>
            <a:ext cx="7816500" cy="5292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
        <p:nvSpPr>
          <p:cNvPr id="1540" name="Google Shape;1540;p131"/>
          <p:cNvSpPr txBox="1"/>
          <p:nvPr>
            <p:ph idx="3" type="subTitle"/>
          </p:nvPr>
        </p:nvSpPr>
        <p:spPr>
          <a:xfrm>
            <a:off x="663788" y="4627163"/>
            <a:ext cx="6001800" cy="4197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
        <p:nvSpPr>
          <p:cNvPr id="1541" name="Google Shape;1541;p131"/>
          <p:cNvSpPr txBox="1"/>
          <p:nvPr>
            <p:ph idx="4" type="subTitle"/>
          </p:nvPr>
        </p:nvSpPr>
        <p:spPr>
          <a:xfrm>
            <a:off x="4246556" y="1904438"/>
            <a:ext cx="4114800" cy="2376600"/>
          </a:xfrm>
          <a:prstGeom prst="rect">
            <a:avLst/>
          </a:prstGeom>
        </p:spPr>
        <p:txBody>
          <a:bodyPr anchorCtr="0" anchor="t" bIns="0" lIns="0" spcFirstLastPara="1" rIns="0" wrap="square" tIns="0">
            <a:noAutofit/>
          </a:bodyPr>
          <a:lstStyle>
            <a:lvl1pPr lvl="0" rtl="0">
              <a:lnSpc>
                <a:spcPct val="113000"/>
              </a:lnSpc>
              <a:spcBef>
                <a:spcPts val="0"/>
              </a:spcBef>
              <a:spcAft>
                <a:spcPts val="0"/>
              </a:spcAft>
              <a:buNone/>
              <a:defRPr/>
            </a:lvl1pPr>
            <a:lvl2pPr lvl="1" rtl="0">
              <a:lnSpc>
                <a:spcPct val="113000"/>
              </a:lnSpc>
              <a:spcBef>
                <a:spcPts val="1500"/>
              </a:spcBef>
              <a:spcAft>
                <a:spcPts val="0"/>
              </a:spcAft>
              <a:buNone/>
              <a:defRPr/>
            </a:lvl2pPr>
            <a:lvl3pPr lvl="2" rtl="0">
              <a:lnSpc>
                <a:spcPct val="113000"/>
              </a:lnSpc>
              <a:spcBef>
                <a:spcPts val="1500"/>
              </a:spcBef>
              <a:spcAft>
                <a:spcPts val="0"/>
              </a:spcAft>
              <a:buNone/>
              <a:defRPr/>
            </a:lvl3pPr>
            <a:lvl4pPr lvl="3" rtl="0">
              <a:lnSpc>
                <a:spcPct val="113000"/>
              </a:lnSpc>
              <a:spcBef>
                <a:spcPts val="1500"/>
              </a:spcBef>
              <a:spcAft>
                <a:spcPts val="0"/>
              </a:spcAft>
              <a:buNone/>
              <a:defRPr/>
            </a:lvl4pPr>
            <a:lvl5pPr lvl="4" rtl="0">
              <a:lnSpc>
                <a:spcPct val="113000"/>
              </a:lnSpc>
              <a:spcBef>
                <a:spcPts val="1500"/>
              </a:spcBef>
              <a:spcAft>
                <a:spcPts val="0"/>
              </a:spcAft>
              <a:buNone/>
              <a:defRPr/>
            </a:lvl5pPr>
            <a:lvl6pPr lvl="5" rtl="0">
              <a:lnSpc>
                <a:spcPct val="113000"/>
              </a:lnSpc>
              <a:spcBef>
                <a:spcPts val="1500"/>
              </a:spcBef>
              <a:spcAft>
                <a:spcPts val="0"/>
              </a:spcAft>
              <a:buNone/>
              <a:defRPr/>
            </a:lvl6pPr>
            <a:lvl7pPr lvl="6" rtl="0">
              <a:lnSpc>
                <a:spcPct val="113000"/>
              </a:lnSpc>
              <a:spcBef>
                <a:spcPts val="1500"/>
              </a:spcBef>
              <a:spcAft>
                <a:spcPts val="0"/>
              </a:spcAft>
              <a:buNone/>
              <a:defRPr/>
            </a:lvl7pPr>
            <a:lvl8pPr lvl="7" rtl="0">
              <a:lnSpc>
                <a:spcPct val="113000"/>
              </a:lnSpc>
              <a:spcBef>
                <a:spcPts val="1500"/>
              </a:spcBef>
              <a:spcAft>
                <a:spcPts val="0"/>
              </a:spcAft>
              <a:buNone/>
              <a:defRPr/>
            </a:lvl8pPr>
            <a:lvl9pPr lvl="8" rtl="0">
              <a:lnSpc>
                <a:spcPct val="113000"/>
              </a:lnSpc>
              <a:spcBef>
                <a:spcPts val="1500"/>
              </a:spcBef>
              <a:spcAft>
                <a:spcPts val="1500"/>
              </a:spcAft>
              <a:buNone/>
              <a:defRPr/>
            </a:lvl9pPr>
          </a:lstStyle>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3 closing">
  <p:cSld name="CUSTOM_1">
    <p:bg>
      <p:bgPr>
        <a:blipFill>
          <a:blip r:embed="rId2">
            <a:alphaModFix/>
          </a:blip>
          <a:stretch>
            <a:fillRect/>
          </a:stretch>
        </a:blipFill>
      </p:bgPr>
    </p:bg>
    <p:spTree>
      <p:nvGrpSpPr>
        <p:cNvPr id="1542" name="Shape 1542"/>
        <p:cNvGrpSpPr/>
        <p:nvPr/>
      </p:nvGrpSpPr>
      <p:grpSpPr>
        <a:xfrm>
          <a:off x="0" y="0"/>
          <a:ext cx="0" cy="0"/>
          <a:chOff x="0" y="0"/>
          <a:chExt cx="0" cy="0"/>
        </a:xfrm>
      </p:grpSpPr>
      <p:sp>
        <p:nvSpPr>
          <p:cNvPr id="1543" name="Google Shape;1543;p132"/>
          <p:cNvSpPr/>
          <p:nvPr/>
        </p:nvSpPr>
        <p:spPr>
          <a:xfrm>
            <a:off x="7212881" y="4409156"/>
            <a:ext cx="1931100" cy="7344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pic>
        <p:nvPicPr>
          <p:cNvPr id="1544" name="Google Shape;1544;p132"/>
          <p:cNvPicPr preferRelativeResize="0"/>
          <p:nvPr/>
        </p:nvPicPr>
        <p:blipFill>
          <a:blip r:embed="rId3">
            <a:alphaModFix/>
          </a:blip>
          <a:stretch>
            <a:fillRect/>
          </a:stretch>
        </p:blipFill>
        <p:spPr>
          <a:xfrm>
            <a:off x="7580138" y="4652989"/>
            <a:ext cx="1185206" cy="279575"/>
          </a:xfrm>
          <a:prstGeom prst="rect">
            <a:avLst/>
          </a:prstGeom>
          <a:noFill/>
          <a:ln>
            <a:noFill/>
          </a:ln>
        </p:spPr>
      </p:pic>
      <p:cxnSp>
        <p:nvCxnSpPr>
          <p:cNvPr id="1545" name="Google Shape;1545;p132"/>
          <p:cNvCxnSpPr/>
          <p:nvPr/>
        </p:nvCxnSpPr>
        <p:spPr>
          <a:xfrm rot="10800000">
            <a:off x="335825" y="4800900"/>
            <a:ext cx="0" cy="342600"/>
          </a:xfrm>
          <a:prstGeom prst="straightConnector1">
            <a:avLst/>
          </a:prstGeom>
          <a:noFill/>
          <a:ln cap="flat" cmpd="sng" w="9525">
            <a:solidFill>
              <a:schemeClr val="lt1"/>
            </a:solidFill>
            <a:prstDash val="solid"/>
            <a:round/>
            <a:headEnd len="med" w="med" type="none"/>
            <a:tailEnd len="med" w="med" type="none"/>
          </a:ln>
        </p:spPr>
      </p:cxnSp>
      <p:sp>
        <p:nvSpPr>
          <p:cNvPr id="1546" name="Google Shape;1546;p132"/>
          <p:cNvSpPr txBox="1"/>
          <p:nvPr>
            <p:ph type="title"/>
          </p:nvPr>
        </p:nvSpPr>
        <p:spPr>
          <a:xfrm>
            <a:off x="4245394" y="426470"/>
            <a:ext cx="4302300" cy="14469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sz="53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None/>
              <a:defRPr sz="53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None/>
              <a:defRPr sz="53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None/>
              <a:defRPr sz="53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None/>
              <a:defRPr sz="53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None/>
              <a:defRPr sz="53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None/>
              <a:defRPr sz="53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None/>
              <a:defRPr sz="53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None/>
              <a:defRPr sz="5300">
                <a:solidFill>
                  <a:schemeClr val="accent1"/>
                </a:solidFill>
                <a:latin typeface="Red Hat Display Medium"/>
                <a:ea typeface="Red Hat Display Medium"/>
                <a:cs typeface="Red Hat Display Medium"/>
                <a:sym typeface="Red Hat Display Medium"/>
              </a:defRPr>
            </a:lvl9pPr>
          </a:lstStyle>
          <a:p/>
        </p:txBody>
      </p:sp>
      <p:sp>
        <p:nvSpPr>
          <p:cNvPr id="1547" name="Google Shape;1547;p132"/>
          <p:cNvSpPr txBox="1"/>
          <p:nvPr>
            <p:ph idx="1" type="subTitle"/>
          </p:nvPr>
        </p:nvSpPr>
        <p:spPr>
          <a:xfrm rot="5400000">
            <a:off x="-1603762" y="1603800"/>
            <a:ext cx="3861600" cy="654000"/>
          </a:xfrm>
          <a:prstGeom prst="rect">
            <a:avLst/>
          </a:prstGeom>
        </p:spPr>
        <p:txBody>
          <a:bodyPr anchorCtr="0" anchor="ctr" bIns="68575" lIns="377175" spcFirstLastPara="1" rIns="68575" wrap="square" tIns="68575">
            <a:noAutofit/>
          </a:bodyPr>
          <a:lstStyle>
            <a:lvl1pPr lvl="0"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9pPr>
          </a:lstStyle>
          <a:p/>
        </p:txBody>
      </p:sp>
      <p:sp>
        <p:nvSpPr>
          <p:cNvPr id="1548" name="Google Shape;1548;p132"/>
          <p:cNvSpPr txBox="1"/>
          <p:nvPr>
            <p:ph idx="2" type="subTitle"/>
          </p:nvPr>
        </p:nvSpPr>
        <p:spPr>
          <a:xfrm>
            <a:off x="4245394" y="2064300"/>
            <a:ext cx="3334800" cy="1143600"/>
          </a:xfrm>
          <a:prstGeom prst="rect">
            <a:avLst/>
          </a:prstGeom>
        </p:spPr>
        <p:txBody>
          <a:bodyPr anchorCtr="0" anchor="t" bIns="0" lIns="0" spcFirstLastPara="1" rIns="0" wrap="square" tIns="0">
            <a:noAutofit/>
          </a:bodyPr>
          <a:lstStyle>
            <a:lvl1pPr lvl="0" rtl="0">
              <a:lnSpc>
                <a:spcPct val="180000"/>
              </a:lnSpc>
              <a:spcBef>
                <a:spcPts val="0"/>
              </a:spcBef>
              <a:spcAft>
                <a:spcPts val="0"/>
              </a:spcAft>
              <a:buClr>
                <a:schemeClr val="dk1"/>
              </a:buClr>
              <a:buSzPts val="1100"/>
              <a:buNone/>
              <a:defRPr sz="1100">
                <a:solidFill>
                  <a:schemeClr val="dk1"/>
                </a:solidFill>
              </a:defRPr>
            </a:lvl1pPr>
            <a:lvl2pPr lvl="1" rtl="0">
              <a:lnSpc>
                <a:spcPct val="180000"/>
              </a:lnSpc>
              <a:spcBef>
                <a:spcPts val="0"/>
              </a:spcBef>
              <a:spcAft>
                <a:spcPts val="0"/>
              </a:spcAft>
              <a:buClr>
                <a:schemeClr val="dk1"/>
              </a:buClr>
              <a:buSzPts val="1100"/>
              <a:buNone/>
              <a:defRPr sz="1100">
                <a:solidFill>
                  <a:schemeClr val="dk1"/>
                </a:solidFill>
              </a:defRPr>
            </a:lvl2pPr>
            <a:lvl3pPr lvl="2" rtl="0">
              <a:lnSpc>
                <a:spcPct val="180000"/>
              </a:lnSpc>
              <a:spcBef>
                <a:spcPts val="0"/>
              </a:spcBef>
              <a:spcAft>
                <a:spcPts val="0"/>
              </a:spcAft>
              <a:buClr>
                <a:schemeClr val="dk1"/>
              </a:buClr>
              <a:buSzPts val="1100"/>
              <a:buNone/>
              <a:defRPr sz="1100">
                <a:solidFill>
                  <a:schemeClr val="dk1"/>
                </a:solidFill>
              </a:defRPr>
            </a:lvl3pPr>
            <a:lvl4pPr lvl="3" rtl="0">
              <a:lnSpc>
                <a:spcPct val="180000"/>
              </a:lnSpc>
              <a:spcBef>
                <a:spcPts val="0"/>
              </a:spcBef>
              <a:spcAft>
                <a:spcPts val="0"/>
              </a:spcAft>
              <a:buClr>
                <a:schemeClr val="dk1"/>
              </a:buClr>
              <a:buSzPts val="1100"/>
              <a:buNone/>
              <a:defRPr sz="1100">
                <a:solidFill>
                  <a:schemeClr val="dk1"/>
                </a:solidFill>
              </a:defRPr>
            </a:lvl4pPr>
            <a:lvl5pPr lvl="4" rtl="0">
              <a:lnSpc>
                <a:spcPct val="180000"/>
              </a:lnSpc>
              <a:spcBef>
                <a:spcPts val="0"/>
              </a:spcBef>
              <a:spcAft>
                <a:spcPts val="0"/>
              </a:spcAft>
              <a:buClr>
                <a:schemeClr val="dk1"/>
              </a:buClr>
              <a:buSzPts val="1100"/>
              <a:buNone/>
              <a:defRPr sz="1100">
                <a:solidFill>
                  <a:schemeClr val="dk1"/>
                </a:solidFill>
              </a:defRPr>
            </a:lvl5pPr>
            <a:lvl6pPr lvl="5" rtl="0">
              <a:lnSpc>
                <a:spcPct val="180000"/>
              </a:lnSpc>
              <a:spcBef>
                <a:spcPts val="0"/>
              </a:spcBef>
              <a:spcAft>
                <a:spcPts val="0"/>
              </a:spcAft>
              <a:buClr>
                <a:schemeClr val="dk1"/>
              </a:buClr>
              <a:buSzPts val="1100"/>
              <a:buNone/>
              <a:defRPr sz="1100">
                <a:solidFill>
                  <a:schemeClr val="dk1"/>
                </a:solidFill>
              </a:defRPr>
            </a:lvl6pPr>
            <a:lvl7pPr lvl="6" rtl="0">
              <a:lnSpc>
                <a:spcPct val="180000"/>
              </a:lnSpc>
              <a:spcBef>
                <a:spcPts val="0"/>
              </a:spcBef>
              <a:spcAft>
                <a:spcPts val="0"/>
              </a:spcAft>
              <a:buClr>
                <a:schemeClr val="dk1"/>
              </a:buClr>
              <a:buSzPts val="1100"/>
              <a:buNone/>
              <a:defRPr sz="1100">
                <a:solidFill>
                  <a:schemeClr val="dk1"/>
                </a:solidFill>
              </a:defRPr>
            </a:lvl7pPr>
            <a:lvl8pPr lvl="7" rtl="0">
              <a:lnSpc>
                <a:spcPct val="180000"/>
              </a:lnSpc>
              <a:spcBef>
                <a:spcPts val="0"/>
              </a:spcBef>
              <a:spcAft>
                <a:spcPts val="0"/>
              </a:spcAft>
              <a:buClr>
                <a:schemeClr val="dk1"/>
              </a:buClr>
              <a:buSzPts val="1100"/>
              <a:buNone/>
              <a:defRPr sz="1100">
                <a:solidFill>
                  <a:schemeClr val="dk1"/>
                </a:solidFill>
              </a:defRPr>
            </a:lvl8pPr>
            <a:lvl9pPr lvl="8" rtl="0">
              <a:lnSpc>
                <a:spcPct val="180000"/>
              </a:lnSpc>
              <a:spcBef>
                <a:spcPts val="0"/>
              </a:spcBef>
              <a:spcAft>
                <a:spcPts val="0"/>
              </a:spcAft>
              <a:buClr>
                <a:schemeClr val="dk1"/>
              </a:buClr>
              <a:buSzPts val="1100"/>
              <a:buNone/>
              <a:defRPr sz="1100">
                <a:solidFill>
                  <a:schemeClr val="dk1"/>
                </a:solidFill>
              </a:defRPr>
            </a:lvl9pPr>
          </a:lstStyle>
          <a:p/>
        </p:txBody>
      </p:sp>
      <p:sp>
        <p:nvSpPr>
          <p:cNvPr id="1549" name="Google Shape;1549;p132"/>
          <p:cNvSpPr txBox="1"/>
          <p:nvPr/>
        </p:nvSpPr>
        <p:spPr>
          <a:xfrm>
            <a:off x="4427587" y="3501900"/>
            <a:ext cx="1920300" cy="1809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900">
                <a:solidFill>
                  <a:schemeClr val="dk1"/>
                </a:solidFill>
                <a:latin typeface="Red Hat Text"/>
                <a:ea typeface="Red Hat Text"/>
                <a:cs typeface="Red Hat Text"/>
                <a:sym typeface="Red Hat Text"/>
              </a:rPr>
              <a:t>linkedin.com/company/red-hat</a:t>
            </a:r>
            <a:endParaRPr sz="900">
              <a:solidFill>
                <a:schemeClr val="dk1"/>
              </a:solidFill>
              <a:latin typeface="Red Hat Text"/>
              <a:ea typeface="Red Hat Text"/>
              <a:cs typeface="Red Hat Text"/>
              <a:sym typeface="Red Hat Text"/>
            </a:endParaRPr>
          </a:p>
        </p:txBody>
      </p:sp>
      <p:sp>
        <p:nvSpPr>
          <p:cNvPr id="1550" name="Google Shape;1550;p132"/>
          <p:cNvSpPr txBox="1"/>
          <p:nvPr/>
        </p:nvSpPr>
        <p:spPr>
          <a:xfrm>
            <a:off x="4427588" y="3880725"/>
            <a:ext cx="1920300" cy="1809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900">
                <a:solidFill>
                  <a:schemeClr val="dk1"/>
                </a:solidFill>
                <a:latin typeface="Red Hat Text"/>
                <a:ea typeface="Red Hat Text"/>
                <a:cs typeface="Red Hat Text"/>
                <a:sym typeface="Red Hat Text"/>
              </a:rPr>
              <a:t>youtube.com/user/RedHatVideos</a:t>
            </a:r>
            <a:endParaRPr sz="900">
              <a:solidFill>
                <a:schemeClr val="dk1"/>
              </a:solidFill>
              <a:latin typeface="Red Hat Text"/>
              <a:ea typeface="Red Hat Text"/>
              <a:cs typeface="Red Hat Text"/>
              <a:sym typeface="Red Hat Text"/>
            </a:endParaRPr>
          </a:p>
        </p:txBody>
      </p:sp>
      <p:sp>
        <p:nvSpPr>
          <p:cNvPr id="1551" name="Google Shape;1551;p132"/>
          <p:cNvSpPr txBox="1"/>
          <p:nvPr/>
        </p:nvSpPr>
        <p:spPr>
          <a:xfrm>
            <a:off x="6611644" y="3501900"/>
            <a:ext cx="1920300" cy="1809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900">
                <a:solidFill>
                  <a:schemeClr val="dk1"/>
                </a:solidFill>
                <a:latin typeface="Red Hat Text"/>
                <a:ea typeface="Red Hat Text"/>
                <a:cs typeface="Red Hat Text"/>
                <a:sym typeface="Red Hat Text"/>
              </a:rPr>
              <a:t>facebook.com/redhatinc</a:t>
            </a:r>
            <a:endParaRPr sz="900">
              <a:solidFill>
                <a:schemeClr val="dk1"/>
              </a:solidFill>
              <a:latin typeface="Red Hat Text"/>
              <a:ea typeface="Red Hat Text"/>
              <a:cs typeface="Red Hat Text"/>
              <a:sym typeface="Red Hat Text"/>
            </a:endParaRPr>
          </a:p>
        </p:txBody>
      </p:sp>
      <p:sp>
        <p:nvSpPr>
          <p:cNvPr id="1552" name="Google Shape;1552;p132"/>
          <p:cNvSpPr txBox="1"/>
          <p:nvPr/>
        </p:nvSpPr>
        <p:spPr>
          <a:xfrm>
            <a:off x="6611644" y="3880725"/>
            <a:ext cx="1920300" cy="1809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900">
                <a:solidFill>
                  <a:schemeClr val="dk1"/>
                </a:solidFill>
                <a:latin typeface="Red Hat Text"/>
                <a:ea typeface="Red Hat Text"/>
                <a:cs typeface="Red Hat Text"/>
                <a:sym typeface="Red Hat Text"/>
              </a:rPr>
              <a:t>twitter.com/RedHat</a:t>
            </a:r>
            <a:endParaRPr sz="900">
              <a:solidFill>
                <a:schemeClr val="dk1"/>
              </a:solidFill>
              <a:latin typeface="Red Hat Text"/>
              <a:ea typeface="Red Hat Text"/>
              <a:cs typeface="Red Hat Text"/>
              <a:sym typeface="Red Hat Text"/>
            </a:endParaRPr>
          </a:p>
        </p:txBody>
      </p:sp>
      <p:pic>
        <p:nvPicPr>
          <p:cNvPr id="1553" name="Google Shape;1553;p132"/>
          <p:cNvPicPr preferRelativeResize="0"/>
          <p:nvPr/>
        </p:nvPicPr>
        <p:blipFill rotWithShape="1">
          <a:blip r:embed="rId4">
            <a:alphaModFix/>
          </a:blip>
          <a:srcRect b="0" l="2507" r="2498" t="0"/>
          <a:stretch/>
        </p:blipFill>
        <p:spPr>
          <a:xfrm>
            <a:off x="6439844" y="3880729"/>
            <a:ext cx="171806" cy="180862"/>
          </a:xfrm>
          <a:prstGeom prst="rect">
            <a:avLst/>
          </a:prstGeom>
          <a:noFill/>
          <a:ln>
            <a:noFill/>
          </a:ln>
        </p:spPr>
      </p:pic>
      <p:pic>
        <p:nvPicPr>
          <p:cNvPr id="1554" name="Google Shape;1554;p132"/>
          <p:cNvPicPr preferRelativeResize="0"/>
          <p:nvPr/>
        </p:nvPicPr>
        <p:blipFill rotWithShape="1">
          <a:blip r:embed="rId5">
            <a:alphaModFix/>
          </a:blip>
          <a:srcRect b="0" l="2678" r="2678" t="0"/>
          <a:stretch/>
        </p:blipFill>
        <p:spPr>
          <a:xfrm>
            <a:off x="6439844" y="3501904"/>
            <a:ext cx="171806" cy="180862"/>
          </a:xfrm>
          <a:prstGeom prst="rect">
            <a:avLst/>
          </a:prstGeom>
          <a:noFill/>
          <a:ln>
            <a:noFill/>
          </a:ln>
        </p:spPr>
      </p:pic>
      <p:pic>
        <p:nvPicPr>
          <p:cNvPr id="1555" name="Google Shape;1555;p132"/>
          <p:cNvPicPr preferRelativeResize="0"/>
          <p:nvPr/>
        </p:nvPicPr>
        <p:blipFill rotWithShape="1">
          <a:blip r:embed="rId6">
            <a:alphaModFix/>
          </a:blip>
          <a:srcRect b="0" l="2507" r="2498" t="0"/>
          <a:stretch/>
        </p:blipFill>
        <p:spPr>
          <a:xfrm>
            <a:off x="4245400" y="3880729"/>
            <a:ext cx="171806" cy="180862"/>
          </a:xfrm>
          <a:prstGeom prst="rect">
            <a:avLst/>
          </a:prstGeom>
          <a:noFill/>
          <a:ln>
            <a:noFill/>
          </a:ln>
        </p:spPr>
      </p:pic>
      <p:pic>
        <p:nvPicPr>
          <p:cNvPr id="1556" name="Google Shape;1556;p132"/>
          <p:cNvPicPr preferRelativeResize="0"/>
          <p:nvPr/>
        </p:nvPicPr>
        <p:blipFill rotWithShape="1">
          <a:blip r:embed="rId7">
            <a:alphaModFix/>
          </a:blip>
          <a:srcRect b="0" l="2326" r="2326" t="0"/>
          <a:stretch/>
        </p:blipFill>
        <p:spPr>
          <a:xfrm>
            <a:off x="4245400" y="3501904"/>
            <a:ext cx="171806" cy="180862"/>
          </a:xfrm>
          <a:prstGeom prst="rect">
            <a:avLst/>
          </a:prstGeom>
          <a:noFill/>
          <a:ln>
            <a:noFill/>
          </a:ln>
        </p:spPr>
      </p:pic>
      <p:sp>
        <p:nvSpPr>
          <p:cNvPr id="1557" name="Google Shape;1557;p132"/>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solidFill>
                  <a:srgbClr val="FFFFFF"/>
                </a:solidFill>
                <a:latin typeface="Red Hat Text Medium"/>
                <a:ea typeface="Red Hat Text Medium"/>
                <a:cs typeface="Red Hat Text Medium"/>
                <a:sym typeface="Red Hat Text Medium"/>
              </a:defRPr>
            </a:lvl1pPr>
            <a:lvl2pPr lvl="1" rtl="0" algn="ctr">
              <a:buNone/>
              <a:defRPr sz="600">
                <a:solidFill>
                  <a:srgbClr val="FFFFFF"/>
                </a:solidFill>
                <a:latin typeface="Red Hat Text Medium"/>
                <a:ea typeface="Red Hat Text Medium"/>
                <a:cs typeface="Red Hat Text Medium"/>
                <a:sym typeface="Red Hat Text Medium"/>
              </a:defRPr>
            </a:lvl2pPr>
            <a:lvl3pPr lvl="2" rtl="0" algn="ctr">
              <a:buNone/>
              <a:defRPr sz="600">
                <a:solidFill>
                  <a:srgbClr val="FFFFFF"/>
                </a:solidFill>
                <a:latin typeface="Red Hat Text Medium"/>
                <a:ea typeface="Red Hat Text Medium"/>
                <a:cs typeface="Red Hat Text Medium"/>
                <a:sym typeface="Red Hat Text Medium"/>
              </a:defRPr>
            </a:lvl3pPr>
            <a:lvl4pPr lvl="3" rtl="0" algn="ctr">
              <a:buNone/>
              <a:defRPr sz="600">
                <a:solidFill>
                  <a:srgbClr val="FFFFFF"/>
                </a:solidFill>
                <a:latin typeface="Red Hat Text Medium"/>
                <a:ea typeface="Red Hat Text Medium"/>
                <a:cs typeface="Red Hat Text Medium"/>
                <a:sym typeface="Red Hat Text Medium"/>
              </a:defRPr>
            </a:lvl4pPr>
            <a:lvl5pPr lvl="4" rtl="0" algn="ctr">
              <a:buNone/>
              <a:defRPr sz="600">
                <a:solidFill>
                  <a:srgbClr val="FFFFFF"/>
                </a:solidFill>
                <a:latin typeface="Red Hat Text Medium"/>
                <a:ea typeface="Red Hat Text Medium"/>
                <a:cs typeface="Red Hat Text Medium"/>
                <a:sym typeface="Red Hat Text Medium"/>
              </a:defRPr>
            </a:lvl5pPr>
            <a:lvl6pPr lvl="5" rtl="0" algn="ctr">
              <a:buNone/>
              <a:defRPr sz="600">
                <a:solidFill>
                  <a:srgbClr val="FFFFFF"/>
                </a:solidFill>
                <a:latin typeface="Red Hat Text Medium"/>
                <a:ea typeface="Red Hat Text Medium"/>
                <a:cs typeface="Red Hat Text Medium"/>
                <a:sym typeface="Red Hat Text Medium"/>
              </a:defRPr>
            </a:lvl6pPr>
            <a:lvl7pPr lvl="6" rtl="0" algn="ctr">
              <a:buNone/>
              <a:defRPr sz="600">
                <a:solidFill>
                  <a:srgbClr val="FFFFFF"/>
                </a:solidFill>
                <a:latin typeface="Red Hat Text Medium"/>
                <a:ea typeface="Red Hat Text Medium"/>
                <a:cs typeface="Red Hat Text Medium"/>
                <a:sym typeface="Red Hat Text Medium"/>
              </a:defRPr>
            </a:lvl7pPr>
            <a:lvl8pPr lvl="7" rtl="0" algn="ctr">
              <a:buNone/>
              <a:defRPr sz="600">
                <a:solidFill>
                  <a:srgbClr val="FFFFFF"/>
                </a:solidFill>
                <a:latin typeface="Red Hat Text Medium"/>
                <a:ea typeface="Red Hat Text Medium"/>
                <a:cs typeface="Red Hat Text Medium"/>
                <a:sym typeface="Red Hat Text Medium"/>
              </a:defRPr>
            </a:lvl8pPr>
            <a:lvl9pPr lvl="8" rtl="0" algn="ctr">
              <a:buNone/>
              <a:defRPr sz="600">
                <a:solidFill>
                  <a:srgbClr val="FFFFFF"/>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4 1">
  <p:cSld name="CUSTOM_4_5_2">
    <p:spTree>
      <p:nvGrpSpPr>
        <p:cNvPr id="58" name="Shape 58"/>
        <p:cNvGrpSpPr/>
        <p:nvPr/>
      </p:nvGrpSpPr>
      <p:grpSpPr>
        <a:xfrm>
          <a:off x="0" y="0"/>
          <a:ext cx="0" cy="0"/>
          <a:chOff x="0" y="0"/>
          <a:chExt cx="0" cy="0"/>
        </a:xfrm>
      </p:grpSpPr>
      <p:sp>
        <p:nvSpPr>
          <p:cNvPr id="59" name="Google Shape;59;p14"/>
          <p:cNvSpPr txBox="1"/>
          <p:nvPr>
            <p:ph type="title"/>
          </p:nvPr>
        </p:nvSpPr>
        <p:spPr>
          <a:xfrm>
            <a:off x="1314450" y="709500"/>
            <a:ext cx="6515100" cy="725700"/>
          </a:xfrm>
          <a:prstGeom prst="rect">
            <a:avLst/>
          </a:prstGeom>
        </p:spPr>
        <p:txBody>
          <a:bodyPr anchorCtr="0" anchor="t" bIns="91425" lIns="91425" spcFirstLastPara="1" rIns="91425" wrap="square" tIns="91425">
            <a:normAutofit/>
          </a:bodyPr>
          <a:lstStyle>
            <a:lvl1pPr lvl="0" rtl="0" algn="ctr">
              <a:lnSpc>
                <a:spcPct val="130000"/>
              </a:lnSpc>
              <a:spcBef>
                <a:spcPts val="0"/>
              </a:spcBef>
              <a:spcAft>
                <a:spcPts val="0"/>
              </a:spcAft>
              <a:buNone/>
              <a:defRPr sz="2000">
                <a:solidFill>
                  <a:srgbClr val="000000"/>
                </a:solidFill>
              </a:defRPr>
            </a:lvl1pPr>
            <a:lvl2pPr lvl="1" rtl="0" algn="ctr">
              <a:lnSpc>
                <a:spcPct val="130000"/>
              </a:lnSpc>
              <a:spcBef>
                <a:spcPts val="0"/>
              </a:spcBef>
              <a:spcAft>
                <a:spcPts val="0"/>
              </a:spcAft>
              <a:buNone/>
              <a:defRPr sz="2000">
                <a:solidFill>
                  <a:srgbClr val="000000"/>
                </a:solidFill>
              </a:defRPr>
            </a:lvl2pPr>
            <a:lvl3pPr lvl="2" rtl="0" algn="ctr">
              <a:lnSpc>
                <a:spcPct val="130000"/>
              </a:lnSpc>
              <a:spcBef>
                <a:spcPts val="0"/>
              </a:spcBef>
              <a:spcAft>
                <a:spcPts val="0"/>
              </a:spcAft>
              <a:buNone/>
              <a:defRPr sz="2000">
                <a:solidFill>
                  <a:srgbClr val="000000"/>
                </a:solidFill>
              </a:defRPr>
            </a:lvl3pPr>
            <a:lvl4pPr lvl="3" rtl="0" algn="ctr">
              <a:lnSpc>
                <a:spcPct val="130000"/>
              </a:lnSpc>
              <a:spcBef>
                <a:spcPts val="0"/>
              </a:spcBef>
              <a:spcAft>
                <a:spcPts val="0"/>
              </a:spcAft>
              <a:buNone/>
              <a:defRPr sz="2000">
                <a:solidFill>
                  <a:srgbClr val="000000"/>
                </a:solidFill>
              </a:defRPr>
            </a:lvl4pPr>
            <a:lvl5pPr lvl="4" rtl="0" algn="ctr">
              <a:lnSpc>
                <a:spcPct val="130000"/>
              </a:lnSpc>
              <a:spcBef>
                <a:spcPts val="0"/>
              </a:spcBef>
              <a:spcAft>
                <a:spcPts val="0"/>
              </a:spcAft>
              <a:buNone/>
              <a:defRPr sz="2000">
                <a:solidFill>
                  <a:srgbClr val="000000"/>
                </a:solidFill>
              </a:defRPr>
            </a:lvl5pPr>
            <a:lvl6pPr lvl="5" rtl="0" algn="ctr">
              <a:lnSpc>
                <a:spcPct val="130000"/>
              </a:lnSpc>
              <a:spcBef>
                <a:spcPts val="0"/>
              </a:spcBef>
              <a:spcAft>
                <a:spcPts val="0"/>
              </a:spcAft>
              <a:buNone/>
              <a:defRPr sz="2000">
                <a:solidFill>
                  <a:srgbClr val="000000"/>
                </a:solidFill>
              </a:defRPr>
            </a:lvl6pPr>
            <a:lvl7pPr lvl="6" rtl="0" algn="ctr">
              <a:lnSpc>
                <a:spcPct val="130000"/>
              </a:lnSpc>
              <a:spcBef>
                <a:spcPts val="0"/>
              </a:spcBef>
              <a:spcAft>
                <a:spcPts val="0"/>
              </a:spcAft>
              <a:buNone/>
              <a:defRPr sz="2000">
                <a:solidFill>
                  <a:srgbClr val="000000"/>
                </a:solidFill>
              </a:defRPr>
            </a:lvl7pPr>
            <a:lvl8pPr lvl="7" rtl="0" algn="ctr">
              <a:lnSpc>
                <a:spcPct val="130000"/>
              </a:lnSpc>
              <a:spcBef>
                <a:spcPts val="0"/>
              </a:spcBef>
              <a:spcAft>
                <a:spcPts val="0"/>
              </a:spcAft>
              <a:buNone/>
              <a:defRPr sz="2000">
                <a:solidFill>
                  <a:srgbClr val="000000"/>
                </a:solidFill>
              </a:defRPr>
            </a:lvl8pPr>
            <a:lvl9pPr lvl="8" rtl="0" algn="ctr">
              <a:lnSpc>
                <a:spcPct val="130000"/>
              </a:lnSpc>
              <a:spcBef>
                <a:spcPts val="0"/>
              </a:spcBef>
              <a:spcAft>
                <a:spcPts val="0"/>
              </a:spcAft>
              <a:buNone/>
              <a:defRPr sz="2000">
                <a:solidFill>
                  <a:srgbClr val="000000"/>
                </a:solidFill>
              </a:defRPr>
            </a:lvl9pPr>
          </a:lstStyle>
          <a:p/>
        </p:txBody>
      </p:sp>
      <p:cxnSp>
        <p:nvCxnSpPr>
          <p:cNvPr id="60" name="Google Shape;60;p14"/>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cxnSp>
        <p:nvCxnSpPr>
          <p:cNvPr id="61" name="Google Shape;61;p14"/>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62" name="Google Shape;62;p14"/>
          <p:cNvSpPr txBox="1"/>
          <p:nvPr>
            <p:ph idx="12" type="sldNum"/>
          </p:nvPr>
        </p:nvSpPr>
        <p:spPr>
          <a:xfrm>
            <a:off x="61481" y="4627167"/>
            <a:ext cx="548700" cy="107700"/>
          </a:xfrm>
          <a:prstGeom prst="rect">
            <a:avLst/>
          </a:prstGeom>
        </p:spPr>
        <p:txBody>
          <a:bodyPr anchorCtr="0" anchor="b" bIns="0" lIns="0" spcFirstLastPara="1" rIns="0" wrap="square" tIns="0">
            <a:norm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63" name="Google Shape;63;p14"/>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64" name="Google Shape;64;p14"/>
          <p:cNvSpPr txBox="1"/>
          <p:nvPr>
            <p:ph idx="1" type="subTitle"/>
          </p:nvPr>
        </p:nvSpPr>
        <p:spPr>
          <a:xfrm>
            <a:off x="663788" y="4627163"/>
            <a:ext cx="6887100" cy="419700"/>
          </a:xfrm>
          <a:prstGeom prst="rect">
            <a:avLst/>
          </a:prstGeom>
        </p:spPr>
        <p:txBody>
          <a:bodyPr anchorCtr="0" anchor="b" bIns="91425" lIns="91425" spcFirstLastPara="1" rIns="91425" wrap="square" tIns="91425">
            <a:norm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3 divider">
  <p:cSld name="CUSTOM_3_1_1">
    <p:bg>
      <p:bgPr>
        <a:blipFill>
          <a:blip r:embed="rId2">
            <a:alphaModFix/>
          </a:blip>
          <a:stretch>
            <a:fillRect/>
          </a:stretch>
        </a:blipFill>
      </p:bgPr>
    </p:bg>
    <p:spTree>
      <p:nvGrpSpPr>
        <p:cNvPr id="1558" name="Shape 1558"/>
        <p:cNvGrpSpPr/>
        <p:nvPr/>
      </p:nvGrpSpPr>
      <p:grpSpPr>
        <a:xfrm>
          <a:off x="0" y="0"/>
          <a:ext cx="0" cy="0"/>
          <a:chOff x="0" y="0"/>
          <a:chExt cx="0" cy="0"/>
        </a:xfrm>
      </p:grpSpPr>
      <p:sp>
        <p:nvSpPr>
          <p:cNvPr id="1559" name="Google Shape;1559;p133"/>
          <p:cNvSpPr txBox="1"/>
          <p:nvPr>
            <p:ph type="title"/>
          </p:nvPr>
        </p:nvSpPr>
        <p:spPr>
          <a:xfrm>
            <a:off x="4255575" y="1224713"/>
            <a:ext cx="3777900" cy="29121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4100">
                <a:solidFill>
                  <a:schemeClr val="lt1"/>
                </a:solidFill>
              </a:defRPr>
            </a:lvl1pPr>
            <a:lvl2pPr lvl="1" rtl="0">
              <a:lnSpc>
                <a:spcPct val="100000"/>
              </a:lnSpc>
              <a:spcBef>
                <a:spcPts val="0"/>
              </a:spcBef>
              <a:spcAft>
                <a:spcPts val="0"/>
              </a:spcAft>
              <a:buNone/>
              <a:defRPr sz="4100">
                <a:solidFill>
                  <a:schemeClr val="lt1"/>
                </a:solidFill>
              </a:defRPr>
            </a:lvl2pPr>
            <a:lvl3pPr lvl="2" rtl="0">
              <a:lnSpc>
                <a:spcPct val="100000"/>
              </a:lnSpc>
              <a:spcBef>
                <a:spcPts val="0"/>
              </a:spcBef>
              <a:spcAft>
                <a:spcPts val="0"/>
              </a:spcAft>
              <a:buNone/>
              <a:defRPr sz="4100">
                <a:solidFill>
                  <a:schemeClr val="lt1"/>
                </a:solidFill>
              </a:defRPr>
            </a:lvl3pPr>
            <a:lvl4pPr lvl="3" rtl="0">
              <a:lnSpc>
                <a:spcPct val="100000"/>
              </a:lnSpc>
              <a:spcBef>
                <a:spcPts val="0"/>
              </a:spcBef>
              <a:spcAft>
                <a:spcPts val="0"/>
              </a:spcAft>
              <a:buNone/>
              <a:defRPr sz="4100">
                <a:solidFill>
                  <a:schemeClr val="lt1"/>
                </a:solidFill>
              </a:defRPr>
            </a:lvl4pPr>
            <a:lvl5pPr lvl="4" rtl="0">
              <a:lnSpc>
                <a:spcPct val="100000"/>
              </a:lnSpc>
              <a:spcBef>
                <a:spcPts val="0"/>
              </a:spcBef>
              <a:spcAft>
                <a:spcPts val="0"/>
              </a:spcAft>
              <a:buNone/>
              <a:defRPr sz="4100">
                <a:solidFill>
                  <a:schemeClr val="lt1"/>
                </a:solidFill>
              </a:defRPr>
            </a:lvl5pPr>
            <a:lvl6pPr lvl="5" rtl="0">
              <a:lnSpc>
                <a:spcPct val="100000"/>
              </a:lnSpc>
              <a:spcBef>
                <a:spcPts val="0"/>
              </a:spcBef>
              <a:spcAft>
                <a:spcPts val="0"/>
              </a:spcAft>
              <a:buNone/>
              <a:defRPr sz="4100">
                <a:solidFill>
                  <a:schemeClr val="lt1"/>
                </a:solidFill>
              </a:defRPr>
            </a:lvl6pPr>
            <a:lvl7pPr lvl="6" rtl="0">
              <a:lnSpc>
                <a:spcPct val="100000"/>
              </a:lnSpc>
              <a:spcBef>
                <a:spcPts val="0"/>
              </a:spcBef>
              <a:spcAft>
                <a:spcPts val="0"/>
              </a:spcAft>
              <a:buNone/>
              <a:defRPr sz="4100">
                <a:solidFill>
                  <a:schemeClr val="lt1"/>
                </a:solidFill>
              </a:defRPr>
            </a:lvl7pPr>
            <a:lvl8pPr lvl="7" rtl="0">
              <a:lnSpc>
                <a:spcPct val="100000"/>
              </a:lnSpc>
              <a:spcBef>
                <a:spcPts val="0"/>
              </a:spcBef>
              <a:spcAft>
                <a:spcPts val="0"/>
              </a:spcAft>
              <a:buNone/>
              <a:defRPr sz="4100">
                <a:solidFill>
                  <a:schemeClr val="lt1"/>
                </a:solidFill>
              </a:defRPr>
            </a:lvl8pPr>
            <a:lvl9pPr lvl="8" rtl="0">
              <a:lnSpc>
                <a:spcPct val="100000"/>
              </a:lnSpc>
              <a:spcBef>
                <a:spcPts val="0"/>
              </a:spcBef>
              <a:spcAft>
                <a:spcPts val="0"/>
              </a:spcAft>
              <a:buNone/>
              <a:defRPr sz="4100">
                <a:solidFill>
                  <a:schemeClr val="lt1"/>
                </a:solidFill>
              </a:defRPr>
            </a:lvl9pPr>
          </a:lstStyle>
          <a:p/>
        </p:txBody>
      </p:sp>
      <p:cxnSp>
        <p:nvCxnSpPr>
          <p:cNvPr id="1560" name="Google Shape;1560;p133"/>
          <p:cNvCxnSpPr/>
          <p:nvPr/>
        </p:nvCxnSpPr>
        <p:spPr>
          <a:xfrm rot="10800000">
            <a:off x="335825" y="4800900"/>
            <a:ext cx="0" cy="342600"/>
          </a:xfrm>
          <a:prstGeom prst="straightConnector1">
            <a:avLst/>
          </a:prstGeom>
          <a:noFill/>
          <a:ln cap="flat" cmpd="sng" w="9525">
            <a:solidFill>
              <a:schemeClr val="lt1"/>
            </a:solidFill>
            <a:prstDash val="solid"/>
            <a:round/>
            <a:headEnd len="med" w="med" type="none"/>
            <a:tailEnd len="med" w="med" type="none"/>
          </a:ln>
        </p:spPr>
      </p:cxnSp>
      <p:sp>
        <p:nvSpPr>
          <p:cNvPr id="1561" name="Google Shape;1561;p133"/>
          <p:cNvSpPr txBox="1"/>
          <p:nvPr>
            <p:ph idx="1" type="subTitle"/>
          </p:nvPr>
        </p:nvSpPr>
        <p:spPr>
          <a:xfrm rot="5400000">
            <a:off x="-1603762" y="1603800"/>
            <a:ext cx="3861600" cy="654000"/>
          </a:xfrm>
          <a:prstGeom prst="rect">
            <a:avLst/>
          </a:prstGeom>
        </p:spPr>
        <p:txBody>
          <a:bodyPr anchorCtr="0" anchor="ctr" bIns="68575" lIns="377175" spcFirstLastPara="1" rIns="68575" wrap="square" tIns="68575">
            <a:noAutofit/>
          </a:bodyPr>
          <a:lstStyle>
            <a:lvl1pPr lvl="0"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9pPr>
          </a:lstStyle>
          <a:p/>
        </p:txBody>
      </p:sp>
      <p:pic>
        <p:nvPicPr>
          <p:cNvPr id="1562" name="Google Shape;1562;p133"/>
          <p:cNvPicPr preferRelativeResize="0"/>
          <p:nvPr/>
        </p:nvPicPr>
        <p:blipFill>
          <a:blip r:embed="rId3">
            <a:alphaModFix/>
          </a:blip>
          <a:stretch>
            <a:fillRect/>
          </a:stretch>
        </p:blipFill>
        <p:spPr>
          <a:xfrm>
            <a:off x="8033460" y="4734378"/>
            <a:ext cx="731888" cy="172209"/>
          </a:xfrm>
          <a:prstGeom prst="rect">
            <a:avLst/>
          </a:prstGeom>
          <a:noFill/>
          <a:ln>
            <a:noFill/>
          </a:ln>
        </p:spPr>
      </p:pic>
      <p:sp>
        <p:nvSpPr>
          <p:cNvPr id="1563" name="Google Shape;1563;p133"/>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solidFill>
                  <a:srgbClr val="FFFFFF"/>
                </a:solidFill>
                <a:latin typeface="Red Hat Text Medium"/>
                <a:ea typeface="Red Hat Text Medium"/>
                <a:cs typeface="Red Hat Text Medium"/>
                <a:sym typeface="Red Hat Text Medium"/>
              </a:defRPr>
            </a:lvl1pPr>
            <a:lvl2pPr lvl="1" rtl="0" algn="ctr">
              <a:buNone/>
              <a:defRPr sz="600">
                <a:solidFill>
                  <a:srgbClr val="FFFFFF"/>
                </a:solidFill>
                <a:latin typeface="Red Hat Text Medium"/>
                <a:ea typeface="Red Hat Text Medium"/>
                <a:cs typeface="Red Hat Text Medium"/>
                <a:sym typeface="Red Hat Text Medium"/>
              </a:defRPr>
            </a:lvl2pPr>
            <a:lvl3pPr lvl="2" rtl="0" algn="ctr">
              <a:buNone/>
              <a:defRPr sz="600">
                <a:solidFill>
                  <a:srgbClr val="FFFFFF"/>
                </a:solidFill>
                <a:latin typeface="Red Hat Text Medium"/>
                <a:ea typeface="Red Hat Text Medium"/>
                <a:cs typeface="Red Hat Text Medium"/>
                <a:sym typeface="Red Hat Text Medium"/>
              </a:defRPr>
            </a:lvl3pPr>
            <a:lvl4pPr lvl="3" rtl="0" algn="ctr">
              <a:buNone/>
              <a:defRPr sz="600">
                <a:solidFill>
                  <a:srgbClr val="FFFFFF"/>
                </a:solidFill>
                <a:latin typeface="Red Hat Text Medium"/>
                <a:ea typeface="Red Hat Text Medium"/>
                <a:cs typeface="Red Hat Text Medium"/>
                <a:sym typeface="Red Hat Text Medium"/>
              </a:defRPr>
            </a:lvl4pPr>
            <a:lvl5pPr lvl="4" rtl="0" algn="ctr">
              <a:buNone/>
              <a:defRPr sz="600">
                <a:solidFill>
                  <a:srgbClr val="FFFFFF"/>
                </a:solidFill>
                <a:latin typeface="Red Hat Text Medium"/>
                <a:ea typeface="Red Hat Text Medium"/>
                <a:cs typeface="Red Hat Text Medium"/>
                <a:sym typeface="Red Hat Text Medium"/>
              </a:defRPr>
            </a:lvl5pPr>
            <a:lvl6pPr lvl="5" rtl="0" algn="ctr">
              <a:buNone/>
              <a:defRPr sz="600">
                <a:solidFill>
                  <a:srgbClr val="FFFFFF"/>
                </a:solidFill>
                <a:latin typeface="Red Hat Text Medium"/>
                <a:ea typeface="Red Hat Text Medium"/>
                <a:cs typeface="Red Hat Text Medium"/>
                <a:sym typeface="Red Hat Text Medium"/>
              </a:defRPr>
            </a:lvl6pPr>
            <a:lvl7pPr lvl="6" rtl="0" algn="ctr">
              <a:buNone/>
              <a:defRPr sz="600">
                <a:solidFill>
                  <a:srgbClr val="FFFFFF"/>
                </a:solidFill>
                <a:latin typeface="Red Hat Text Medium"/>
                <a:ea typeface="Red Hat Text Medium"/>
                <a:cs typeface="Red Hat Text Medium"/>
                <a:sym typeface="Red Hat Text Medium"/>
              </a:defRPr>
            </a:lvl7pPr>
            <a:lvl8pPr lvl="7" rtl="0" algn="ctr">
              <a:buNone/>
              <a:defRPr sz="600">
                <a:solidFill>
                  <a:srgbClr val="FFFFFF"/>
                </a:solidFill>
                <a:latin typeface="Red Hat Text Medium"/>
                <a:ea typeface="Red Hat Text Medium"/>
                <a:cs typeface="Red Hat Text Medium"/>
                <a:sym typeface="Red Hat Text Medium"/>
              </a:defRPr>
            </a:lvl8pPr>
            <a:lvl9pPr lvl="8" rtl="0" algn="ctr">
              <a:buNone/>
              <a:defRPr sz="600">
                <a:solidFill>
                  <a:srgbClr val="FFFFFF"/>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3">
  <p:cSld name="TITLE_3">
    <p:spTree>
      <p:nvGrpSpPr>
        <p:cNvPr id="1564" name="Shape 1564"/>
        <p:cNvGrpSpPr/>
        <p:nvPr/>
      </p:nvGrpSpPr>
      <p:grpSpPr>
        <a:xfrm>
          <a:off x="0" y="0"/>
          <a:ext cx="0" cy="0"/>
          <a:chOff x="0" y="0"/>
          <a:chExt cx="0" cy="0"/>
        </a:xfrm>
      </p:grpSpPr>
      <p:sp>
        <p:nvSpPr>
          <p:cNvPr id="1565" name="Google Shape;1565;p134"/>
          <p:cNvSpPr txBox="1"/>
          <p:nvPr>
            <p:ph type="ctrTitle"/>
          </p:nvPr>
        </p:nvSpPr>
        <p:spPr>
          <a:xfrm>
            <a:off x="311708" y="744575"/>
            <a:ext cx="8520600" cy="2052600"/>
          </a:xfrm>
          <a:prstGeom prst="rect">
            <a:avLst/>
          </a:prstGeom>
        </p:spPr>
        <p:txBody>
          <a:bodyPr anchorCtr="0" anchor="b" bIns="0" lIns="0" spcFirstLastPara="1" rIns="0" wrap="square" tIns="0">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566" name="Google Shape;1566;p134"/>
          <p:cNvSpPr txBox="1"/>
          <p:nvPr>
            <p:ph idx="1" type="subTitle"/>
          </p:nvPr>
        </p:nvSpPr>
        <p:spPr>
          <a:xfrm>
            <a:off x="311700" y="2834125"/>
            <a:ext cx="8520600" cy="7926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567" name="Google Shape;1567;p13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sz="1400"/>
            </a:lvl1pPr>
            <a:lvl2pPr lvl="1" rtl="0">
              <a:buNone/>
              <a:defRPr sz="1400"/>
            </a:lvl2pPr>
            <a:lvl3pPr lvl="2" rtl="0">
              <a:buNone/>
              <a:defRPr sz="1400"/>
            </a:lvl3pPr>
            <a:lvl4pPr lvl="3" rtl="0">
              <a:buNone/>
              <a:defRPr sz="1400"/>
            </a:lvl4pPr>
            <a:lvl5pPr lvl="4" rtl="0">
              <a:buNone/>
              <a:defRPr sz="1400"/>
            </a:lvl5pPr>
            <a:lvl6pPr lvl="5" rtl="0">
              <a:buNone/>
              <a:defRPr sz="1400"/>
            </a:lvl6pPr>
            <a:lvl7pPr lvl="6" rtl="0">
              <a:buNone/>
              <a:defRPr sz="1400"/>
            </a:lvl7pPr>
            <a:lvl8pPr lvl="7" rtl="0">
              <a:buNone/>
              <a:defRPr sz="1400"/>
            </a:lvl8pPr>
            <a:lvl9pPr lvl="8" rtl="0">
              <a:buNone/>
              <a:defRPr sz="1400"/>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p:cSld name="CUSTOM_4_3">
    <p:spTree>
      <p:nvGrpSpPr>
        <p:cNvPr id="1568" name="Shape 1568"/>
        <p:cNvGrpSpPr/>
        <p:nvPr/>
      </p:nvGrpSpPr>
      <p:grpSpPr>
        <a:xfrm>
          <a:off x="0" y="0"/>
          <a:ext cx="0" cy="0"/>
          <a:chOff x="0" y="0"/>
          <a:chExt cx="0" cy="0"/>
        </a:xfrm>
      </p:grpSpPr>
      <p:sp>
        <p:nvSpPr>
          <p:cNvPr id="1569" name="Google Shape;1569;p135"/>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p:txBody>
      </p:sp>
      <p:sp>
        <p:nvSpPr>
          <p:cNvPr id="1570" name="Google Shape;1570;p135"/>
          <p:cNvSpPr txBox="1"/>
          <p:nvPr>
            <p:ph type="title"/>
          </p:nvPr>
        </p:nvSpPr>
        <p:spPr>
          <a:xfrm>
            <a:off x="663788" y="65381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cxnSp>
        <p:nvCxnSpPr>
          <p:cNvPr id="1571" name="Google Shape;1571;p135"/>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1572" name="Google Shape;1572;p135"/>
          <p:cNvCxnSpPr/>
          <p:nvPr/>
        </p:nvCxnSpPr>
        <p:spPr>
          <a:xfrm rot="10800000">
            <a:off x="335825" y="4800900"/>
            <a:ext cx="0" cy="342600"/>
          </a:xfrm>
          <a:prstGeom prst="straightConnector1">
            <a:avLst/>
          </a:prstGeom>
          <a:noFill/>
          <a:ln cap="flat" cmpd="sng" w="9525">
            <a:solidFill>
              <a:schemeClr val="accent1"/>
            </a:solidFill>
            <a:prstDash val="solid"/>
            <a:round/>
            <a:headEnd len="med" w="med" type="none"/>
            <a:tailEnd len="med" w="med" type="none"/>
          </a:ln>
        </p:spPr>
      </p:cxnSp>
      <p:sp>
        <p:nvSpPr>
          <p:cNvPr id="1573" name="Google Shape;1573;p135"/>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1574" name="Google Shape;1574;p135"/>
          <p:cNvSpPr txBox="1"/>
          <p:nvPr>
            <p:ph idx="2" type="subTitle"/>
          </p:nvPr>
        </p:nvSpPr>
        <p:spPr>
          <a:xfrm>
            <a:off x="663844" y="1068713"/>
            <a:ext cx="7816500" cy="5292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
        <p:nvSpPr>
          <p:cNvPr id="1575" name="Google Shape;1575;p135"/>
          <p:cNvSpPr txBox="1"/>
          <p:nvPr>
            <p:ph idx="3" type="subTitle"/>
          </p:nvPr>
        </p:nvSpPr>
        <p:spPr>
          <a:xfrm>
            <a:off x="663788" y="4627163"/>
            <a:ext cx="6001800" cy="4197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1">
  <p:cSld name="CUSTOM_4_4">
    <p:spTree>
      <p:nvGrpSpPr>
        <p:cNvPr id="1576" name="Shape 1576"/>
        <p:cNvGrpSpPr/>
        <p:nvPr/>
      </p:nvGrpSpPr>
      <p:grpSpPr>
        <a:xfrm>
          <a:off x="0" y="0"/>
          <a:ext cx="0" cy="0"/>
          <a:chOff x="0" y="0"/>
          <a:chExt cx="0" cy="0"/>
        </a:xfrm>
      </p:grpSpPr>
      <p:sp>
        <p:nvSpPr>
          <p:cNvPr id="1577" name="Google Shape;1577;p136"/>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p:txBody>
      </p:sp>
      <p:sp>
        <p:nvSpPr>
          <p:cNvPr id="1578" name="Google Shape;1578;p136"/>
          <p:cNvSpPr txBox="1"/>
          <p:nvPr>
            <p:ph type="title"/>
          </p:nvPr>
        </p:nvSpPr>
        <p:spPr>
          <a:xfrm>
            <a:off x="663788" y="65381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cxnSp>
        <p:nvCxnSpPr>
          <p:cNvPr id="1579" name="Google Shape;1579;p136"/>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1580" name="Google Shape;1580;p136"/>
          <p:cNvCxnSpPr/>
          <p:nvPr/>
        </p:nvCxnSpPr>
        <p:spPr>
          <a:xfrm rot="10800000">
            <a:off x="335825" y="4800900"/>
            <a:ext cx="0" cy="342600"/>
          </a:xfrm>
          <a:prstGeom prst="straightConnector1">
            <a:avLst/>
          </a:prstGeom>
          <a:noFill/>
          <a:ln cap="flat" cmpd="sng" w="9525">
            <a:solidFill>
              <a:schemeClr val="accent1"/>
            </a:solidFill>
            <a:prstDash val="solid"/>
            <a:round/>
            <a:headEnd len="med" w="med" type="none"/>
            <a:tailEnd len="med" w="med" type="none"/>
          </a:ln>
        </p:spPr>
      </p:cxnSp>
      <p:sp>
        <p:nvSpPr>
          <p:cNvPr id="1581" name="Google Shape;1581;p136"/>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1582" name="Google Shape;1582;p136"/>
          <p:cNvSpPr txBox="1"/>
          <p:nvPr>
            <p:ph idx="2" type="subTitle"/>
          </p:nvPr>
        </p:nvSpPr>
        <p:spPr>
          <a:xfrm>
            <a:off x="663844" y="1068713"/>
            <a:ext cx="7816500" cy="5292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
        <p:nvSpPr>
          <p:cNvPr id="1583" name="Google Shape;1583;p136"/>
          <p:cNvSpPr txBox="1"/>
          <p:nvPr>
            <p:ph idx="3" type="subTitle"/>
          </p:nvPr>
        </p:nvSpPr>
        <p:spPr>
          <a:xfrm>
            <a:off x="663788" y="4627163"/>
            <a:ext cx="6001800" cy="4197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1 closing">
  <p:cSld name="TITLE_1">
    <p:bg>
      <p:bgPr>
        <a:blipFill>
          <a:blip r:embed="rId2">
            <a:alphaModFix/>
          </a:blip>
          <a:stretch>
            <a:fillRect/>
          </a:stretch>
        </a:blipFill>
      </p:bgPr>
    </p:bg>
    <p:spTree>
      <p:nvGrpSpPr>
        <p:cNvPr id="1584" name="Shape 1584"/>
        <p:cNvGrpSpPr/>
        <p:nvPr/>
      </p:nvGrpSpPr>
      <p:grpSpPr>
        <a:xfrm>
          <a:off x="0" y="0"/>
          <a:ext cx="0" cy="0"/>
          <a:chOff x="0" y="0"/>
          <a:chExt cx="0" cy="0"/>
        </a:xfrm>
      </p:grpSpPr>
      <p:sp>
        <p:nvSpPr>
          <p:cNvPr id="1585" name="Google Shape;1585;p137"/>
          <p:cNvSpPr/>
          <p:nvPr/>
        </p:nvSpPr>
        <p:spPr>
          <a:xfrm>
            <a:off x="7212881" y="4409156"/>
            <a:ext cx="1931100" cy="7344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586" name="Google Shape;1586;p137"/>
          <p:cNvSpPr txBox="1"/>
          <p:nvPr>
            <p:ph idx="1" type="subTitle"/>
          </p:nvPr>
        </p:nvSpPr>
        <p:spPr>
          <a:xfrm>
            <a:off x="1562794" y="2256319"/>
            <a:ext cx="3109800" cy="1143600"/>
          </a:xfrm>
          <a:prstGeom prst="rect">
            <a:avLst/>
          </a:prstGeom>
        </p:spPr>
        <p:txBody>
          <a:bodyPr anchorCtr="0" anchor="t" bIns="0" lIns="0" spcFirstLastPara="1" rIns="0" wrap="square" tIns="0">
            <a:noAutofit/>
          </a:bodyPr>
          <a:lstStyle>
            <a:lvl1pPr lvl="0" rtl="0">
              <a:lnSpc>
                <a:spcPct val="180000"/>
              </a:lnSpc>
              <a:spcBef>
                <a:spcPts val="0"/>
              </a:spcBef>
              <a:spcAft>
                <a:spcPts val="0"/>
              </a:spcAft>
              <a:buClr>
                <a:schemeClr val="lt1"/>
              </a:buClr>
              <a:buSzPts val="1100"/>
              <a:buNone/>
              <a:defRPr sz="1100">
                <a:solidFill>
                  <a:schemeClr val="lt1"/>
                </a:solidFill>
              </a:defRPr>
            </a:lvl1pPr>
            <a:lvl2pPr lvl="1" rtl="0">
              <a:lnSpc>
                <a:spcPct val="180000"/>
              </a:lnSpc>
              <a:spcBef>
                <a:spcPts val="0"/>
              </a:spcBef>
              <a:spcAft>
                <a:spcPts val="0"/>
              </a:spcAft>
              <a:buClr>
                <a:schemeClr val="lt1"/>
              </a:buClr>
              <a:buSzPts val="1100"/>
              <a:buNone/>
              <a:defRPr sz="1100">
                <a:solidFill>
                  <a:schemeClr val="lt1"/>
                </a:solidFill>
              </a:defRPr>
            </a:lvl2pPr>
            <a:lvl3pPr lvl="2" rtl="0">
              <a:lnSpc>
                <a:spcPct val="180000"/>
              </a:lnSpc>
              <a:spcBef>
                <a:spcPts val="0"/>
              </a:spcBef>
              <a:spcAft>
                <a:spcPts val="0"/>
              </a:spcAft>
              <a:buClr>
                <a:schemeClr val="lt1"/>
              </a:buClr>
              <a:buSzPts val="1100"/>
              <a:buNone/>
              <a:defRPr sz="1100">
                <a:solidFill>
                  <a:schemeClr val="lt1"/>
                </a:solidFill>
              </a:defRPr>
            </a:lvl3pPr>
            <a:lvl4pPr lvl="3" rtl="0">
              <a:lnSpc>
                <a:spcPct val="180000"/>
              </a:lnSpc>
              <a:spcBef>
                <a:spcPts val="0"/>
              </a:spcBef>
              <a:spcAft>
                <a:spcPts val="0"/>
              </a:spcAft>
              <a:buClr>
                <a:schemeClr val="lt1"/>
              </a:buClr>
              <a:buSzPts val="1100"/>
              <a:buNone/>
              <a:defRPr sz="1100">
                <a:solidFill>
                  <a:schemeClr val="lt1"/>
                </a:solidFill>
              </a:defRPr>
            </a:lvl4pPr>
            <a:lvl5pPr lvl="4" rtl="0">
              <a:lnSpc>
                <a:spcPct val="180000"/>
              </a:lnSpc>
              <a:spcBef>
                <a:spcPts val="0"/>
              </a:spcBef>
              <a:spcAft>
                <a:spcPts val="0"/>
              </a:spcAft>
              <a:buClr>
                <a:schemeClr val="lt1"/>
              </a:buClr>
              <a:buSzPts val="1100"/>
              <a:buNone/>
              <a:defRPr sz="1100">
                <a:solidFill>
                  <a:schemeClr val="lt1"/>
                </a:solidFill>
              </a:defRPr>
            </a:lvl5pPr>
            <a:lvl6pPr lvl="5" rtl="0">
              <a:lnSpc>
                <a:spcPct val="180000"/>
              </a:lnSpc>
              <a:spcBef>
                <a:spcPts val="0"/>
              </a:spcBef>
              <a:spcAft>
                <a:spcPts val="0"/>
              </a:spcAft>
              <a:buClr>
                <a:schemeClr val="lt1"/>
              </a:buClr>
              <a:buSzPts val="1100"/>
              <a:buNone/>
              <a:defRPr sz="1100">
                <a:solidFill>
                  <a:schemeClr val="lt1"/>
                </a:solidFill>
              </a:defRPr>
            </a:lvl6pPr>
            <a:lvl7pPr lvl="6" rtl="0">
              <a:lnSpc>
                <a:spcPct val="180000"/>
              </a:lnSpc>
              <a:spcBef>
                <a:spcPts val="0"/>
              </a:spcBef>
              <a:spcAft>
                <a:spcPts val="0"/>
              </a:spcAft>
              <a:buClr>
                <a:schemeClr val="lt1"/>
              </a:buClr>
              <a:buSzPts val="1100"/>
              <a:buNone/>
              <a:defRPr sz="1100">
                <a:solidFill>
                  <a:schemeClr val="lt1"/>
                </a:solidFill>
              </a:defRPr>
            </a:lvl7pPr>
            <a:lvl8pPr lvl="7" rtl="0">
              <a:lnSpc>
                <a:spcPct val="180000"/>
              </a:lnSpc>
              <a:spcBef>
                <a:spcPts val="0"/>
              </a:spcBef>
              <a:spcAft>
                <a:spcPts val="0"/>
              </a:spcAft>
              <a:buClr>
                <a:schemeClr val="lt1"/>
              </a:buClr>
              <a:buSzPts val="1100"/>
              <a:buNone/>
              <a:defRPr sz="1100">
                <a:solidFill>
                  <a:schemeClr val="lt1"/>
                </a:solidFill>
              </a:defRPr>
            </a:lvl8pPr>
            <a:lvl9pPr lvl="8" rtl="0">
              <a:lnSpc>
                <a:spcPct val="180000"/>
              </a:lnSpc>
              <a:spcBef>
                <a:spcPts val="0"/>
              </a:spcBef>
              <a:spcAft>
                <a:spcPts val="0"/>
              </a:spcAft>
              <a:buClr>
                <a:schemeClr val="lt1"/>
              </a:buClr>
              <a:buSzPts val="1100"/>
              <a:buNone/>
              <a:defRPr sz="1100">
                <a:solidFill>
                  <a:schemeClr val="lt1"/>
                </a:solidFill>
              </a:defRPr>
            </a:lvl9pPr>
          </a:lstStyle>
          <a:p/>
        </p:txBody>
      </p:sp>
      <p:sp>
        <p:nvSpPr>
          <p:cNvPr id="1587" name="Google Shape;1587;p137"/>
          <p:cNvSpPr txBox="1"/>
          <p:nvPr>
            <p:ph type="title"/>
          </p:nvPr>
        </p:nvSpPr>
        <p:spPr>
          <a:xfrm>
            <a:off x="1562906" y="426469"/>
            <a:ext cx="3678900" cy="1489200"/>
          </a:xfrm>
          <a:prstGeom prst="rect">
            <a:avLst/>
          </a:prstGeom>
        </p:spPr>
        <p:txBody>
          <a:bodyPr anchorCtr="0" anchor="b" bIns="0" lIns="0" spcFirstLastPara="1" rIns="0" wrap="square" tIns="0">
            <a:noAutofit/>
          </a:bodyPr>
          <a:lstStyle>
            <a:lvl1pPr lvl="0" rtl="0">
              <a:lnSpc>
                <a:spcPct val="105000"/>
              </a:lnSpc>
              <a:spcBef>
                <a:spcPts val="0"/>
              </a:spcBef>
              <a:spcAft>
                <a:spcPts val="0"/>
              </a:spcAft>
              <a:buNone/>
              <a:defRPr sz="5300">
                <a:solidFill>
                  <a:schemeClr val="lt1"/>
                </a:solidFill>
              </a:defRPr>
            </a:lvl1pPr>
            <a:lvl2pPr lvl="1" rtl="0">
              <a:lnSpc>
                <a:spcPct val="105000"/>
              </a:lnSpc>
              <a:spcBef>
                <a:spcPts val="0"/>
              </a:spcBef>
              <a:spcAft>
                <a:spcPts val="0"/>
              </a:spcAft>
              <a:buNone/>
              <a:defRPr sz="5300">
                <a:solidFill>
                  <a:schemeClr val="lt1"/>
                </a:solidFill>
              </a:defRPr>
            </a:lvl2pPr>
            <a:lvl3pPr lvl="2" rtl="0">
              <a:lnSpc>
                <a:spcPct val="105000"/>
              </a:lnSpc>
              <a:spcBef>
                <a:spcPts val="0"/>
              </a:spcBef>
              <a:spcAft>
                <a:spcPts val="0"/>
              </a:spcAft>
              <a:buNone/>
              <a:defRPr sz="5300">
                <a:solidFill>
                  <a:schemeClr val="lt1"/>
                </a:solidFill>
              </a:defRPr>
            </a:lvl3pPr>
            <a:lvl4pPr lvl="3" rtl="0">
              <a:lnSpc>
                <a:spcPct val="105000"/>
              </a:lnSpc>
              <a:spcBef>
                <a:spcPts val="0"/>
              </a:spcBef>
              <a:spcAft>
                <a:spcPts val="0"/>
              </a:spcAft>
              <a:buNone/>
              <a:defRPr sz="5300">
                <a:solidFill>
                  <a:schemeClr val="lt1"/>
                </a:solidFill>
              </a:defRPr>
            </a:lvl4pPr>
            <a:lvl5pPr lvl="4" rtl="0">
              <a:lnSpc>
                <a:spcPct val="105000"/>
              </a:lnSpc>
              <a:spcBef>
                <a:spcPts val="0"/>
              </a:spcBef>
              <a:spcAft>
                <a:spcPts val="0"/>
              </a:spcAft>
              <a:buNone/>
              <a:defRPr sz="5300">
                <a:solidFill>
                  <a:schemeClr val="lt1"/>
                </a:solidFill>
              </a:defRPr>
            </a:lvl5pPr>
            <a:lvl6pPr lvl="5" rtl="0">
              <a:lnSpc>
                <a:spcPct val="105000"/>
              </a:lnSpc>
              <a:spcBef>
                <a:spcPts val="0"/>
              </a:spcBef>
              <a:spcAft>
                <a:spcPts val="0"/>
              </a:spcAft>
              <a:buNone/>
              <a:defRPr sz="5300">
                <a:solidFill>
                  <a:schemeClr val="lt1"/>
                </a:solidFill>
              </a:defRPr>
            </a:lvl6pPr>
            <a:lvl7pPr lvl="6" rtl="0">
              <a:lnSpc>
                <a:spcPct val="105000"/>
              </a:lnSpc>
              <a:spcBef>
                <a:spcPts val="0"/>
              </a:spcBef>
              <a:spcAft>
                <a:spcPts val="0"/>
              </a:spcAft>
              <a:buNone/>
              <a:defRPr sz="5300">
                <a:solidFill>
                  <a:schemeClr val="lt1"/>
                </a:solidFill>
              </a:defRPr>
            </a:lvl7pPr>
            <a:lvl8pPr lvl="7" rtl="0">
              <a:lnSpc>
                <a:spcPct val="105000"/>
              </a:lnSpc>
              <a:spcBef>
                <a:spcPts val="0"/>
              </a:spcBef>
              <a:spcAft>
                <a:spcPts val="0"/>
              </a:spcAft>
              <a:buNone/>
              <a:defRPr sz="5300">
                <a:solidFill>
                  <a:schemeClr val="lt1"/>
                </a:solidFill>
              </a:defRPr>
            </a:lvl8pPr>
            <a:lvl9pPr lvl="8" rtl="0">
              <a:lnSpc>
                <a:spcPct val="105000"/>
              </a:lnSpc>
              <a:spcBef>
                <a:spcPts val="0"/>
              </a:spcBef>
              <a:spcAft>
                <a:spcPts val="0"/>
              </a:spcAft>
              <a:buNone/>
              <a:defRPr sz="5300">
                <a:solidFill>
                  <a:schemeClr val="lt1"/>
                </a:solidFill>
              </a:defRPr>
            </a:lvl9pPr>
          </a:lstStyle>
          <a:p/>
        </p:txBody>
      </p:sp>
      <p:pic>
        <p:nvPicPr>
          <p:cNvPr id="1588" name="Google Shape;1588;p137"/>
          <p:cNvPicPr preferRelativeResize="0"/>
          <p:nvPr/>
        </p:nvPicPr>
        <p:blipFill>
          <a:blip r:embed="rId3">
            <a:alphaModFix/>
          </a:blip>
          <a:stretch>
            <a:fillRect/>
          </a:stretch>
        </p:blipFill>
        <p:spPr>
          <a:xfrm>
            <a:off x="7580138" y="4652989"/>
            <a:ext cx="1185206" cy="279575"/>
          </a:xfrm>
          <a:prstGeom prst="rect">
            <a:avLst/>
          </a:prstGeom>
          <a:noFill/>
          <a:ln>
            <a:noFill/>
          </a:ln>
        </p:spPr>
      </p:pic>
      <p:pic>
        <p:nvPicPr>
          <p:cNvPr id="1589" name="Google Shape;1589;p137"/>
          <p:cNvPicPr preferRelativeResize="0"/>
          <p:nvPr/>
        </p:nvPicPr>
        <p:blipFill rotWithShape="1">
          <a:blip r:embed="rId4">
            <a:alphaModFix/>
          </a:blip>
          <a:srcRect b="0" l="0" r="0" t="0"/>
          <a:stretch/>
        </p:blipFill>
        <p:spPr>
          <a:xfrm>
            <a:off x="5592003" y="2651988"/>
            <a:ext cx="341963" cy="341963"/>
          </a:xfrm>
          <a:prstGeom prst="rect">
            <a:avLst/>
          </a:prstGeom>
          <a:noFill/>
          <a:ln>
            <a:noFill/>
          </a:ln>
        </p:spPr>
      </p:pic>
      <p:pic>
        <p:nvPicPr>
          <p:cNvPr id="1590" name="Google Shape;1590;p137"/>
          <p:cNvPicPr preferRelativeResize="0"/>
          <p:nvPr/>
        </p:nvPicPr>
        <p:blipFill rotWithShape="1">
          <a:blip r:embed="rId5">
            <a:alphaModFix/>
          </a:blip>
          <a:srcRect b="0" l="0" r="0" t="0"/>
          <a:stretch/>
        </p:blipFill>
        <p:spPr>
          <a:xfrm>
            <a:off x="5592003" y="2075932"/>
            <a:ext cx="341963" cy="341963"/>
          </a:xfrm>
          <a:prstGeom prst="rect">
            <a:avLst/>
          </a:prstGeom>
          <a:noFill/>
          <a:ln>
            <a:noFill/>
          </a:ln>
        </p:spPr>
      </p:pic>
      <p:pic>
        <p:nvPicPr>
          <p:cNvPr id="1591" name="Google Shape;1591;p137"/>
          <p:cNvPicPr preferRelativeResize="0"/>
          <p:nvPr/>
        </p:nvPicPr>
        <p:blipFill rotWithShape="1">
          <a:blip r:embed="rId6">
            <a:alphaModFix/>
          </a:blip>
          <a:srcRect b="0" l="0" r="0" t="0"/>
          <a:stretch/>
        </p:blipFill>
        <p:spPr>
          <a:xfrm>
            <a:off x="5592003" y="1499876"/>
            <a:ext cx="341963" cy="341963"/>
          </a:xfrm>
          <a:prstGeom prst="rect">
            <a:avLst/>
          </a:prstGeom>
          <a:noFill/>
          <a:ln>
            <a:noFill/>
          </a:ln>
        </p:spPr>
      </p:pic>
      <p:pic>
        <p:nvPicPr>
          <p:cNvPr id="1592" name="Google Shape;1592;p137"/>
          <p:cNvPicPr preferRelativeResize="0"/>
          <p:nvPr/>
        </p:nvPicPr>
        <p:blipFill rotWithShape="1">
          <a:blip r:embed="rId7">
            <a:alphaModFix/>
          </a:blip>
          <a:srcRect b="0" l="0" r="0" t="0"/>
          <a:stretch/>
        </p:blipFill>
        <p:spPr>
          <a:xfrm>
            <a:off x="5592003" y="3228044"/>
            <a:ext cx="341963" cy="341963"/>
          </a:xfrm>
          <a:prstGeom prst="rect">
            <a:avLst/>
          </a:prstGeom>
          <a:noFill/>
          <a:ln>
            <a:noFill/>
          </a:ln>
        </p:spPr>
      </p:pic>
      <p:sp>
        <p:nvSpPr>
          <p:cNvPr id="1593" name="Google Shape;1593;p137"/>
          <p:cNvSpPr txBox="1"/>
          <p:nvPr/>
        </p:nvSpPr>
        <p:spPr>
          <a:xfrm>
            <a:off x="5970354" y="1499869"/>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chemeClr val="lt1"/>
                </a:solidFill>
                <a:latin typeface="Red Hat Text"/>
                <a:ea typeface="Red Hat Text"/>
                <a:cs typeface="Red Hat Text"/>
                <a:sym typeface="Red Hat Text"/>
              </a:rPr>
              <a:t>linkedin.com/company/red-hat</a:t>
            </a:r>
            <a:endParaRPr sz="1100">
              <a:solidFill>
                <a:schemeClr val="lt1"/>
              </a:solidFill>
              <a:latin typeface="Red Hat Text"/>
              <a:ea typeface="Red Hat Text"/>
              <a:cs typeface="Red Hat Text"/>
              <a:sym typeface="Red Hat Text"/>
            </a:endParaRPr>
          </a:p>
        </p:txBody>
      </p:sp>
      <p:sp>
        <p:nvSpPr>
          <p:cNvPr id="1594" name="Google Shape;1594;p137"/>
          <p:cNvSpPr txBox="1"/>
          <p:nvPr/>
        </p:nvSpPr>
        <p:spPr>
          <a:xfrm>
            <a:off x="5970354" y="2075906"/>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chemeClr val="lt1"/>
                </a:solidFill>
                <a:latin typeface="Red Hat Text"/>
                <a:ea typeface="Red Hat Text"/>
                <a:cs typeface="Red Hat Text"/>
                <a:sym typeface="Red Hat Text"/>
              </a:rPr>
              <a:t>youtube.com/user/RedHatVideos</a:t>
            </a:r>
            <a:endParaRPr sz="1100">
              <a:solidFill>
                <a:schemeClr val="lt1"/>
              </a:solidFill>
              <a:latin typeface="Red Hat Text"/>
              <a:ea typeface="Red Hat Text"/>
              <a:cs typeface="Red Hat Text"/>
              <a:sym typeface="Red Hat Text"/>
            </a:endParaRPr>
          </a:p>
        </p:txBody>
      </p:sp>
      <p:sp>
        <p:nvSpPr>
          <p:cNvPr id="1595" name="Google Shape;1595;p137"/>
          <p:cNvSpPr txBox="1"/>
          <p:nvPr/>
        </p:nvSpPr>
        <p:spPr>
          <a:xfrm>
            <a:off x="5970354" y="2651944"/>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chemeClr val="lt1"/>
                </a:solidFill>
                <a:latin typeface="Red Hat Text"/>
                <a:ea typeface="Red Hat Text"/>
                <a:cs typeface="Red Hat Text"/>
                <a:sym typeface="Red Hat Text"/>
              </a:rPr>
              <a:t>facebook.com/redhatinc</a:t>
            </a:r>
            <a:endParaRPr sz="1100">
              <a:solidFill>
                <a:schemeClr val="lt1"/>
              </a:solidFill>
              <a:latin typeface="Red Hat Text"/>
              <a:ea typeface="Red Hat Text"/>
              <a:cs typeface="Red Hat Text"/>
              <a:sym typeface="Red Hat Text"/>
            </a:endParaRPr>
          </a:p>
        </p:txBody>
      </p:sp>
      <p:sp>
        <p:nvSpPr>
          <p:cNvPr id="1596" name="Google Shape;1596;p137"/>
          <p:cNvSpPr txBox="1"/>
          <p:nvPr/>
        </p:nvSpPr>
        <p:spPr>
          <a:xfrm>
            <a:off x="5970354" y="3227981"/>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chemeClr val="lt1"/>
                </a:solidFill>
                <a:latin typeface="Red Hat Text"/>
                <a:ea typeface="Red Hat Text"/>
                <a:cs typeface="Red Hat Text"/>
                <a:sym typeface="Red Hat Text"/>
              </a:rPr>
              <a:t>twitter.com/RedHat</a:t>
            </a:r>
            <a:endParaRPr sz="1100">
              <a:solidFill>
                <a:schemeClr val="lt1"/>
              </a:solidFill>
              <a:latin typeface="Red Hat Text"/>
              <a:ea typeface="Red Hat Text"/>
              <a:cs typeface="Red Hat Text"/>
              <a:sym typeface="Red Hat Text"/>
            </a:endParaRPr>
          </a:p>
        </p:txBody>
      </p:sp>
      <p:cxnSp>
        <p:nvCxnSpPr>
          <p:cNvPr id="1597" name="Google Shape;1597;p137"/>
          <p:cNvCxnSpPr/>
          <p:nvPr/>
        </p:nvCxnSpPr>
        <p:spPr>
          <a:xfrm rot="10800000">
            <a:off x="335831" y="-37"/>
            <a:ext cx="0" cy="1712100"/>
          </a:xfrm>
          <a:prstGeom prst="straightConnector1">
            <a:avLst/>
          </a:prstGeom>
          <a:noFill/>
          <a:ln cap="flat" cmpd="sng" w="9525">
            <a:solidFill>
              <a:srgbClr val="800000"/>
            </a:solidFill>
            <a:prstDash val="solid"/>
            <a:round/>
            <a:headEnd len="med" w="med" type="none"/>
            <a:tailEnd len="med" w="med" type="none"/>
          </a:ln>
        </p:spPr>
      </p:cxnSp>
      <p:cxnSp>
        <p:nvCxnSpPr>
          <p:cNvPr id="1598" name="Google Shape;1598;p137"/>
          <p:cNvCxnSpPr/>
          <p:nvPr/>
        </p:nvCxnSpPr>
        <p:spPr>
          <a:xfrm rot="10800000">
            <a:off x="335825" y="4800900"/>
            <a:ext cx="0" cy="342600"/>
          </a:xfrm>
          <a:prstGeom prst="straightConnector1">
            <a:avLst/>
          </a:prstGeom>
          <a:noFill/>
          <a:ln cap="flat" cmpd="sng" w="9525">
            <a:solidFill>
              <a:srgbClr val="800000"/>
            </a:solidFill>
            <a:prstDash val="solid"/>
            <a:round/>
            <a:headEnd len="med" w="med" type="none"/>
            <a:tailEnd len="med" w="med" type="none"/>
          </a:ln>
        </p:spPr>
      </p:cxnSp>
      <p:sp>
        <p:nvSpPr>
          <p:cNvPr id="1599" name="Google Shape;1599;p137"/>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1 divider">
  <p:cSld name="CUSTOM_3_1_2">
    <p:bg>
      <p:bgPr>
        <a:blipFill>
          <a:blip r:embed="rId2">
            <a:alphaModFix/>
          </a:blip>
          <a:stretch>
            <a:fillRect/>
          </a:stretch>
        </a:blipFill>
      </p:bgPr>
    </p:bg>
    <p:spTree>
      <p:nvGrpSpPr>
        <p:cNvPr id="1600" name="Shape 1600"/>
        <p:cNvGrpSpPr/>
        <p:nvPr/>
      </p:nvGrpSpPr>
      <p:grpSpPr>
        <a:xfrm>
          <a:off x="0" y="0"/>
          <a:ext cx="0" cy="0"/>
          <a:chOff x="0" y="0"/>
          <a:chExt cx="0" cy="0"/>
        </a:xfrm>
      </p:grpSpPr>
      <p:sp>
        <p:nvSpPr>
          <p:cNvPr id="1601" name="Google Shape;1601;p138"/>
          <p:cNvSpPr txBox="1"/>
          <p:nvPr>
            <p:ph type="title"/>
          </p:nvPr>
        </p:nvSpPr>
        <p:spPr>
          <a:xfrm>
            <a:off x="1557019" y="1412438"/>
            <a:ext cx="5994000" cy="23034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4100">
                <a:solidFill>
                  <a:schemeClr val="lt1"/>
                </a:solidFill>
              </a:defRPr>
            </a:lvl1pPr>
            <a:lvl2pPr lvl="1" rtl="0">
              <a:lnSpc>
                <a:spcPct val="100000"/>
              </a:lnSpc>
              <a:spcBef>
                <a:spcPts val="0"/>
              </a:spcBef>
              <a:spcAft>
                <a:spcPts val="0"/>
              </a:spcAft>
              <a:buNone/>
              <a:defRPr sz="4100">
                <a:solidFill>
                  <a:schemeClr val="lt1"/>
                </a:solidFill>
              </a:defRPr>
            </a:lvl2pPr>
            <a:lvl3pPr lvl="2" rtl="0">
              <a:lnSpc>
                <a:spcPct val="100000"/>
              </a:lnSpc>
              <a:spcBef>
                <a:spcPts val="0"/>
              </a:spcBef>
              <a:spcAft>
                <a:spcPts val="0"/>
              </a:spcAft>
              <a:buNone/>
              <a:defRPr sz="4100">
                <a:solidFill>
                  <a:schemeClr val="lt1"/>
                </a:solidFill>
              </a:defRPr>
            </a:lvl3pPr>
            <a:lvl4pPr lvl="3" rtl="0">
              <a:lnSpc>
                <a:spcPct val="100000"/>
              </a:lnSpc>
              <a:spcBef>
                <a:spcPts val="0"/>
              </a:spcBef>
              <a:spcAft>
                <a:spcPts val="0"/>
              </a:spcAft>
              <a:buNone/>
              <a:defRPr sz="4100">
                <a:solidFill>
                  <a:schemeClr val="lt1"/>
                </a:solidFill>
              </a:defRPr>
            </a:lvl4pPr>
            <a:lvl5pPr lvl="4" rtl="0">
              <a:lnSpc>
                <a:spcPct val="100000"/>
              </a:lnSpc>
              <a:spcBef>
                <a:spcPts val="0"/>
              </a:spcBef>
              <a:spcAft>
                <a:spcPts val="0"/>
              </a:spcAft>
              <a:buNone/>
              <a:defRPr sz="4100">
                <a:solidFill>
                  <a:schemeClr val="lt1"/>
                </a:solidFill>
              </a:defRPr>
            </a:lvl5pPr>
            <a:lvl6pPr lvl="5" rtl="0">
              <a:lnSpc>
                <a:spcPct val="100000"/>
              </a:lnSpc>
              <a:spcBef>
                <a:spcPts val="0"/>
              </a:spcBef>
              <a:spcAft>
                <a:spcPts val="0"/>
              </a:spcAft>
              <a:buNone/>
              <a:defRPr sz="4100">
                <a:solidFill>
                  <a:schemeClr val="lt1"/>
                </a:solidFill>
              </a:defRPr>
            </a:lvl6pPr>
            <a:lvl7pPr lvl="6" rtl="0">
              <a:lnSpc>
                <a:spcPct val="100000"/>
              </a:lnSpc>
              <a:spcBef>
                <a:spcPts val="0"/>
              </a:spcBef>
              <a:spcAft>
                <a:spcPts val="0"/>
              </a:spcAft>
              <a:buNone/>
              <a:defRPr sz="4100">
                <a:solidFill>
                  <a:schemeClr val="lt1"/>
                </a:solidFill>
              </a:defRPr>
            </a:lvl7pPr>
            <a:lvl8pPr lvl="7" rtl="0">
              <a:lnSpc>
                <a:spcPct val="100000"/>
              </a:lnSpc>
              <a:spcBef>
                <a:spcPts val="0"/>
              </a:spcBef>
              <a:spcAft>
                <a:spcPts val="0"/>
              </a:spcAft>
              <a:buNone/>
              <a:defRPr sz="4100">
                <a:solidFill>
                  <a:schemeClr val="lt1"/>
                </a:solidFill>
              </a:defRPr>
            </a:lvl8pPr>
            <a:lvl9pPr lvl="8" rtl="0">
              <a:lnSpc>
                <a:spcPct val="100000"/>
              </a:lnSpc>
              <a:spcBef>
                <a:spcPts val="0"/>
              </a:spcBef>
              <a:spcAft>
                <a:spcPts val="0"/>
              </a:spcAft>
              <a:buNone/>
              <a:defRPr sz="4100">
                <a:solidFill>
                  <a:schemeClr val="lt1"/>
                </a:solidFill>
              </a:defRPr>
            </a:lvl9pPr>
          </a:lstStyle>
          <a:p/>
        </p:txBody>
      </p:sp>
      <p:cxnSp>
        <p:nvCxnSpPr>
          <p:cNvPr id="1602" name="Google Shape;1602;p138"/>
          <p:cNvCxnSpPr/>
          <p:nvPr/>
        </p:nvCxnSpPr>
        <p:spPr>
          <a:xfrm rot="10800000">
            <a:off x="335825" y="4800900"/>
            <a:ext cx="0" cy="342600"/>
          </a:xfrm>
          <a:prstGeom prst="straightConnector1">
            <a:avLst/>
          </a:prstGeom>
          <a:noFill/>
          <a:ln cap="flat" cmpd="sng" w="9525">
            <a:solidFill>
              <a:srgbClr val="800000"/>
            </a:solidFill>
            <a:prstDash val="solid"/>
            <a:round/>
            <a:headEnd len="med" w="med" type="none"/>
            <a:tailEnd len="med" w="med" type="none"/>
          </a:ln>
        </p:spPr>
      </p:cxnSp>
      <p:pic>
        <p:nvPicPr>
          <p:cNvPr id="1603" name="Google Shape;1603;p138"/>
          <p:cNvPicPr preferRelativeResize="0"/>
          <p:nvPr/>
        </p:nvPicPr>
        <p:blipFill rotWithShape="1">
          <a:blip r:embed="rId3">
            <a:alphaModFix/>
          </a:blip>
          <a:srcRect b="317" l="0" r="0" t="327"/>
          <a:stretch/>
        </p:blipFill>
        <p:spPr>
          <a:xfrm>
            <a:off x="8033460" y="4734938"/>
            <a:ext cx="731888" cy="171091"/>
          </a:xfrm>
          <a:prstGeom prst="rect">
            <a:avLst/>
          </a:prstGeom>
          <a:noFill/>
          <a:ln>
            <a:noFill/>
          </a:ln>
        </p:spPr>
      </p:pic>
      <p:cxnSp>
        <p:nvCxnSpPr>
          <p:cNvPr id="1604" name="Google Shape;1604;p138"/>
          <p:cNvCxnSpPr/>
          <p:nvPr/>
        </p:nvCxnSpPr>
        <p:spPr>
          <a:xfrm>
            <a:off x="1557019" y="1240275"/>
            <a:ext cx="1043100" cy="0"/>
          </a:xfrm>
          <a:prstGeom prst="straightConnector1">
            <a:avLst/>
          </a:prstGeom>
          <a:noFill/>
          <a:ln cap="flat" cmpd="sng" w="9525">
            <a:solidFill>
              <a:srgbClr val="EE0000"/>
            </a:solidFill>
            <a:prstDash val="solid"/>
            <a:round/>
            <a:headEnd len="med" w="med" type="none"/>
            <a:tailEnd len="med" w="med" type="none"/>
          </a:ln>
        </p:spPr>
      </p:cxnSp>
      <p:cxnSp>
        <p:nvCxnSpPr>
          <p:cNvPr id="1605" name="Google Shape;1605;p138"/>
          <p:cNvCxnSpPr/>
          <p:nvPr/>
        </p:nvCxnSpPr>
        <p:spPr>
          <a:xfrm rot="10800000">
            <a:off x="335831" y="150"/>
            <a:ext cx="0" cy="664800"/>
          </a:xfrm>
          <a:prstGeom prst="straightConnector1">
            <a:avLst/>
          </a:prstGeom>
          <a:noFill/>
          <a:ln cap="flat" cmpd="sng" w="9525">
            <a:solidFill>
              <a:srgbClr val="800000"/>
            </a:solidFill>
            <a:prstDash val="solid"/>
            <a:round/>
            <a:headEnd len="med" w="med" type="none"/>
            <a:tailEnd len="med" w="med" type="none"/>
          </a:ln>
        </p:spPr>
      </p:cxnSp>
      <p:sp>
        <p:nvSpPr>
          <p:cNvPr id="1606" name="Google Shape;1606;p138"/>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9pPr>
          </a:lstStyle>
          <a:p/>
        </p:txBody>
      </p:sp>
      <p:sp>
        <p:nvSpPr>
          <p:cNvPr id="1607" name="Google Shape;1607;p138"/>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4">
  <p:cSld name="CUSTOM_4_6">
    <p:spTree>
      <p:nvGrpSpPr>
        <p:cNvPr id="1608" name="Shape 1608"/>
        <p:cNvGrpSpPr/>
        <p:nvPr/>
      </p:nvGrpSpPr>
      <p:grpSpPr>
        <a:xfrm>
          <a:off x="0" y="0"/>
          <a:ext cx="0" cy="0"/>
          <a:chOff x="0" y="0"/>
          <a:chExt cx="0" cy="0"/>
        </a:xfrm>
      </p:grpSpPr>
      <p:sp>
        <p:nvSpPr>
          <p:cNvPr id="1609" name="Google Shape;1609;p139"/>
          <p:cNvSpPr txBox="1"/>
          <p:nvPr>
            <p:ph type="title"/>
          </p:nvPr>
        </p:nvSpPr>
        <p:spPr>
          <a:xfrm>
            <a:off x="1314450" y="709500"/>
            <a:ext cx="6515100" cy="725700"/>
          </a:xfrm>
          <a:prstGeom prst="rect">
            <a:avLst/>
          </a:prstGeom>
          <a:noFill/>
          <a:ln>
            <a:noFill/>
          </a:ln>
        </p:spPr>
        <p:txBody>
          <a:bodyPr anchorCtr="0" anchor="t" bIns="0" lIns="0" spcFirstLastPara="1" rIns="0" wrap="square" tIns="0">
            <a:noAutofit/>
          </a:bodyPr>
          <a:lstStyle>
            <a:lvl1pPr lvl="0" rtl="0" algn="ctr">
              <a:lnSpc>
                <a:spcPct val="130000"/>
              </a:lnSpc>
              <a:spcBef>
                <a:spcPts val="0"/>
              </a:spcBef>
              <a:spcAft>
                <a:spcPts val="0"/>
              </a:spcAft>
              <a:buSzPts val="2600"/>
              <a:buNone/>
              <a:defRPr sz="2000">
                <a:solidFill>
                  <a:srgbClr val="000000"/>
                </a:solidFill>
              </a:defRPr>
            </a:lvl1pPr>
            <a:lvl2pPr lvl="1" rtl="0" algn="ctr">
              <a:lnSpc>
                <a:spcPct val="130000"/>
              </a:lnSpc>
              <a:spcBef>
                <a:spcPts val="0"/>
              </a:spcBef>
              <a:spcAft>
                <a:spcPts val="0"/>
              </a:spcAft>
              <a:buSzPts val="2600"/>
              <a:buNone/>
              <a:defRPr sz="2000">
                <a:solidFill>
                  <a:srgbClr val="000000"/>
                </a:solidFill>
              </a:defRPr>
            </a:lvl2pPr>
            <a:lvl3pPr lvl="2" rtl="0" algn="ctr">
              <a:lnSpc>
                <a:spcPct val="130000"/>
              </a:lnSpc>
              <a:spcBef>
                <a:spcPts val="0"/>
              </a:spcBef>
              <a:spcAft>
                <a:spcPts val="0"/>
              </a:spcAft>
              <a:buSzPts val="2600"/>
              <a:buNone/>
              <a:defRPr sz="2000">
                <a:solidFill>
                  <a:srgbClr val="000000"/>
                </a:solidFill>
              </a:defRPr>
            </a:lvl3pPr>
            <a:lvl4pPr lvl="3" rtl="0" algn="ctr">
              <a:lnSpc>
                <a:spcPct val="130000"/>
              </a:lnSpc>
              <a:spcBef>
                <a:spcPts val="0"/>
              </a:spcBef>
              <a:spcAft>
                <a:spcPts val="0"/>
              </a:spcAft>
              <a:buSzPts val="2600"/>
              <a:buNone/>
              <a:defRPr sz="2000">
                <a:solidFill>
                  <a:srgbClr val="000000"/>
                </a:solidFill>
              </a:defRPr>
            </a:lvl4pPr>
            <a:lvl5pPr lvl="4" rtl="0" algn="ctr">
              <a:lnSpc>
                <a:spcPct val="130000"/>
              </a:lnSpc>
              <a:spcBef>
                <a:spcPts val="0"/>
              </a:spcBef>
              <a:spcAft>
                <a:spcPts val="0"/>
              </a:spcAft>
              <a:buSzPts val="2600"/>
              <a:buNone/>
              <a:defRPr sz="2000">
                <a:solidFill>
                  <a:srgbClr val="000000"/>
                </a:solidFill>
              </a:defRPr>
            </a:lvl5pPr>
            <a:lvl6pPr lvl="5" rtl="0" algn="ctr">
              <a:lnSpc>
                <a:spcPct val="130000"/>
              </a:lnSpc>
              <a:spcBef>
                <a:spcPts val="0"/>
              </a:spcBef>
              <a:spcAft>
                <a:spcPts val="0"/>
              </a:spcAft>
              <a:buSzPts val="2600"/>
              <a:buNone/>
              <a:defRPr sz="2000">
                <a:solidFill>
                  <a:srgbClr val="000000"/>
                </a:solidFill>
              </a:defRPr>
            </a:lvl6pPr>
            <a:lvl7pPr lvl="6" rtl="0" algn="ctr">
              <a:lnSpc>
                <a:spcPct val="130000"/>
              </a:lnSpc>
              <a:spcBef>
                <a:spcPts val="0"/>
              </a:spcBef>
              <a:spcAft>
                <a:spcPts val="0"/>
              </a:spcAft>
              <a:buSzPts val="2600"/>
              <a:buNone/>
              <a:defRPr sz="2000">
                <a:solidFill>
                  <a:srgbClr val="000000"/>
                </a:solidFill>
              </a:defRPr>
            </a:lvl7pPr>
            <a:lvl8pPr lvl="7" rtl="0" algn="ctr">
              <a:lnSpc>
                <a:spcPct val="130000"/>
              </a:lnSpc>
              <a:spcBef>
                <a:spcPts val="0"/>
              </a:spcBef>
              <a:spcAft>
                <a:spcPts val="0"/>
              </a:spcAft>
              <a:buSzPts val="2600"/>
              <a:buNone/>
              <a:defRPr sz="2000">
                <a:solidFill>
                  <a:srgbClr val="000000"/>
                </a:solidFill>
              </a:defRPr>
            </a:lvl8pPr>
            <a:lvl9pPr lvl="8" rtl="0" algn="ctr">
              <a:lnSpc>
                <a:spcPct val="130000"/>
              </a:lnSpc>
              <a:spcBef>
                <a:spcPts val="0"/>
              </a:spcBef>
              <a:spcAft>
                <a:spcPts val="0"/>
              </a:spcAft>
              <a:buSzPts val="2600"/>
              <a:buNone/>
              <a:defRPr sz="2000">
                <a:solidFill>
                  <a:srgbClr val="000000"/>
                </a:solidFill>
              </a:defRPr>
            </a:lvl9pPr>
          </a:lstStyle>
          <a:p/>
        </p:txBody>
      </p:sp>
      <p:cxnSp>
        <p:nvCxnSpPr>
          <p:cNvPr id="1610" name="Google Shape;1610;p139"/>
          <p:cNvCxnSpPr/>
          <p:nvPr/>
        </p:nvCxnSpPr>
        <p:spPr>
          <a:xfrm rot="10800000">
            <a:off x="335831" y="150"/>
            <a:ext cx="0" cy="664800"/>
          </a:xfrm>
          <a:prstGeom prst="straightConnector1">
            <a:avLst/>
          </a:prstGeom>
          <a:noFill/>
          <a:ln cap="flat" cmpd="sng" w="9525">
            <a:solidFill>
              <a:srgbClr val="EE0000"/>
            </a:solidFill>
            <a:prstDash val="solid"/>
            <a:round/>
            <a:headEnd len="sm" w="sm" type="none"/>
            <a:tailEnd len="sm" w="sm" type="none"/>
          </a:ln>
        </p:spPr>
      </p:cxnSp>
      <p:sp>
        <p:nvSpPr>
          <p:cNvPr id="1611" name="Google Shape;1611;p139"/>
          <p:cNvSpPr txBox="1"/>
          <p:nvPr>
            <p:ph idx="1" type="subTitle"/>
          </p:nvPr>
        </p:nvSpPr>
        <p:spPr>
          <a:xfrm>
            <a:off x="335831" y="41581"/>
            <a:ext cx="3861600" cy="612300"/>
          </a:xfrm>
          <a:prstGeom prst="rect">
            <a:avLst/>
          </a:prstGeom>
          <a:noFill/>
          <a:ln>
            <a:noFill/>
          </a:ln>
        </p:spPr>
        <p:txBody>
          <a:bodyPr anchorCtr="0" anchor="ctr" bIns="68575" lIns="329175" spcFirstLastPara="1" rIns="68575" wrap="square" tIns="68575">
            <a:noAutofit/>
          </a:bodyPr>
          <a:lstStyle>
            <a:lvl1pPr lvl="0" rtl="0" algn="l">
              <a:lnSpc>
                <a:spcPct val="100000"/>
              </a:lnSpc>
              <a:spcBef>
                <a:spcPts val="0"/>
              </a:spcBef>
              <a:spcAft>
                <a:spcPts val="0"/>
              </a:spcAft>
              <a:buClr>
                <a:srgbClr val="EE0000"/>
              </a:buClr>
              <a:buSzPts val="700"/>
              <a:buNone/>
              <a:defRPr sz="700">
                <a:solidFill>
                  <a:srgbClr val="EE0000"/>
                </a:solidFill>
              </a:defRPr>
            </a:lvl1pPr>
            <a:lvl2pPr lvl="1" rtl="0" algn="l">
              <a:lnSpc>
                <a:spcPct val="100000"/>
              </a:lnSpc>
              <a:spcBef>
                <a:spcPts val="0"/>
              </a:spcBef>
              <a:spcAft>
                <a:spcPts val="0"/>
              </a:spcAft>
              <a:buClr>
                <a:srgbClr val="EE0000"/>
              </a:buClr>
              <a:buSzPts val="700"/>
              <a:buNone/>
              <a:defRPr sz="700">
                <a:solidFill>
                  <a:srgbClr val="EE0000"/>
                </a:solidFill>
              </a:defRPr>
            </a:lvl2pPr>
            <a:lvl3pPr lvl="2" rtl="0" algn="l">
              <a:lnSpc>
                <a:spcPct val="100000"/>
              </a:lnSpc>
              <a:spcBef>
                <a:spcPts val="0"/>
              </a:spcBef>
              <a:spcAft>
                <a:spcPts val="0"/>
              </a:spcAft>
              <a:buClr>
                <a:srgbClr val="EE0000"/>
              </a:buClr>
              <a:buSzPts val="700"/>
              <a:buNone/>
              <a:defRPr sz="700">
                <a:solidFill>
                  <a:srgbClr val="EE0000"/>
                </a:solidFill>
              </a:defRPr>
            </a:lvl3pPr>
            <a:lvl4pPr lvl="3" rtl="0" algn="l">
              <a:lnSpc>
                <a:spcPct val="100000"/>
              </a:lnSpc>
              <a:spcBef>
                <a:spcPts val="0"/>
              </a:spcBef>
              <a:spcAft>
                <a:spcPts val="0"/>
              </a:spcAft>
              <a:buClr>
                <a:srgbClr val="EE0000"/>
              </a:buClr>
              <a:buSzPts val="700"/>
              <a:buNone/>
              <a:defRPr sz="700">
                <a:solidFill>
                  <a:srgbClr val="EE0000"/>
                </a:solidFill>
              </a:defRPr>
            </a:lvl4pPr>
            <a:lvl5pPr lvl="4" rtl="0" algn="l">
              <a:lnSpc>
                <a:spcPct val="100000"/>
              </a:lnSpc>
              <a:spcBef>
                <a:spcPts val="0"/>
              </a:spcBef>
              <a:spcAft>
                <a:spcPts val="0"/>
              </a:spcAft>
              <a:buClr>
                <a:srgbClr val="EE0000"/>
              </a:buClr>
              <a:buSzPts val="700"/>
              <a:buNone/>
              <a:defRPr sz="700">
                <a:solidFill>
                  <a:srgbClr val="EE0000"/>
                </a:solidFill>
              </a:defRPr>
            </a:lvl5pPr>
            <a:lvl6pPr lvl="5" rtl="0" algn="l">
              <a:lnSpc>
                <a:spcPct val="100000"/>
              </a:lnSpc>
              <a:spcBef>
                <a:spcPts val="0"/>
              </a:spcBef>
              <a:spcAft>
                <a:spcPts val="0"/>
              </a:spcAft>
              <a:buClr>
                <a:srgbClr val="EE0000"/>
              </a:buClr>
              <a:buSzPts val="700"/>
              <a:buNone/>
              <a:defRPr sz="700">
                <a:solidFill>
                  <a:srgbClr val="EE0000"/>
                </a:solidFill>
              </a:defRPr>
            </a:lvl6pPr>
            <a:lvl7pPr lvl="6" rtl="0" algn="l">
              <a:lnSpc>
                <a:spcPct val="100000"/>
              </a:lnSpc>
              <a:spcBef>
                <a:spcPts val="0"/>
              </a:spcBef>
              <a:spcAft>
                <a:spcPts val="0"/>
              </a:spcAft>
              <a:buClr>
                <a:srgbClr val="EE0000"/>
              </a:buClr>
              <a:buSzPts val="700"/>
              <a:buNone/>
              <a:defRPr sz="700">
                <a:solidFill>
                  <a:srgbClr val="EE0000"/>
                </a:solidFill>
              </a:defRPr>
            </a:lvl7pPr>
            <a:lvl8pPr lvl="7" rtl="0" algn="l">
              <a:lnSpc>
                <a:spcPct val="100000"/>
              </a:lnSpc>
              <a:spcBef>
                <a:spcPts val="0"/>
              </a:spcBef>
              <a:spcAft>
                <a:spcPts val="0"/>
              </a:spcAft>
              <a:buClr>
                <a:srgbClr val="EE0000"/>
              </a:buClr>
              <a:buSzPts val="700"/>
              <a:buNone/>
              <a:defRPr sz="700">
                <a:solidFill>
                  <a:srgbClr val="EE0000"/>
                </a:solidFill>
              </a:defRPr>
            </a:lvl8pPr>
            <a:lvl9pPr lvl="8" rtl="0" algn="l">
              <a:lnSpc>
                <a:spcPct val="100000"/>
              </a:lnSpc>
              <a:spcBef>
                <a:spcPts val="0"/>
              </a:spcBef>
              <a:spcAft>
                <a:spcPts val="0"/>
              </a:spcAft>
              <a:buClr>
                <a:srgbClr val="EE0000"/>
              </a:buClr>
              <a:buSzPts val="700"/>
              <a:buNone/>
              <a:defRPr sz="700">
                <a:solidFill>
                  <a:srgbClr val="EE0000"/>
                </a:solidFill>
              </a:defRPr>
            </a:lvl9pPr>
          </a:lstStyle>
          <a:p/>
        </p:txBody>
      </p:sp>
      <p:cxnSp>
        <p:nvCxnSpPr>
          <p:cNvPr id="1612" name="Google Shape;1612;p139"/>
          <p:cNvCxnSpPr/>
          <p:nvPr/>
        </p:nvCxnSpPr>
        <p:spPr>
          <a:xfrm rot="10800000">
            <a:off x="335825" y="4800900"/>
            <a:ext cx="0" cy="342600"/>
          </a:xfrm>
          <a:prstGeom prst="straightConnector1">
            <a:avLst/>
          </a:prstGeom>
          <a:noFill/>
          <a:ln cap="flat" cmpd="sng" w="9525">
            <a:solidFill>
              <a:srgbClr val="EE0000"/>
            </a:solidFill>
            <a:prstDash val="solid"/>
            <a:round/>
            <a:headEnd len="sm" w="sm" type="none"/>
            <a:tailEnd len="sm" w="sm" type="none"/>
          </a:ln>
        </p:spPr>
      </p:cxnSp>
      <p:sp>
        <p:nvSpPr>
          <p:cNvPr id="1613" name="Google Shape;1613;p139"/>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indent="0" lvl="0" marL="0" marR="0" rtl="0" algn="ctr">
              <a:lnSpc>
                <a:spcPct val="100000"/>
              </a:lnSpc>
              <a:spcBef>
                <a:spcPts val="0"/>
              </a:spcBef>
              <a:spcAft>
                <a:spcPts val="0"/>
              </a:spcAft>
              <a:buClr>
                <a:srgbClr val="000000"/>
              </a:buClr>
              <a:buSzPts val="600"/>
              <a:buFont typeface="Arial"/>
              <a:buNone/>
              <a:defRPr i="0" sz="600" u="none" cap="none" strike="noStrike">
                <a:solidFill>
                  <a:srgbClr val="000000"/>
                </a:solidFill>
                <a:latin typeface="Red Hat Display"/>
                <a:ea typeface="Red Hat Display"/>
                <a:cs typeface="Red Hat Display"/>
                <a:sym typeface="Red Hat Display"/>
              </a:defRPr>
            </a:lvl1pPr>
            <a:lvl2pPr indent="0" lvl="1" marL="0" marR="0" rtl="0" algn="ctr">
              <a:lnSpc>
                <a:spcPct val="100000"/>
              </a:lnSpc>
              <a:spcBef>
                <a:spcPts val="0"/>
              </a:spcBef>
              <a:spcAft>
                <a:spcPts val="0"/>
              </a:spcAft>
              <a:buClr>
                <a:srgbClr val="000000"/>
              </a:buClr>
              <a:buSzPts val="600"/>
              <a:buFont typeface="Arial"/>
              <a:buNone/>
              <a:defRPr i="0" sz="600" u="none" cap="none" strike="noStrike">
                <a:solidFill>
                  <a:srgbClr val="000000"/>
                </a:solidFill>
                <a:latin typeface="Red Hat Display"/>
                <a:ea typeface="Red Hat Display"/>
                <a:cs typeface="Red Hat Display"/>
                <a:sym typeface="Red Hat Display"/>
              </a:defRPr>
            </a:lvl2pPr>
            <a:lvl3pPr indent="0" lvl="2" marL="0" marR="0" rtl="0" algn="ctr">
              <a:lnSpc>
                <a:spcPct val="100000"/>
              </a:lnSpc>
              <a:spcBef>
                <a:spcPts val="0"/>
              </a:spcBef>
              <a:spcAft>
                <a:spcPts val="0"/>
              </a:spcAft>
              <a:buClr>
                <a:srgbClr val="000000"/>
              </a:buClr>
              <a:buSzPts val="600"/>
              <a:buFont typeface="Arial"/>
              <a:buNone/>
              <a:defRPr i="0" sz="600" u="none" cap="none" strike="noStrike">
                <a:solidFill>
                  <a:srgbClr val="000000"/>
                </a:solidFill>
                <a:latin typeface="Red Hat Display"/>
                <a:ea typeface="Red Hat Display"/>
                <a:cs typeface="Red Hat Display"/>
                <a:sym typeface="Red Hat Display"/>
              </a:defRPr>
            </a:lvl3pPr>
            <a:lvl4pPr indent="0" lvl="3" marL="0" marR="0" rtl="0" algn="ctr">
              <a:lnSpc>
                <a:spcPct val="100000"/>
              </a:lnSpc>
              <a:spcBef>
                <a:spcPts val="0"/>
              </a:spcBef>
              <a:spcAft>
                <a:spcPts val="0"/>
              </a:spcAft>
              <a:buClr>
                <a:srgbClr val="000000"/>
              </a:buClr>
              <a:buSzPts val="600"/>
              <a:buFont typeface="Arial"/>
              <a:buNone/>
              <a:defRPr i="0" sz="600" u="none" cap="none" strike="noStrike">
                <a:solidFill>
                  <a:srgbClr val="000000"/>
                </a:solidFill>
                <a:latin typeface="Red Hat Display"/>
                <a:ea typeface="Red Hat Display"/>
                <a:cs typeface="Red Hat Display"/>
                <a:sym typeface="Red Hat Display"/>
              </a:defRPr>
            </a:lvl4pPr>
            <a:lvl5pPr indent="0" lvl="4" marL="0" marR="0" rtl="0" algn="ctr">
              <a:lnSpc>
                <a:spcPct val="100000"/>
              </a:lnSpc>
              <a:spcBef>
                <a:spcPts val="0"/>
              </a:spcBef>
              <a:spcAft>
                <a:spcPts val="0"/>
              </a:spcAft>
              <a:buClr>
                <a:srgbClr val="000000"/>
              </a:buClr>
              <a:buSzPts val="600"/>
              <a:buFont typeface="Arial"/>
              <a:buNone/>
              <a:defRPr i="0" sz="600" u="none" cap="none" strike="noStrike">
                <a:solidFill>
                  <a:srgbClr val="000000"/>
                </a:solidFill>
                <a:latin typeface="Red Hat Display"/>
                <a:ea typeface="Red Hat Display"/>
                <a:cs typeface="Red Hat Display"/>
                <a:sym typeface="Red Hat Display"/>
              </a:defRPr>
            </a:lvl5pPr>
            <a:lvl6pPr indent="0" lvl="5" marL="0" marR="0" rtl="0" algn="ctr">
              <a:lnSpc>
                <a:spcPct val="100000"/>
              </a:lnSpc>
              <a:spcBef>
                <a:spcPts val="0"/>
              </a:spcBef>
              <a:spcAft>
                <a:spcPts val="0"/>
              </a:spcAft>
              <a:buClr>
                <a:srgbClr val="000000"/>
              </a:buClr>
              <a:buSzPts val="600"/>
              <a:buFont typeface="Arial"/>
              <a:buNone/>
              <a:defRPr i="0" sz="600" u="none" cap="none" strike="noStrike">
                <a:solidFill>
                  <a:srgbClr val="000000"/>
                </a:solidFill>
                <a:latin typeface="Red Hat Display"/>
                <a:ea typeface="Red Hat Display"/>
                <a:cs typeface="Red Hat Display"/>
                <a:sym typeface="Red Hat Display"/>
              </a:defRPr>
            </a:lvl6pPr>
            <a:lvl7pPr indent="0" lvl="6" marL="0" marR="0" rtl="0" algn="ctr">
              <a:lnSpc>
                <a:spcPct val="100000"/>
              </a:lnSpc>
              <a:spcBef>
                <a:spcPts val="0"/>
              </a:spcBef>
              <a:spcAft>
                <a:spcPts val="0"/>
              </a:spcAft>
              <a:buClr>
                <a:srgbClr val="000000"/>
              </a:buClr>
              <a:buSzPts val="600"/>
              <a:buFont typeface="Arial"/>
              <a:buNone/>
              <a:defRPr i="0" sz="600" u="none" cap="none" strike="noStrike">
                <a:solidFill>
                  <a:srgbClr val="000000"/>
                </a:solidFill>
                <a:latin typeface="Red Hat Display"/>
                <a:ea typeface="Red Hat Display"/>
                <a:cs typeface="Red Hat Display"/>
                <a:sym typeface="Red Hat Display"/>
              </a:defRPr>
            </a:lvl7pPr>
            <a:lvl8pPr indent="0" lvl="7" marL="0" marR="0" rtl="0" algn="ctr">
              <a:lnSpc>
                <a:spcPct val="100000"/>
              </a:lnSpc>
              <a:spcBef>
                <a:spcPts val="0"/>
              </a:spcBef>
              <a:spcAft>
                <a:spcPts val="0"/>
              </a:spcAft>
              <a:buClr>
                <a:srgbClr val="000000"/>
              </a:buClr>
              <a:buSzPts val="600"/>
              <a:buFont typeface="Arial"/>
              <a:buNone/>
              <a:defRPr i="0" sz="600" u="none" cap="none" strike="noStrike">
                <a:solidFill>
                  <a:srgbClr val="000000"/>
                </a:solidFill>
                <a:latin typeface="Red Hat Display"/>
                <a:ea typeface="Red Hat Display"/>
                <a:cs typeface="Red Hat Display"/>
                <a:sym typeface="Red Hat Display"/>
              </a:defRPr>
            </a:lvl8pPr>
            <a:lvl9pPr indent="0" lvl="8" marL="0" marR="0" rtl="0" algn="ctr">
              <a:lnSpc>
                <a:spcPct val="100000"/>
              </a:lnSpc>
              <a:spcBef>
                <a:spcPts val="0"/>
              </a:spcBef>
              <a:spcAft>
                <a:spcPts val="0"/>
              </a:spcAft>
              <a:buClr>
                <a:srgbClr val="000000"/>
              </a:buClr>
              <a:buSzPts val="600"/>
              <a:buFont typeface="Arial"/>
              <a:buNone/>
              <a:defRPr i="0" sz="600" u="none" cap="none" strike="noStrike">
                <a:solidFill>
                  <a:srgbClr val="000000"/>
                </a:solidFill>
                <a:latin typeface="Red Hat Display"/>
                <a:ea typeface="Red Hat Display"/>
                <a:cs typeface="Red Hat Display"/>
                <a:sym typeface="Red Hat Display"/>
              </a:defRPr>
            </a:lvl9pPr>
          </a:lstStyle>
          <a:p>
            <a:pPr indent="0" lvl="0" marL="0" rtl="0" algn="ctr">
              <a:spcBef>
                <a:spcPts val="0"/>
              </a:spcBef>
              <a:spcAft>
                <a:spcPts val="0"/>
              </a:spcAft>
              <a:buNone/>
            </a:pPr>
            <a:fld id="{00000000-1234-1234-1234-123412341234}" type="slidenum">
              <a:rPr lang="en"/>
              <a:t>‹#›</a:t>
            </a:fld>
            <a:endParaRPr/>
          </a:p>
        </p:txBody>
      </p:sp>
      <p:pic>
        <p:nvPicPr>
          <p:cNvPr id="1614" name="Google Shape;1614;p139"/>
          <p:cNvPicPr preferRelativeResize="0"/>
          <p:nvPr/>
        </p:nvPicPr>
        <p:blipFill rotWithShape="1">
          <a:blip r:embed="rId2">
            <a:alphaModFix/>
          </a:blip>
          <a:srcRect b="317" l="0" r="0" t="327"/>
          <a:stretch/>
        </p:blipFill>
        <p:spPr>
          <a:xfrm>
            <a:off x="8033459" y="4734938"/>
            <a:ext cx="731888" cy="171091"/>
          </a:xfrm>
          <a:prstGeom prst="rect">
            <a:avLst/>
          </a:prstGeom>
          <a:noFill/>
          <a:ln>
            <a:noFill/>
          </a:ln>
        </p:spPr>
      </p:pic>
      <p:sp>
        <p:nvSpPr>
          <p:cNvPr id="1615" name="Google Shape;1615;p139"/>
          <p:cNvSpPr txBox="1"/>
          <p:nvPr>
            <p:ph idx="2" type="subTitle"/>
          </p:nvPr>
        </p:nvSpPr>
        <p:spPr>
          <a:xfrm>
            <a:off x="663788" y="4627163"/>
            <a:ext cx="6887100" cy="419700"/>
          </a:xfrm>
          <a:prstGeom prst="rect">
            <a:avLst/>
          </a:prstGeom>
          <a:noFill/>
          <a:ln>
            <a:noFill/>
          </a:ln>
        </p:spPr>
        <p:txBody>
          <a:bodyPr anchorCtr="0" anchor="b" bIns="0" lIns="0" spcFirstLastPara="1" rIns="0" wrap="square" tIns="0">
            <a:noAutofit/>
          </a:bodyPr>
          <a:lstStyle>
            <a:lvl1pPr lvl="0" rtl="0" algn="l">
              <a:lnSpc>
                <a:spcPct val="142000"/>
              </a:lnSpc>
              <a:spcBef>
                <a:spcPts val="0"/>
              </a:spcBef>
              <a:spcAft>
                <a:spcPts val="0"/>
              </a:spcAft>
              <a:buSzPts val="1600"/>
              <a:buNone/>
              <a:defRPr sz="500">
                <a:solidFill>
                  <a:srgbClr val="4D4D4F"/>
                </a:solidFill>
              </a:defRPr>
            </a:lvl1pPr>
            <a:lvl2pPr lvl="1" rtl="0" algn="l">
              <a:lnSpc>
                <a:spcPct val="142000"/>
              </a:lnSpc>
              <a:spcBef>
                <a:spcPts val="0"/>
              </a:spcBef>
              <a:spcAft>
                <a:spcPts val="0"/>
              </a:spcAft>
              <a:buSzPts val="1200"/>
              <a:buNone/>
              <a:defRPr sz="500">
                <a:solidFill>
                  <a:srgbClr val="4D4D4F"/>
                </a:solidFill>
              </a:defRPr>
            </a:lvl2pPr>
            <a:lvl3pPr lvl="2" rtl="0" algn="l">
              <a:lnSpc>
                <a:spcPct val="142000"/>
              </a:lnSpc>
              <a:spcBef>
                <a:spcPts val="0"/>
              </a:spcBef>
              <a:spcAft>
                <a:spcPts val="0"/>
              </a:spcAft>
              <a:buSzPts val="1200"/>
              <a:buNone/>
              <a:defRPr sz="500">
                <a:solidFill>
                  <a:srgbClr val="4D4D4F"/>
                </a:solidFill>
              </a:defRPr>
            </a:lvl3pPr>
            <a:lvl4pPr lvl="3" rtl="0" algn="l">
              <a:lnSpc>
                <a:spcPct val="142000"/>
              </a:lnSpc>
              <a:spcBef>
                <a:spcPts val="0"/>
              </a:spcBef>
              <a:spcAft>
                <a:spcPts val="0"/>
              </a:spcAft>
              <a:buSzPts val="1200"/>
              <a:buNone/>
              <a:defRPr sz="500">
                <a:solidFill>
                  <a:srgbClr val="4D4D4F"/>
                </a:solidFill>
              </a:defRPr>
            </a:lvl4pPr>
            <a:lvl5pPr lvl="4" rtl="0" algn="l">
              <a:lnSpc>
                <a:spcPct val="142000"/>
              </a:lnSpc>
              <a:spcBef>
                <a:spcPts val="0"/>
              </a:spcBef>
              <a:spcAft>
                <a:spcPts val="0"/>
              </a:spcAft>
              <a:buSzPts val="1200"/>
              <a:buNone/>
              <a:defRPr sz="500">
                <a:solidFill>
                  <a:srgbClr val="4D4D4F"/>
                </a:solidFill>
              </a:defRPr>
            </a:lvl5pPr>
            <a:lvl6pPr lvl="5" rtl="0" algn="l">
              <a:lnSpc>
                <a:spcPct val="142000"/>
              </a:lnSpc>
              <a:spcBef>
                <a:spcPts val="0"/>
              </a:spcBef>
              <a:spcAft>
                <a:spcPts val="0"/>
              </a:spcAft>
              <a:buSzPts val="1200"/>
              <a:buNone/>
              <a:defRPr sz="500">
                <a:solidFill>
                  <a:srgbClr val="4D4D4F"/>
                </a:solidFill>
              </a:defRPr>
            </a:lvl6pPr>
            <a:lvl7pPr lvl="6" rtl="0" algn="l">
              <a:lnSpc>
                <a:spcPct val="142000"/>
              </a:lnSpc>
              <a:spcBef>
                <a:spcPts val="0"/>
              </a:spcBef>
              <a:spcAft>
                <a:spcPts val="0"/>
              </a:spcAft>
              <a:buSzPts val="1200"/>
              <a:buNone/>
              <a:defRPr sz="500">
                <a:solidFill>
                  <a:srgbClr val="4D4D4F"/>
                </a:solidFill>
              </a:defRPr>
            </a:lvl7pPr>
            <a:lvl8pPr lvl="7" rtl="0" algn="l">
              <a:lnSpc>
                <a:spcPct val="142000"/>
              </a:lnSpc>
              <a:spcBef>
                <a:spcPts val="0"/>
              </a:spcBef>
              <a:spcAft>
                <a:spcPts val="0"/>
              </a:spcAft>
              <a:buSzPts val="1200"/>
              <a:buNone/>
              <a:defRPr sz="500">
                <a:solidFill>
                  <a:srgbClr val="4D4D4F"/>
                </a:solidFill>
              </a:defRPr>
            </a:lvl8pPr>
            <a:lvl9pPr lvl="8" rtl="0" algn="l">
              <a:lnSpc>
                <a:spcPct val="142000"/>
              </a:lnSpc>
              <a:spcBef>
                <a:spcPts val="0"/>
              </a:spcBef>
              <a:spcAft>
                <a:spcPts val="0"/>
              </a:spcAft>
              <a:buSzPts val="1200"/>
              <a:buNone/>
              <a:defRPr sz="500">
                <a:solidFill>
                  <a:srgbClr val="4D4D4F"/>
                </a:solidFill>
              </a:defRPr>
            </a:lvl9pPr>
          </a:lstStyle>
          <a:p/>
        </p:txBody>
      </p:sp>
      <p:sp>
        <p:nvSpPr>
          <p:cNvPr id="1616" name="Google Shape;1616;p139"/>
          <p:cNvSpPr txBox="1"/>
          <p:nvPr/>
        </p:nvSpPr>
        <p:spPr>
          <a:xfrm>
            <a:off x="7258312" y="202369"/>
            <a:ext cx="1506900" cy="224100"/>
          </a:xfrm>
          <a:prstGeom prst="rect">
            <a:avLst/>
          </a:prstGeom>
          <a:noFill/>
          <a:ln>
            <a:noFill/>
          </a:ln>
        </p:spPr>
        <p:txBody>
          <a:bodyPr anchorCtr="0" anchor="b" bIns="0" lIns="0" spcFirstLastPara="1" rIns="0" wrap="square" tIns="0">
            <a:noAutofit/>
          </a:bodyPr>
          <a:lstStyle/>
          <a:p>
            <a:pPr indent="0" lvl="0" marL="0" rtl="0" algn="l">
              <a:lnSpc>
                <a:spcPct val="130000"/>
              </a:lnSpc>
              <a:spcBef>
                <a:spcPts val="0"/>
              </a:spcBef>
              <a:spcAft>
                <a:spcPts val="800"/>
              </a:spcAft>
              <a:buClr>
                <a:srgbClr val="000000"/>
              </a:buClr>
              <a:buSzPts val="800"/>
              <a:buFont typeface="Arial"/>
              <a:buNone/>
            </a:pPr>
            <a:r>
              <a:rPr b="1" lang="en" sz="500">
                <a:solidFill>
                  <a:srgbClr val="000000"/>
                </a:solidFill>
                <a:latin typeface="Red Hat Text"/>
                <a:ea typeface="Red Hat Text"/>
                <a:cs typeface="Red Hat Text"/>
                <a:sym typeface="Red Hat Text"/>
              </a:rPr>
              <a:t>CONFIDENTIAL Red Hat associates only</a:t>
            </a:r>
            <a:endParaRPr sz="500">
              <a:latin typeface="Red Hat Text Medium"/>
              <a:ea typeface="Red Hat Text Medium"/>
              <a:cs typeface="Red Hat Text Medium"/>
              <a:sym typeface="Red Hat Text Medium"/>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12">
  <p:cSld name="CUSTOM_4_26">
    <p:spTree>
      <p:nvGrpSpPr>
        <p:cNvPr id="1617" name="Shape 1617"/>
        <p:cNvGrpSpPr/>
        <p:nvPr/>
      </p:nvGrpSpPr>
      <p:grpSpPr>
        <a:xfrm>
          <a:off x="0" y="0"/>
          <a:ext cx="0" cy="0"/>
          <a:chOff x="0" y="0"/>
          <a:chExt cx="0" cy="0"/>
        </a:xfrm>
      </p:grpSpPr>
      <p:sp>
        <p:nvSpPr>
          <p:cNvPr id="1618" name="Google Shape;1618;p140"/>
          <p:cNvSpPr txBox="1"/>
          <p:nvPr>
            <p:ph type="title"/>
          </p:nvPr>
        </p:nvSpPr>
        <p:spPr>
          <a:xfrm>
            <a:off x="1314450" y="709500"/>
            <a:ext cx="6515100" cy="7257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solidFill>
                  <a:srgbClr val="000000"/>
                </a:solidFill>
              </a:defRPr>
            </a:lvl1pPr>
            <a:lvl2pPr lvl="1" rtl="0" algn="ctr">
              <a:lnSpc>
                <a:spcPct val="130000"/>
              </a:lnSpc>
              <a:spcBef>
                <a:spcPts val="0"/>
              </a:spcBef>
              <a:spcAft>
                <a:spcPts val="0"/>
              </a:spcAft>
              <a:buNone/>
              <a:defRPr sz="2000">
                <a:solidFill>
                  <a:srgbClr val="000000"/>
                </a:solidFill>
              </a:defRPr>
            </a:lvl2pPr>
            <a:lvl3pPr lvl="2" rtl="0" algn="ctr">
              <a:lnSpc>
                <a:spcPct val="130000"/>
              </a:lnSpc>
              <a:spcBef>
                <a:spcPts val="0"/>
              </a:spcBef>
              <a:spcAft>
                <a:spcPts val="0"/>
              </a:spcAft>
              <a:buNone/>
              <a:defRPr sz="2000">
                <a:solidFill>
                  <a:srgbClr val="000000"/>
                </a:solidFill>
              </a:defRPr>
            </a:lvl3pPr>
            <a:lvl4pPr lvl="3" rtl="0" algn="ctr">
              <a:lnSpc>
                <a:spcPct val="130000"/>
              </a:lnSpc>
              <a:spcBef>
                <a:spcPts val="0"/>
              </a:spcBef>
              <a:spcAft>
                <a:spcPts val="0"/>
              </a:spcAft>
              <a:buNone/>
              <a:defRPr sz="2000">
                <a:solidFill>
                  <a:srgbClr val="000000"/>
                </a:solidFill>
              </a:defRPr>
            </a:lvl4pPr>
            <a:lvl5pPr lvl="4" rtl="0" algn="ctr">
              <a:lnSpc>
                <a:spcPct val="130000"/>
              </a:lnSpc>
              <a:spcBef>
                <a:spcPts val="0"/>
              </a:spcBef>
              <a:spcAft>
                <a:spcPts val="0"/>
              </a:spcAft>
              <a:buNone/>
              <a:defRPr sz="2000">
                <a:solidFill>
                  <a:srgbClr val="000000"/>
                </a:solidFill>
              </a:defRPr>
            </a:lvl5pPr>
            <a:lvl6pPr lvl="5" rtl="0" algn="ctr">
              <a:lnSpc>
                <a:spcPct val="130000"/>
              </a:lnSpc>
              <a:spcBef>
                <a:spcPts val="0"/>
              </a:spcBef>
              <a:spcAft>
                <a:spcPts val="0"/>
              </a:spcAft>
              <a:buNone/>
              <a:defRPr sz="2000">
                <a:solidFill>
                  <a:srgbClr val="000000"/>
                </a:solidFill>
              </a:defRPr>
            </a:lvl6pPr>
            <a:lvl7pPr lvl="6" rtl="0" algn="ctr">
              <a:lnSpc>
                <a:spcPct val="130000"/>
              </a:lnSpc>
              <a:spcBef>
                <a:spcPts val="0"/>
              </a:spcBef>
              <a:spcAft>
                <a:spcPts val="0"/>
              </a:spcAft>
              <a:buNone/>
              <a:defRPr sz="2000">
                <a:solidFill>
                  <a:srgbClr val="000000"/>
                </a:solidFill>
              </a:defRPr>
            </a:lvl7pPr>
            <a:lvl8pPr lvl="7" rtl="0" algn="ctr">
              <a:lnSpc>
                <a:spcPct val="130000"/>
              </a:lnSpc>
              <a:spcBef>
                <a:spcPts val="0"/>
              </a:spcBef>
              <a:spcAft>
                <a:spcPts val="0"/>
              </a:spcAft>
              <a:buNone/>
              <a:defRPr sz="2000">
                <a:solidFill>
                  <a:srgbClr val="000000"/>
                </a:solidFill>
              </a:defRPr>
            </a:lvl8pPr>
            <a:lvl9pPr lvl="8" rtl="0" algn="ctr">
              <a:lnSpc>
                <a:spcPct val="130000"/>
              </a:lnSpc>
              <a:spcBef>
                <a:spcPts val="0"/>
              </a:spcBef>
              <a:spcAft>
                <a:spcPts val="0"/>
              </a:spcAft>
              <a:buNone/>
              <a:defRPr sz="2000">
                <a:solidFill>
                  <a:srgbClr val="000000"/>
                </a:solidFill>
              </a:defRPr>
            </a:lvl9pPr>
          </a:lstStyle>
          <a:p/>
        </p:txBody>
      </p:sp>
      <p:cxnSp>
        <p:nvCxnSpPr>
          <p:cNvPr id="1619" name="Google Shape;1619;p140"/>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1620" name="Google Shape;1620;p140"/>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rgbClr val="EE0000"/>
              </a:buClr>
              <a:buSzPts val="700"/>
              <a:buFont typeface="Red Hat Display Medium"/>
              <a:buNone/>
              <a:defRPr sz="700">
                <a:solidFill>
                  <a:srgbClr val="EE0000"/>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rgbClr val="EE0000"/>
              </a:buClr>
              <a:buSzPts val="700"/>
              <a:buFont typeface="Red Hat Display Medium"/>
              <a:buNone/>
              <a:defRPr sz="700">
                <a:solidFill>
                  <a:srgbClr val="EE0000"/>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rgbClr val="EE0000"/>
              </a:buClr>
              <a:buSzPts val="700"/>
              <a:buFont typeface="Red Hat Display Medium"/>
              <a:buNone/>
              <a:defRPr sz="700">
                <a:solidFill>
                  <a:srgbClr val="EE0000"/>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rgbClr val="EE0000"/>
              </a:buClr>
              <a:buSzPts val="700"/>
              <a:buFont typeface="Red Hat Display Medium"/>
              <a:buNone/>
              <a:defRPr sz="700">
                <a:solidFill>
                  <a:srgbClr val="EE0000"/>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rgbClr val="EE0000"/>
              </a:buClr>
              <a:buSzPts val="700"/>
              <a:buFont typeface="Red Hat Display Medium"/>
              <a:buNone/>
              <a:defRPr sz="700">
                <a:solidFill>
                  <a:srgbClr val="EE0000"/>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rgbClr val="EE0000"/>
              </a:buClr>
              <a:buSzPts val="700"/>
              <a:buFont typeface="Red Hat Display Medium"/>
              <a:buNone/>
              <a:defRPr sz="700">
                <a:solidFill>
                  <a:srgbClr val="EE0000"/>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rgbClr val="EE0000"/>
              </a:buClr>
              <a:buSzPts val="700"/>
              <a:buFont typeface="Red Hat Display Medium"/>
              <a:buNone/>
              <a:defRPr sz="700">
                <a:solidFill>
                  <a:srgbClr val="EE0000"/>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rgbClr val="EE0000"/>
              </a:buClr>
              <a:buSzPts val="700"/>
              <a:buFont typeface="Red Hat Display Medium"/>
              <a:buNone/>
              <a:defRPr sz="700">
                <a:solidFill>
                  <a:srgbClr val="EE0000"/>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rgbClr val="EE0000"/>
              </a:buClr>
              <a:buSzPts val="700"/>
              <a:buFont typeface="Red Hat Display Medium"/>
              <a:buNone/>
              <a:defRPr sz="700">
                <a:solidFill>
                  <a:srgbClr val="EE0000"/>
                </a:solidFill>
                <a:latin typeface="Red Hat Display Medium"/>
                <a:ea typeface="Red Hat Display Medium"/>
                <a:cs typeface="Red Hat Display Medium"/>
                <a:sym typeface="Red Hat Display Medium"/>
              </a:defRPr>
            </a:lvl9pPr>
          </a:lstStyle>
          <a:p/>
        </p:txBody>
      </p:sp>
      <p:cxnSp>
        <p:nvCxnSpPr>
          <p:cNvPr id="1621" name="Google Shape;1621;p140"/>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1622" name="Google Shape;1622;p140"/>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Display Medium"/>
                <a:ea typeface="Red Hat Display Medium"/>
                <a:cs typeface="Red Hat Display Medium"/>
                <a:sym typeface="Red Hat Display Medium"/>
              </a:defRPr>
            </a:lvl1pPr>
            <a:lvl2pPr lvl="1" rtl="0" algn="ctr">
              <a:buNone/>
              <a:defRPr sz="600">
                <a:latin typeface="Red Hat Display Medium"/>
                <a:ea typeface="Red Hat Display Medium"/>
                <a:cs typeface="Red Hat Display Medium"/>
                <a:sym typeface="Red Hat Display Medium"/>
              </a:defRPr>
            </a:lvl2pPr>
            <a:lvl3pPr lvl="2" rtl="0" algn="ctr">
              <a:buNone/>
              <a:defRPr sz="600">
                <a:latin typeface="Red Hat Display Medium"/>
                <a:ea typeface="Red Hat Display Medium"/>
                <a:cs typeface="Red Hat Display Medium"/>
                <a:sym typeface="Red Hat Display Medium"/>
              </a:defRPr>
            </a:lvl3pPr>
            <a:lvl4pPr lvl="3" rtl="0" algn="ctr">
              <a:buNone/>
              <a:defRPr sz="600">
                <a:latin typeface="Red Hat Display Medium"/>
                <a:ea typeface="Red Hat Display Medium"/>
                <a:cs typeface="Red Hat Display Medium"/>
                <a:sym typeface="Red Hat Display Medium"/>
              </a:defRPr>
            </a:lvl4pPr>
            <a:lvl5pPr lvl="4" rtl="0" algn="ctr">
              <a:buNone/>
              <a:defRPr sz="600">
                <a:latin typeface="Red Hat Display Medium"/>
                <a:ea typeface="Red Hat Display Medium"/>
                <a:cs typeface="Red Hat Display Medium"/>
                <a:sym typeface="Red Hat Display Medium"/>
              </a:defRPr>
            </a:lvl5pPr>
            <a:lvl6pPr lvl="5" rtl="0" algn="ctr">
              <a:buNone/>
              <a:defRPr sz="600">
                <a:latin typeface="Red Hat Display Medium"/>
                <a:ea typeface="Red Hat Display Medium"/>
                <a:cs typeface="Red Hat Display Medium"/>
                <a:sym typeface="Red Hat Display Medium"/>
              </a:defRPr>
            </a:lvl6pPr>
            <a:lvl7pPr lvl="6" rtl="0" algn="ctr">
              <a:buNone/>
              <a:defRPr sz="600">
                <a:latin typeface="Red Hat Display Medium"/>
                <a:ea typeface="Red Hat Display Medium"/>
                <a:cs typeface="Red Hat Display Medium"/>
                <a:sym typeface="Red Hat Display Medium"/>
              </a:defRPr>
            </a:lvl7pPr>
            <a:lvl8pPr lvl="7" rtl="0" algn="ctr">
              <a:buNone/>
              <a:defRPr sz="600">
                <a:latin typeface="Red Hat Display Medium"/>
                <a:ea typeface="Red Hat Display Medium"/>
                <a:cs typeface="Red Hat Display Medium"/>
                <a:sym typeface="Red Hat Display Medium"/>
              </a:defRPr>
            </a:lvl8pPr>
            <a:lvl9pPr lvl="8" rtl="0" algn="ctr">
              <a:buNone/>
              <a:defRPr sz="600">
                <a:latin typeface="Red Hat Display Medium"/>
                <a:ea typeface="Red Hat Display Medium"/>
                <a:cs typeface="Red Hat Display Medium"/>
                <a:sym typeface="Red Hat Display Medium"/>
              </a:defRPr>
            </a:lvl9pPr>
          </a:lstStyle>
          <a:p>
            <a:pPr indent="0" lvl="0" marL="0" rtl="0" algn="ctr">
              <a:spcBef>
                <a:spcPts val="0"/>
              </a:spcBef>
              <a:spcAft>
                <a:spcPts val="0"/>
              </a:spcAft>
              <a:buNone/>
            </a:pPr>
            <a:fld id="{00000000-1234-1234-1234-123412341234}" type="slidenum">
              <a:rPr lang="en"/>
              <a:t>‹#›</a:t>
            </a:fld>
            <a:endParaRPr/>
          </a:p>
        </p:txBody>
      </p:sp>
      <p:pic>
        <p:nvPicPr>
          <p:cNvPr id="1623" name="Google Shape;1623;p140"/>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1624" name="Google Shape;1624;p140"/>
          <p:cNvSpPr txBox="1"/>
          <p:nvPr/>
        </p:nvSpPr>
        <p:spPr>
          <a:xfrm>
            <a:off x="7258312" y="202369"/>
            <a:ext cx="1506900" cy="224100"/>
          </a:xfrm>
          <a:prstGeom prst="rect">
            <a:avLst/>
          </a:prstGeom>
          <a:noFill/>
          <a:ln>
            <a:noFill/>
          </a:ln>
        </p:spPr>
        <p:txBody>
          <a:bodyPr anchorCtr="0" anchor="b" bIns="0" lIns="0" spcFirstLastPara="1" rIns="0" wrap="square" tIns="0">
            <a:noAutofit/>
          </a:bodyPr>
          <a:lstStyle/>
          <a:p>
            <a:pPr indent="0" lvl="0" marL="0" rtl="0" algn="l">
              <a:lnSpc>
                <a:spcPct val="130000"/>
              </a:lnSpc>
              <a:spcBef>
                <a:spcPts val="0"/>
              </a:spcBef>
              <a:spcAft>
                <a:spcPts val="800"/>
              </a:spcAft>
              <a:buClr>
                <a:srgbClr val="000000"/>
              </a:buClr>
              <a:buSzPts val="800"/>
              <a:buFont typeface="Arial"/>
              <a:buNone/>
            </a:pPr>
            <a:r>
              <a:rPr b="1" lang="en" sz="500">
                <a:solidFill>
                  <a:srgbClr val="000000"/>
                </a:solidFill>
                <a:latin typeface="Red Hat Text"/>
                <a:ea typeface="Red Hat Text"/>
                <a:cs typeface="Red Hat Text"/>
                <a:sym typeface="Red Hat Text"/>
              </a:rPr>
              <a:t>CONFIDENTIAL Red Hat associates only</a:t>
            </a:r>
            <a:endParaRPr sz="500">
              <a:latin typeface="Red Hat Text Medium"/>
              <a:ea typeface="Red Hat Text Medium"/>
              <a:cs typeface="Red Hat Text Medium"/>
              <a:sym typeface="Red Hat Text Medium"/>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subhead">
  <p:cSld name="CUSTOM_4_2_1">
    <p:spTree>
      <p:nvGrpSpPr>
        <p:cNvPr id="1625" name="Shape 1625"/>
        <p:cNvGrpSpPr/>
        <p:nvPr/>
      </p:nvGrpSpPr>
      <p:grpSpPr>
        <a:xfrm>
          <a:off x="0" y="0"/>
          <a:ext cx="0" cy="0"/>
          <a:chOff x="0" y="0"/>
          <a:chExt cx="0" cy="0"/>
        </a:xfrm>
      </p:grpSpPr>
      <p:cxnSp>
        <p:nvCxnSpPr>
          <p:cNvPr id="1626" name="Google Shape;1626;p141"/>
          <p:cNvCxnSpPr/>
          <p:nvPr/>
        </p:nvCxnSpPr>
        <p:spPr>
          <a:xfrm rot="10800000">
            <a:off x="335831" y="150"/>
            <a:ext cx="0" cy="664800"/>
          </a:xfrm>
          <a:prstGeom prst="straightConnector1">
            <a:avLst/>
          </a:prstGeom>
          <a:noFill/>
          <a:ln cap="flat" cmpd="sng" w="9525">
            <a:solidFill>
              <a:srgbClr val="EE0000"/>
            </a:solidFill>
            <a:prstDash val="solid"/>
            <a:round/>
            <a:headEnd len="sm" w="sm" type="none"/>
            <a:tailEnd len="sm" w="sm" type="none"/>
          </a:ln>
        </p:spPr>
      </p:cxnSp>
      <p:sp>
        <p:nvSpPr>
          <p:cNvPr id="1627" name="Google Shape;1627;p141"/>
          <p:cNvSpPr txBox="1"/>
          <p:nvPr>
            <p:ph idx="1" type="subTitle"/>
          </p:nvPr>
        </p:nvSpPr>
        <p:spPr>
          <a:xfrm>
            <a:off x="335825" y="196453"/>
            <a:ext cx="3861600" cy="302700"/>
          </a:xfrm>
          <a:prstGeom prst="rect">
            <a:avLst/>
          </a:prstGeom>
          <a:noFill/>
          <a:ln>
            <a:noFill/>
          </a:ln>
        </p:spPr>
        <p:txBody>
          <a:bodyPr anchorCtr="0" anchor="ctr" bIns="68575" lIns="329175" spcFirstLastPara="1" rIns="68575" wrap="square" tIns="68575">
            <a:noAutofit/>
          </a:bodyPr>
          <a:lstStyle>
            <a:lvl1pPr lvl="0" rtl="0" algn="l">
              <a:lnSpc>
                <a:spcPct val="100000"/>
              </a:lnSpc>
              <a:spcBef>
                <a:spcPts val="0"/>
              </a:spcBef>
              <a:spcAft>
                <a:spcPts val="0"/>
              </a:spcAft>
              <a:buClr>
                <a:srgbClr val="EE0000"/>
              </a:buClr>
              <a:buSzPts val="700"/>
              <a:buNone/>
              <a:defRPr sz="700">
                <a:solidFill>
                  <a:srgbClr val="EE0000"/>
                </a:solidFill>
              </a:defRPr>
            </a:lvl1pPr>
            <a:lvl2pPr lvl="1" rtl="0" algn="l">
              <a:lnSpc>
                <a:spcPct val="100000"/>
              </a:lnSpc>
              <a:spcBef>
                <a:spcPts val="0"/>
              </a:spcBef>
              <a:spcAft>
                <a:spcPts val="0"/>
              </a:spcAft>
              <a:buClr>
                <a:srgbClr val="EE0000"/>
              </a:buClr>
              <a:buSzPts val="700"/>
              <a:buNone/>
              <a:defRPr sz="700">
                <a:solidFill>
                  <a:srgbClr val="EE0000"/>
                </a:solidFill>
              </a:defRPr>
            </a:lvl2pPr>
            <a:lvl3pPr lvl="2" rtl="0" algn="l">
              <a:lnSpc>
                <a:spcPct val="100000"/>
              </a:lnSpc>
              <a:spcBef>
                <a:spcPts val="0"/>
              </a:spcBef>
              <a:spcAft>
                <a:spcPts val="0"/>
              </a:spcAft>
              <a:buClr>
                <a:srgbClr val="EE0000"/>
              </a:buClr>
              <a:buSzPts val="700"/>
              <a:buNone/>
              <a:defRPr sz="700">
                <a:solidFill>
                  <a:srgbClr val="EE0000"/>
                </a:solidFill>
              </a:defRPr>
            </a:lvl3pPr>
            <a:lvl4pPr lvl="3" rtl="0" algn="l">
              <a:lnSpc>
                <a:spcPct val="100000"/>
              </a:lnSpc>
              <a:spcBef>
                <a:spcPts val="0"/>
              </a:spcBef>
              <a:spcAft>
                <a:spcPts val="0"/>
              </a:spcAft>
              <a:buClr>
                <a:srgbClr val="EE0000"/>
              </a:buClr>
              <a:buSzPts val="700"/>
              <a:buNone/>
              <a:defRPr sz="700">
                <a:solidFill>
                  <a:srgbClr val="EE0000"/>
                </a:solidFill>
              </a:defRPr>
            </a:lvl4pPr>
            <a:lvl5pPr lvl="4" rtl="0" algn="l">
              <a:lnSpc>
                <a:spcPct val="100000"/>
              </a:lnSpc>
              <a:spcBef>
                <a:spcPts val="0"/>
              </a:spcBef>
              <a:spcAft>
                <a:spcPts val="0"/>
              </a:spcAft>
              <a:buClr>
                <a:srgbClr val="EE0000"/>
              </a:buClr>
              <a:buSzPts val="700"/>
              <a:buNone/>
              <a:defRPr sz="700">
                <a:solidFill>
                  <a:srgbClr val="EE0000"/>
                </a:solidFill>
              </a:defRPr>
            </a:lvl5pPr>
            <a:lvl6pPr lvl="5" rtl="0" algn="l">
              <a:lnSpc>
                <a:spcPct val="100000"/>
              </a:lnSpc>
              <a:spcBef>
                <a:spcPts val="0"/>
              </a:spcBef>
              <a:spcAft>
                <a:spcPts val="0"/>
              </a:spcAft>
              <a:buClr>
                <a:srgbClr val="EE0000"/>
              </a:buClr>
              <a:buSzPts val="700"/>
              <a:buNone/>
              <a:defRPr sz="700">
                <a:solidFill>
                  <a:srgbClr val="EE0000"/>
                </a:solidFill>
              </a:defRPr>
            </a:lvl6pPr>
            <a:lvl7pPr lvl="6" rtl="0" algn="l">
              <a:lnSpc>
                <a:spcPct val="100000"/>
              </a:lnSpc>
              <a:spcBef>
                <a:spcPts val="0"/>
              </a:spcBef>
              <a:spcAft>
                <a:spcPts val="0"/>
              </a:spcAft>
              <a:buClr>
                <a:srgbClr val="EE0000"/>
              </a:buClr>
              <a:buSzPts val="700"/>
              <a:buNone/>
              <a:defRPr sz="700">
                <a:solidFill>
                  <a:srgbClr val="EE0000"/>
                </a:solidFill>
              </a:defRPr>
            </a:lvl7pPr>
            <a:lvl8pPr lvl="7" rtl="0" algn="l">
              <a:lnSpc>
                <a:spcPct val="100000"/>
              </a:lnSpc>
              <a:spcBef>
                <a:spcPts val="0"/>
              </a:spcBef>
              <a:spcAft>
                <a:spcPts val="0"/>
              </a:spcAft>
              <a:buClr>
                <a:srgbClr val="EE0000"/>
              </a:buClr>
              <a:buSzPts val="700"/>
              <a:buNone/>
              <a:defRPr sz="700">
                <a:solidFill>
                  <a:srgbClr val="EE0000"/>
                </a:solidFill>
              </a:defRPr>
            </a:lvl8pPr>
            <a:lvl9pPr lvl="8" rtl="0" algn="l">
              <a:lnSpc>
                <a:spcPct val="100000"/>
              </a:lnSpc>
              <a:spcBef>
                <a:spcPts val="0"/>
              </a:spcBef>
              <a:spcAft>
                <a:spcPts val="0"/>
              </a:spcAft>
              <a:buClr>
                <a:srgbClr val="EE0000"/>
              </a:buClr>
              <a:buSzPts val="700"/>
              <a:buNone/>
              <a:defRPr sz="700">
                <a:solidFill>
                  <a:srgbClr val="EE0000"/>
                </a:solidFill>
              </a:defRPr>
            </a:lvl9pPr>
          </a:lstStyle>
          <a:p/>
        </p:txBody>
      </p:sp>
      <p:cxnSp>
        <p:nvCxnSpPr>
          <p:cNvPr id="1628" name="Google Shape;1628;p141"/>
          <p:cNvCxnSpPr/>
          <p:nvPr/>
        </p:nvCxnSpPr>
        <p:spPr>
          <a:xfrm rot="10800000">
            <a:off x="335825" y="4800900"/>
            <a:ext cx="0" cy="342600"/>
          </a:xfrm>
          <a:prstGeom prst="straightConnector1">
            <a:avLst/>
          </a:prstGeom>
          <a:noFill/>
          <a:ln cap="flat" cmpd="sng" w="9525">
            <a:solidFill>
              <a:srgbClr val="EE0000"/>
            </a:solidFill>
            <a:prstDash val="solid"/>
            <a:round/>
            <a:headEnd len="sm" w="sm" type="none"/>
            <a:tailEnd len="sm" w="sm" type="none"/>
          </a:ln>
        </p:spPr>
      </p:cxnSp>
      <p:sp>
        <p:nvSpPr>
          <p:cNvPr id="1629" name="Google Shape;1629;p141"/>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indent="0" lvl="0" marL="0" marR="0" rtl="0" algn="ctr">
              <a:lnSpc>
                <a:spcPct val="100000"/>
              </a:lnSpc>
              <a:spcBef>
                <a:spcPts val="0"/>
              </a:spcBef>
              <a:spcAft>
                <a:spcPts val="0"/>
              </a:spcAft>
              <a:buClr>
                <a:srgbClr val="000000"/>
              </a:buClr>
              <a:buSzPts val="600"/>
              <a:buFont typeface="Arial"/>
              <a:buNone/>
              <a:defRPr i="0" sz="600" u="none" cap="none" strike="noStrike">
                <a:solidFill>
                  <a:srgbClr val="000000"/>
                </a:solidFill>
                <a:latin typeface="Red Hat Display"/>
                <a:ea typeface="Red Hat Display"/>
                <a:cs typeface="Red Hat Display"/>
                <a:sym typeface="Red Hat Display"/>
              </a:defRPr>
            </a:lvl1pPr>
            <a:lvl2pPr indent="0" lvl="1" marL="0" marR="0" rtl="0" algn="ctr">
              <a:lnSpc>
                <a:spcPct val="100000"/>
              </a:lnSpc>
              <a:spcBef>
                <a:spcPts val="0"/>
              </a:spcBef>
              <a:spcAft>
                <a:spcPts val="0"/>
              </a:spcAft>
              <a:buClr>
                <a:srgbClr val="000000"/>
              </a:buClr>
              <a:buSzPts val="600"/>
              <a:buFont typeface="Arial"/>
              <a:buNone/>
              <a:defRPr i="0" sz="600" u="none" cap="none" strike="noStrike">
                <a:solidFill>
                  <a:srgbClr val="000000"/>
                </a:solidFill>
                <a:latin typeface="Red Hat Display"/>
                <a:ea typeface="Red Hat Display"/>
                <a:cs typeface="Red Hat Display"/>
                <a:sym typeface="Red Hat Display"/>
              </a:defRPr>
            </a:lvl2pPr>
            <a:lvl3pPr indent="0" lvl="2" marL="0" marR="0" rtl="0" algn="ctr">
              <a:lnSpc>
                <a:spcPct val="100000"/>
              </a:lnSpc>
              <a:spcBef>
                <a:spcPts val="0"/>
              </a:spcBef>
              <a:spcAft>
                <a:spcPts val="0"/>
              </a:spcAft>
              <a:buClr>
                <a:srgbClr val="000000"/>
              </a:buClr>
              <a:buSzPts val="600"/>
              <a:buFont typeface="Arial"/>
              <a:buNone/>
              <a:defRPr i="0" sz="600" u="none" cap="none" strike="noStrike">
                <a:solidFill>
                  <a:srgbClr val="000000"/>
                </a:solidFill>
                <a:latin typeface="Red Hat Display"/>
                <a:ea typeface="Red Hat Display"/>
                <a:cs typeface="Red Hat Display"/>
                <a:sym typeface="Red Hat Display"/>
              </a:defRPr>
            </a:lvl3pPr>
            <a:lvl4pPr indent="0" lvl="3" marL="0" marR="0" rtl="0" algn="ctr">
              <a:lnSpc>
                <a:spcPct val="100000"/>
              </a:lnSpc>
              <a:spcBef>
                <a:spcPts val="0"/>
              </a:spcBef>
              <a:spcAft>
                <a:spcPts val="0"/>
              </a:spcAft>
              <a:buClr>
                <a:srgbClr val="000000"/>
              </a:buClr>
              <a:buSzPts val="600"/>
              <a:buFont typeface="Arial"/>
              <a:buNone/>
              <a:defRPr i="0" sz="600" u="none" cap="none" strike="noStrike">
                <a:solidFill>
                  <a:srgbClr val="000000"/>
                </a:solidFill>
                <a:latin typeface="Red Hat Display"/>
                <a:ea typeface="Red Hat Display"/>
                <a:cs typeface="Red Hat Display"/>
                <a:sym typeface="Red Hat Display"/>
              </a:defRPr>
            </a:lvl4pPr>
            <a:lvl5pPr indent="0" lvl="4" marL="0" marR="0" rtl="0" algn="ctr">
              <a:lnSpc>
                <a:spcPct val="100000"/>
              </a:lnSpc>
              <a:spcBef>
                <a:spcPts val="0"/>
              </a:spcBef>
              <a:spcAft>
                <a:spcPts val="0"/>
              </a:spcAft>
              <a:buClr>
                <a:srgbClr val="000000"/>
              </a:buClr>
              <a:buSzPts val="600"/>
              <a:buFont typeface="Arial"/>
              <a:buNone/>
              <a:defRPr i="0" sz="600" u="none" cap="none" strike="noStrike">
                <a:solidFill>
                  <a:srgbClr val="000000"/>
                </a:solidFill>
                <a:latin typeface="Red Hat Display"/>
                <a:ea typeface="Red Hat Display"/>
                <a:cs typeface="Red Hat Display"/>
                <a:sym typeface="Red Hat Display"/>
              </a:defRPr>
            </a:lvl5pPr>
            <a:lvl6pPr indent="0" lvl="5" marL="0" marR="0" rtl="0" algn="ctr">
              <a:lnSpc>
                <a:spcPct val="100000"/>
              </a:lnSpc>
              <a:spcBef>
                <a:spcPts val="0"/>
              </a:spcBef>
              <a:spcAft>
                <a:spcPts val="0"/>
              </a:spcAft>
              <a:buClr>
                <a:srgbClr val="000000"/>
              </a:buClr>
              <a:buSzPts val="600"/>
              <a:buFont typeface="Arial"/>
              <a:buNone/>
              <a:defRPr i="0" sz="600" u="none" cap="none" strike="noStrike">
                <a:solidFill>
                  <a:srgbClr val="000000"/>
                </a:solidFill>
                <a:latin typeface="Red Hat Display"/>
                <a:ea typeface="Red Hat Display"/>
                <a:cs typeface="Red Hat Display"/>
                <a:sym typeface="Red Hat Display"/>
              </a:defRPr>
            </a:lvl6pPr>
            <a:lvl7pPr indent="0" lvl="6" marL="0" marR="0" rtl="0" algn="ctr">
              <a:lnSpc>
                <a:spcPct val="100000"/>
              </a:lnSpc>
              <a:spcBef>
                <a:spcPts val="0"/>
              </a:spcBef>
              <a:spcAft>
                <a:spcPts val="0"/>
              </a:spcAft>
              <a:buClr>
                <a:srgbClr val="000000"/>
              </a:buClr>
              <a:buSzPts val="600"/>
              <a:buFont typeface="Arial"/>
              <a:buNone/>
              <a:defRPr i="0" sz="600" u="none" cap="none" strike="noStrike">
                <a:solidFill>
                  <a:srgbClr val="000000"/>
                </a:solidFill>
                <a:latin typeface="Red Hat Display"/>
                <a:ea typeface="Red Hat Display"/>
                <a:cs typeface="Red Hat Display"/>
                <a:sym typeface="Red Hat Display"/>
              </a:defRPr>
            </a:lvl7pPr>
            <a:lvl8pPr indent="0" lvl="7" marL="0" marR="0" rtl="0" algn="ctr">
              <a:lnSpc>
                <a:spcPct val="100000"/>
              </a:lnSpc>
              <a:spcBef>
                <a:spcPts val="0"/>
              </a:spcBef>
              <a:spcAft>
                <a:spcPts val="0"/>
              </a:spcAft>
              <a:buClr>
                <a:srgbClr val="000000"/>
              </a:buClr>
              <a:buSzPts val="600"/>
              <a:buFont typeface="Arial"/>
              <a:buNone/>
              <a:defRPr i="0" sz="600" u="none" cap="none" strike="noStrike">
                <a:solidFill>
                  <a:srgbClr val="000000"/>
                </a:solidFill>
                <a:latin typeface="Red Hat Display"/>
                <a:ea typeface="Red Hat Display"/>
                <a:cs typeface="Red Hat Display"/>
                <a:sym typeface="Red Hat Display"/>
              </a:defRPr>
            </a:lvl8pPr>
            <a:lvl9pPr indent="0" lvl="8" marL="0" marR="0" rtl="0" algn="ctr">
              <a:lnSpc>
                <a:spcPct val="100000"/>
              </a:lnSpc>
              <a:spcBef>
                <a:spcPts val="0"/>
              </a:spcBef>
              <a:spcAft>
                <a:spcPts val="0"/>
              </a:spcAft>
              <a:buClr>
                <a:srgbClr val="000000"/>
              </a:buClr>
              <a:buSzPts val="600"/>
              <a:buFont typeface="Arial"/>
              <a:buNone/>
              <a:defRPr i="0" sz="600" u="none" cap="none" strike="noStrike">
                <a:solidFill>
                  <a:srgbClr val="000000"/>
                </a:solidFill>
                <a:latin typeface="Red Hat Display"/>
                <a:ea typeface="Red Hat Display"/>
                <a:cs typeface="Red Hat Display"/>
                <a:sym typeface="Red Hat Display"/>
              </a:defRPr>
            </a:lvl9pPr>
          </a:lstStyle>
          <a:p>
            <a:pPr indent="0" lvl="0" marL="0" rtl="0" algn="ctr">
              <a:spcBef>
                <a:spcPts val="0"/>
              </a:spcBef>
              <a:spcAft>
                <a:spcPts val="0"/>
              </a:spcAft>
              <a:buNone/>
            </a:pPr>
            <a:fld id="{00000000-1234-1234-1234-123412341234}" type="slidenum">
              <a:rPr lang="en"/>
              <a:t>‹#›</a:t>
            </a:fld>
            <a:endParaRPr/>
          </a:p>
        </p:txBody>
      </p:sp>
      <p:pic>
        <p:nvPicPr>
          <p:cNvPr id="1630" name="Google Shape;1630;p141"/>
          <p:cNvPicPr preferRelativeResize="0"/>
          <p:nvPr/>
        </p:nvPicPr>
        <p:blipFill rotWithShape="1">
          <a:blip r:embed="rId2">
            <a:alphaModFix/>
          </a:blip>
          <a:srcRect b="317" l="0" r="0" t="327"/>
          <a:stretch/>
        </p:blipFill>
        <p:spPr>
          <a:xfrm>
            <a:off x="8033459" y="4734938"/>
            <a:ext cx="731888" cy="171091"/>
          </a:xfrm>
          <a:prstGeom prst="rect">
            <a:avLst/>
          </a:prstGeom>
          <a:noFill/>
          <a:ln>
            <a:noFill/>
          </a:ln>
        </p:spPr>
      </p:pic>
      <p:sp>
        <p:nvSpPr>
          <p:cNvPr id="1631" name="Google Shape;1631;p141"/>
          <p:cNvSpPr txBox="1"/>
          <p:nvPr>
            <p:ph idx="2" type="subTitle"/>
          </p:nvPr>
        </p:nvSpPr>
        <p:spPr>
          <a:xfrm>
            <a:off x="663800" y="4627175"/>
            <a:ext cx="6561000" cy="419700"/>
          </a:xfrm>
          <a:prstGeom prst="rect">
            <a:avLst/>
          </a:prstGeom>
          <a:noFill/>
          <a:ln>
            <a:noFill/>
          </a:ln>
        </p:spPr>
        <p:txBody>
          <a:bodyPr anchorCtr="0" anchor="b" bIns="0" lIns="0" spcFirstLastPara="1" rIns="0" wrap="square" tIns="0">
            <a:noAutofit/>
          </a:bodyPr>
          <a:lstStyle>
            <a:lvl1pPr lvl="0" rtl="0" algn="l">
              <a:lnSpc>
                <a:spcPct val="100000"/>
              </a:lnSpc>
              <a:spcBef>
                <a:spcPts val="0"/>
              </a:spcBef>
              <a:spcAft>
                <a:spcPts val="0"/>
              </a:spcAft>
              <a:buSzPts val="1600"/>
              <a:buNone/>
              <a:defRPr sz="900">
                <a:solidFill>
                  <a:srgbClr val="4D4D4F"/>
                </a:solidFill>
              </a:defRPr>
            </a:lvl1pPr>
            <a:lvl2pPr lvl="1" rtl="0" algn="l">
              <a:lnSpc>
                <a:spcPct val="142000"/>
              </a:lnSpc>
              <a:spcBef>
                <a:spcPts val="0"/>
              </a:spcBef>
              <a:spcAft>
                <a:spcPts val="0"/>
              </a:spcAft>
              <a:buSzPts val="1200"/>
              <a:buNone/>
              <a:defRPr sz="500">
                <a:solidFill>
                  <a:srgbClr val="4D4D4F"/>
                </a:solidFill>
              </a:defRPr>
            </a:lvl2pPr>
            <a:lvl3pPr lvl="2" rtl="0" algn="l">
              <a:lnSpc>
                <a:spcPct val="142000"/>
              </a:lnSpc>
              <a:spcBef>
                <a:spcPts val="0"/>
              </a:spcBef>
              <a:spcAft>
                <a:spcPts val="0"/>
              </a:spcAft>
              <a:buSzPts val="1200"/>
              <a:buNone/>
              <a:defRPr sz="500">
                <a:solidFill>
                  <a:srgbClr val="4D4D4F"/>
                </a:solidFill>
              </a:defRPr>
            </a:lvl3pPr>
            <a:lvl4pPr lvl="3" rtl="0" algn="l">
              <a:lnSpc>
                <a:spcPct val="142000"/>
              </a:lnSpc>
              <a:spcBef>
                <a:spcPts val="0"/>
              </a:spcBef>
              <a:spcAft>
                <a:spcPts val="0"/>
              </a:spcAft>
              <a:buSzPts val="1200"/>
              <a:buNone/>
              <a:defRPr sz="500">
                <a:solidFill>
                  <a:srgbClr val="4D4D4F"/>
                </a:solidFill>
              </a:defRPr>
            </a:lvl4pPr>
            <a:lvl5pPr lvl="4" rtl="0" algn="l">
              <a:lnSpc>
                <a:spcPct val="142000"/>
              </a:lnSpc>
              <a:spcBef>
                <a:spcPts val="0"/>
              </a:spcBef>
              <a:spcAft>
                <a:spcPts val="0"/>
              </a:spcAft>
              <a:buSzPts val="1200"/>
              <a:buNone/>
              <a:defRPr sz="500">
                <a:solidFill>
                  <a:srgbClr val="4D4D4F"/>
                </a:solidFill>
              </a:defRPr>
            </a:lvl5pPr>
            <a:lvl6pPr lvl="5" rtl="0" algn="l">
              <a:lnSpc>
                <a:spcPct val="142000"/>
              </a:lnSpc>
              <a:spcBef>
                <a:spcPts val="0"/>
              </a:spcBef>
              <a:spcAft>
                <a:spcPts val="0"/>
              </a:spcAft>
              <a:buSzPts val="1200"/>
              <a:buNone/>
              <a:defRPr sz="500">
                <a:solidFill>
                  <a:srgbClr val="4D4D4F"/>
                </a:solidFill>
              </a:defRPr>
            </a:lvl6pPr>
            <a:lvl7pPr lvl="6" rtl="0" algn="l">
              <a:lnSpc>
                <a:spcPct val="142000"/>
              </a:lnSpc>
              <a:spcBef>
                <a:spcPts val="0"/>
              </a:spcBef>
              <a:spcAft>
                <a:spcPts val="0"/>
              </a:spcAft>
              <a:buSzPts val="1200"/>
              <a:buNone/>
              <a:defRPr sz="500">
                <a:solidFill>
                  <a:srgbClr val="4D4D4F"/>
                </a:solidFill>
              </a:defRPr>
            </a:lvl7pPr>
            <a:lvl8pPr lvl="7" rtl="0" algn="l">
              <a:lnSpc>
                <a:spcPct val="142000"/>
              </a:lnSpc>
              <a:spcBef>
                <a:spcPts val="0"/>
              </a:spcBef>
              <a:spcAft>
                <a:spcPts val="0"/>
              </a:spcAft>
              <a:buSzPts val="1200"/>
              <a:buNone/>
              <a:defRPr sz="500">
                <a:solidFill>
                  <a:srgbClr val="4D4D4F"/>
                </a:solidFill>
              </a:defRPr>
            </a:lvl8pPr>
            <a:lvl9pPr lvl="8" rtl="0" algn="l">
              <a:lnSpc>
                <a:spcPct val="142000"/>
              </a:lnSpc>
              <a:spcBef>
                <a:spcPts val="0"/>
              </a:spcBef>
              <a:spcAft>
                <a:spcPts val="0"/>
              </a:spcAft>
              <a:buSzPts val="1200"/>
              <a:buNone/>
              <a:defRPr sz="500">
                <a:solidFill>
                  <a:srgbClr val="4D4D4F"/>
                </a:solidFill>
              </a:defRPr>
            </a:lvl9pPr>
          </a:lstStyle>
          <a:p/>
        </p:txBody>
      </p:sp>
      <p:sp>
        <p:nvSpPr>
          <p:cNvPr id="1632" name="Google Shape;1632;p141"/>
          <p:cNvSpPr txBox="1"/>
          <p:nvPr/>
        </p:nvSpPr>
        <p:spPr>
          <a:xfrm>
            <a:off x="5550423" y="4627175"/>
            <a:ext cx="2381400" cy="4197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500"/>
              <a:buFont typeface="Arial"/>
              <a:buNone/>
            </a:pPr>
            <a:r>
              <a:rPr i="0" lang="en" sz="500" u="none" cap="none" strike="noStrike">
                <a:solidFill>
                  <a:srgbClr val="4D4D4F"/>
                </a:solidFill>
                <a:latin typeface="Red Hat Display"/>
                <a:ea typeface="Red Hat Display"/>
                <a:cs typeface="Red Hat Display"/>
                <a:sym typeface="Red Hat Display"/>
              </a:rPr>
              <a:t>F18017-190601</a:t>
            </a:r>
            <a:endParaRPr i="0" sz="500" u="none" cap="none" strike="noStrike">
              <a:solidFill>
                <a:srgbClr val="4D4D4F"/>
              </a:solidFill>
              <a:latin typeface="Red Hat Display"/>
              <a:ea typeface="Red Hat Display"/>
              <a:cs typeface="Red Hat Display"/>
              <a:sym typeface="Red Hat Display"/>
            </a:endParaRPr>
          </a:p>
        </p:txBody>
      </p:sp>
      <p:sp>
        <p:nvSpPr>
          <p:cNvPr id="1633" name="Google Shape;1633;p141"/>
          <p:cNvSpPr txBox="1"/>
          <p:nvPr>
            <p:ph idx="3" type="subTitle"/>
          </p:nvPr>
        </p:nvSpPr>
        <p:spPr>
          <a:xfrm>
            <a:off x="335825" y="937875"/>
            <a:ext cx="8472300" cy="419700"/>
          </a:xfrm>
          <a:prstGeom prst="rect">
            <a:avLst/>
          </a:prstGeom>
          <a:noFill/>
          <a:ln>
            <a:noFill/>
          </a:ln>
        </p:spPr>
        <p:txBody>
          <a:bodyPr anchorCtr="0" anchor="t" bIns="0" lIns="0" spcFirstLastPara="1" rIns="0" wrap="square" tIns="0">
            <a:noAutofit/>
          </a:bodyPr>
          <a:lstStyle>
            <a:lvl1pPr lvl="0" rtl="0" algn="ctr">
              <a:lnSpc>
                <a:spcPct val="100000"/>
              </a:lnSpc>
              <a:spcBef>
                <a:spcPts val="0"/>
              </a:spcBef>
              <a:spcAft>
                <a:spcPts val="0"/>
              </a:spcAft>
              <a:buSzPts val="1600"/>
              <a:buNone/>
              <a:defRPr/>
            </a:lvl1pPr>
            <a:lvl2pPr lvl="1" rtl="0" algn="ctr">
              <a:lnSpc>
                <a:spcPct val="115000"/>
              </a:lnSpc>
              <a:spcBef>
                <a:spcPts val="1600"/>
              </a:spcBef>
              <a:spcAft>
                <a:spcPts val="0"/>
              </a:spcAft>
              <a:buSzPts val="1200"/>
              <a:buNone/>
              <a:defRPr/>
            </a:lvl2pPr>
            <a:lvl3pPr lvl="2" rtl="0" algn="ctr">
              <a:lnSpc>
                <a:spcPct val="115000"/>
              </a:lnSpc>
              <a:spcBef>
                <a:spcPts val="1600"/>
              </a:spcBef>
              <a:spcAft>
                <a:spcPts val="0"/>
              </a:spcAft>
              <a:buSzPts val="1200"/>
              <a:buNone/>
              <a:defRPr/>
            </a:lvl3pPr>
            <a:lvl4pPr lvl="3" rtl="0" algn="ctr">
              <a:lnSpc>
                <a:spcPct val="115000"/>
              </a:lnSpc>
              <a:spcBef>
                <a:spcPts val="1600"/>
              </a:spcBef>
              <a:spcAft>
                <a:spcPts val="0"/>
              </a:spcAft>
              <a:buSzPts val="1200"/>
              <a:buNone/>
              <a:defRPr/>
            </a:lvl4pPr>
            <a:lvl5pPr lvl="4" rtl="0" algn="ctr">
              <a:lnSpc>
                <a:spcPct val="115000"/>
              </a:lnSpc>
              <a:spcBef>
                <a:spcPts val="1600"/>
              </a:spcBef>
              <a:spcAft>
                <a:spcPts val="0"/>
              </a:spcAft>
              <a:buSzPts val="1200"/>
              <a:buNone/>
              <a:defRPr/>
            </a:lvl5pPr>
            <a:lvl6pPr lvl="5" rtl="0" algn="ctr">
              <a:lnSpc>
                <a:spcPct val="115000"/>
              </a:lnSpc>
              <a:spcBef>
                <a:spcPts val="1600"/>
              </a:spcBef>
              <a:spcAft>
                <a:spcPts val="0"/>
              </a:spcAft>
              <a:buSzPts val="1200"/>
              <a:buNone/>
              <a:defRPr/>
            </a:lvl6pPr>
            <a:lvl7pPr lvl="6" rtl="0" algn="ctr">
              <a:lnSpc>
                <a:spcPct val="115000"/>
              </a:lnSpc>
              <a:spcBef>
                <a:spcPts val="1600"/>
              </a:spcBef>
              <a:spcAft>
                <a:spcPts val="0"/>
              </a:spcAft>
              <a:buSzPts val="1200"/>
              <a:buNone/>
              <a:defRPr/>
            </a:lvl7pPr>
            <a:lvl8pPr lvl="7" rtl="0" algn="ctr">
              <a:lnSpc>
                <a:spcPct val="115000"/>
              </a:lnSpc>
              <a:spcBef>
                <a:spcPts val="1600"/>
              </a:spcBef>
              <a:spcAft>
                <a:spcPts val="0"/>
              </a:spcAft>
              <a:buSzPts val="1200"/>
              <a:buNone/>
              <a:defRPr/>
            </a:lvl8pPr>
            <a:lvl9pPr lvl="8" rtl="0" algn="ctr">
              <a:lnSpc>
                <a:spcPct val="115000"/>
              </a:lnSpc>
              <a:spcBef>
                <a:spcPts val="1600"/>
              </a:spcBef>
              <a:spcAft>
                <a:spcPts val="1600"/>
              </a:spcAft>
              <a:buSzPts val="1200"/>
              <a:buNone/>
              <a:defRPr/>
            </a:lvl9pPr>
          </a:lstStyle>
          <a:p/>
        </p:txBody>
      </p:sp>
      <p:sp>
        <p:nvSpPr>
          <p:cNvPr id="1634" name="Google Shape;1634;p141"/>
          <p:cNvSpPr txBox="1"/>
          <p:nvPr>
            <p:ph type="title"/>
          </p:nvPr>
        </p:nvSpPr>
        <p:spPr>
          <a:xfrm>
            <a:off x="335825" y="499000"/>
            <a:ext cx="8472300" cy="419700"/>
          </a:xfrm>
          <a:prstGeom prst="rect">
            <a:avLst/>
          </a:prstGeom>
          <a:noFill/>
          <a:ln>
            <a:noFill/>
          </a:ln>
        </p:spPr>
        <p:txBody>
          <a:bodyPr anchorCtr="0" anchor="t" bIns="0" lIns="0" spcFirstLastPara="1" rIns="0" wrap="square" tIns="0">
            <a:noAutofit/>
          </a:bodyPr>
          <a:lstStyle>
            <a:lvl1pPr lvl="0" rtl="0" algn="ctr">
              <a:lnSpc>
                <a:spcPct val="100000"/>
              </a:lnSpc>
              <a:spcBef>
                <a:spcPts val="0"/>
              </a:spcBef>
              <a:spcAft>
                <a:spcPts val="0"/>
              </a:spcAft>
              <a:buSzPts val="2600"/>
              <a:buNone/>
              <a:defRPr sz="2000">
                <a:solidFill>
                  <a:srgbClr val="000000"/>
                </a:solidFill>
              </a:defRPr>
            </a:lvl1pPr>
            <a:lvl2pPr lvl="1" rtl="0" algn="ctr">
              <a:lnSpc>
                <a:spcPct val="130000"/>
              </a:lnSpc>
              <a:spcBef>
                <a:spcPts val="0"/>
              </a:spcBef>
              <a:spcAft>
                <a:spcPts val="0"/>
              </a:spcAft>
              <a:buSzPts val="2600"/>
              <a:buNone/>
              <a:defRPr sz="2000">
                <a:solidFill>
                  <a:srgbClr val="000000"/>
                </a:solidFill>
              </a:defRPr>
            </a:lvl2pPr>
            <a:lvl3pPr lvl="2" rtl="0" algn="ctr">
              <a:lnSpc>
                <a:spcPct val="130000"/>
              </a:lnSpc>
              <a:spcBef>
                <a:spcPts val="0"/>
              </a:spcBef>
              <a:spcAft>
                <a:spcPts val="0"/>
              </a:spcAft>
              <a:buSzPts val="2600"/>
              <a:buNone/>
              <a:defRPr sz="2000">
                <a:solidFill>
                  <a:srgbClr val="000000"/>
                </a:solidFill>
              </a:defRPr>
            </a:lvl3pPr>
            <a:lvl4pPr lvl="3" rtl="0" algn="ctr">
              <a:lnSpc>
                <a:spcPct val="130000"/>
              </a:lnSpc>
              <a:spcBef>
                <a:spcPts val="0"/>
              </a:spcBef>
              <a:spcAft>
                <a:spcPts val="0"/>
              </a:spcAft>
              <a:buSzPts val="2600"/>
              <a:buNone/>
              <a:defRPr sz="2000">
                <a:solidFill>
                  <a:srgbClr val="000000"/>
                </a:solidFill>
              </a:defRPr>
            </a:lvl4pPr>
            <a:lvl5pPr lvl="4" rtl="0" algn="ctr">
              <a:lnSpc>
                <a:spcPct val="130000"/>
              </a:lnSpc>
              <a:spcBef>
                <a:spcPts val="0"/>
              </a:spcBef>
              <a:spcAft>
                <a:spcPts val="0"/>
              </a:spcAft>
              <a:buSzPts val="2600"/>
              <a:buNone/>
              <a:defRPr sz="2000">
                <a:solidFill>
                  <a:srgbClr val="000000"/>
                </a:solidFill>
              </a:defRPr>
            </a:lvl5pPr>
            <a:lvl6pPr lvl="5" rtl="0" algn="ctr">
              <a:lnSpc>
                <a:spcPct val="130000"/>
              </a:lnSpc>
              <a:spcBef>
                <a:spcPts val="0"/>
              </a:spcBef>
              <a:spcAft>
                <a:spcPts val="0"/>
              </a:spcAft>
              <a:buSzPts val="2600"/>
              <a:buNone/>
              <a:defRPr sz="2000">
                <a:solidFill>
                  <a:srgbClr val="000000"/>
                </a:solidFill>
              </a:defRPr>
            </a:lvl6pPr>
            <a:lvl7pPr lvl="6" rtl="0" algn="ctr">
              <a:lnSpc>
                <a:spcPct val="130000"/>
              </a:lnSpc>
              <a:spcBef>
                <a:spcPts val="0"/>
              </a:spcBef>
              <a:spcAft>
                <a:spcPts val="0"/>
              </a:spcAft>
              <a:buSzPts val="2600"/>
              <a:buNone/>
              <a:defRPr sz="2000">
                <a:solidFill>
                  <a:srgbClr val="000000"/>
                </a:solidFill>
              </a:defRPr>
            </a:lvl7pPr>
            <a:lvl8pPr lvl="7" rtl="0" algn="ctr">
              <a:lnSpc>
                <a:spcPct val="130000"/>
              </a:lnSpc>
              <a:spcBef>
                <a:spcPts val="0"/>
              </a:spcBef>
              <a:spcAft>
                <a:spcPts val="0"/>
              </a:spcAft>
              <a:buSzPts val="2600"/>
              <a:buNone/>
              <a:defRPr sz="2000">
                <a:solidFill>
                  <a:srgbClr val="000000"/>
                </a:solidFill>
              </a:defRPr>
            </a:lvl8pPr>
            <a:lvl9pPr lvl="8" rtl="0" algn="ctr">
              <a:lnSpc>
                <a:spcPct val="130000"/>
              </a:lnSpc>
              <a:spcBef>
                <a:spcPts val="0"/>
              </a:spcBef>
              <a:spcAft>
                <a:spcPts val="0"/>
              </a:spcAft>
              <a:buSzPts val="2600"/>
              <a:buNone/>
              <a:defRPr sz="2000">
                <a:solidFill>
                  <a:srgbClr val="000000"/>
                </a:solidFill>
              </a:defRPr>
            </a:lvl9pPr>
          </a:lstStyle>
          <a:p/>
        </p:txBody>
      </p:sp>
      <p:sp>
        <p:nvSpPr>
          <p:cNvPr id="1635" name="Google Shape;1635;p141"/>
          <p:cNvSpPr txBox="1"/>
          <p:nvPr/>
        </p:nvSpPr>
        <p:spPr>
          <a:xfrm>
            <a:off x="7258312" y="202369"/>
            <a:ext cx="1506900" cy="224100"/>
          </a:xfrm>
          <a:prstGeom prst="rect">
            <a:avLst/>
          </a:prstGeom>
          <a:noFill/>
          <a:ln>
            <a:noFill/>
          </a:ln>
        </p:spPr>
        <p:txBody>
          <a:bodyPr anchorCtr="0" anchor="b" bIns="0" lIns="0" spcFirstLastPara="1" rIns="0" wrap="square" tIns="0">
            <a:noAutofit/>
          </a:bodyPr>
          <a:lstStyle/>
          <a:p>
            <a:pPr indent="0" lvl="0" marL="0" rtl="0" algn="l">
              <a:lnSpc>
                <a:spcPct val="130000"/>
              </a:lnSpc>
              <a:spcBef>
                <a:spcPts val="0"/>
              </a:spcBef>
              <a:spcAft>
                <a:spcPts val="800"/>
              </a:spcAft>
              <a:buClr>
                <a:srgbClr val="000000"/>
              </a:buClr>
              <a:buSzPts val="800"/>
              <a:buFont typeface="Arial"/>
              <a:buNone/>
            </a:pPr>
            <a:r>
              <a:rPr b="1" lang="en" sz="500">
                <a:solidFill>
                  <a:srgbClr val="000000"/>
                </a:solidFill>
                <a:latin typeface="Red Hat Text"/>
                <a:ea typeface="Red Hat Text"/>
                <a:cs typeface="Red Hat Text"/>
                <a:sym typeface="Red Hat Text"/>
              </a:rPr>
              <a:t>CONFIDENTIAL Red Hat associates only</a:t>
            </a:r>
            <a:endParaRPr sz="500">
              <a:latin typeface="Red Hat Text Medium"/>
              <a:ea typeface="Red Hat Text Medium"/>
              <a:cs typeface="Red Hat Text Medium"/>
              <a:sym typeface="Red Hat Text Medium"/>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subhead 1">
  <p:cSld name="CUSTOM_4_2_1_1">
    <p:spTree>
      <p:nvGrpSpPr>
        <p:cNvPr id="1636" name="Shape 1636"/>
        <p:cNvGrpSpPr/>
        <p:nvPr/>
      </p:nvGrpSpPr>
      <p:grpSpPr>
        <a:xfrm>
          <a:off x="0" y="0"/>
          <a:ext cx="0" cy="0"/>
          <a:chOff x="0" y="0"/>
          <a:chExt cx="0" cy="0"/>
        </a:xfrm>
      </p:grpSpPr>
      <p:cxnSp>
        <p:nvCxnSpPr>
          <p:cNvPr id="1637" name="Google Shape;1637;p142"/>
          <p:cNvCxnSpPr/>
          <p:nvPr/>
        </p:nvCxnSpPr>
        <p:spPr>
          <a:xfrm rot="10800000">
            <a:off x="335831" y="150"/>
            <a:ext cx="0" cy="664800"/>
          </a:xfrm>
          <a:prstGeom prst="straightConnector1">
            <a:avLst/>
          </a:prstGeom>
          <a:noFill/>
          <a:ln cap="flat" cmpd="sng" w="9525">
            <a:solidFill>
              <a:srgbClr val="EE0000"/>
            </a:solidFill>
            <a:prstDash val="solid"/>
            <a:round/>
            <a:headEnd len="sm" w="sm" type="none"/>
            <a:tailEnd len="sm" w="sm" type="none"/>
          </a:ln>
        </p:spPr>
      </p:cxnSp>
      <p:sp>
        <p:nvSpPr>
          <p:cNvPr id="1638" name="Google Shape;1638;p142"/>
          <p:cNvSpPr txBox="1"/>
          <p:nvPr>
            <p:ph idx="1" type="subTitle"/>
          </p:nvPr>
        </p:nvSpPr>
        <p:spPr>
          <a:xfrm>
            <a:off x="335825" y="196453"/>
            <a:ext cx="3861600" cy="302700"/>
          </a:xfrm>
          <a:prstGeom prst="rect">
            <a:avLst/>
          </a:prstGeom>
          <a:noFill/>
          <a:ln>
            <a:noFill/>
          </a:ln>
        </p:spPr>
        <p:txBody>
          <a:bodyPr anchorCtr="0" anchor="ctr" bIns="68575" lIns="329175" spcFirstLastPara="1" rIns="68575" wrap="square" tIns="68575">
            <a:noAutofit/>
          </a:bodyPr>
          <a:lstStyle>
            <a:lvl1pPr lvl="0" rtl="0" algn="l">
              <a:lnSpc>
                <a:spcPct val="100000"/>
              </a:lnSpc>
              <a:spcBef>
                <a:spcPts val="0"/>
              </a:spcBef>
              <a:spcAft>
                <a:spcPts val="0"/>
              </a:spcAft>
              <a:buClr>
                <a:srgbClr val="EE0000"/>
              </a:buClr>
              <a:buSzPts val="700"/>
              <a:buNone/>
              <a:defRPr sz="700">
                <a:solidFill>
                  <a:srgbClr val="EE0000"/>
                </a:solidFill>
              </a:defRPr>
            </a:lvl1pPr>
            <a:lvl2pPr lvl="1" rtl="0" algn="l">
              <a:lnSpc>
                <a:spcPct val="100000"/>
              </a:lnSpc>
              <a:spcBef>
                <a:spcPts val="0"/>
              </a:spcBef>
              <a:spcAft>
                <a:spcPts val="0"/>
              </a:spcAft>
              <a:buClr>
                <a:srgbClr val="EE0000"/>
              </a:buClr>
              <a:buSzPts val="700"/>
              <a:buNone/>
              <a:defRPr sz="700">
                <a:solidFill>
                  <a:srgbClr val="EE0000"/>
                </a:solidFill>
              </a:defRPr>
            </a:lvl2pPr>
            <a:lvl3pPr lvl="2" rtl="0" algn="l">
              <a:lnSpc>
                <a:spcPct val="100000"/>
              </a:lnSpc>
              <a:spcBef>
                <a:spcPts val="0"/>
              </a:spcBef>
              <a:spcAft>
                <a:spcPts val="0"/>
              </a:spcAft>
              <a:buClr>
                <a:srgbClr val="EE0000"/>
              </a:buClr>
              <a:buSzPts val="700"/>
              <a:buNone/>
              <a:defRPr sz="700">
                <a:solidFill>
                  <a:srgbClr val="EE0000"/>
                </a:solidFill>
              </a:defRPr>
            </a:lvl3pPr>
            <a:lvl4pPr lvl="3" rtl="0" algn="l">
              <a:lnSpc>
                <a:spcPct val="100000"/>
              </a:lnSpc>
              <a:spcBef>
                <a:spcPts val="0"/>
              </a:spcBef>
              <a:spcAft>
                <a:spcPts val="0"/>
              </a:spcAft>
              <a:buClr>
                <a:srgbClr val="EE0000"/>
              </a:buClr>
              <a:buSzPts val="700"/>
              <a:buNone/>
              <a:defRPr sz="700">
                <a:solidFill>
                  <a:srgbClr val="EE0000"/>
                </a:solidFill>
              </a:defRPr>
            </a:lvl4pPr>
            <a:lvl5pPr lvl="4" rtl="0" algn="l">
              <a:lnSpc>
                <a:spcPct val="100000"/>
              </a:lnSpc>
              <a:spcBef>
                <a:spcPts val="0"/>
              </a:spcBef>
              <a:spcAft>
                <a:spcPts val="0"/>
              </a:spcAft>
              <a:buClr>
                <a:srgbClr val="EE0000"/>
              </a:buClr>
              <a:buSzPts val="700"/>
              <a:buNone/>
              <a:defRPr sz="700">
                <a:solidFill>
                  <a:srgbClr val="EE0000"/>
                </a:solidFill>
              </a:defRPr>
            </a:lvl5pPr>
            <a:lvl6pPr lvl="5" rtl="0" algn="l">
              <a:lnSpc>
                <a:spcPct val="100000"/>
              </a:lnSpc>
              <a:spcBef>
                <a:spcPts val="0"/>
              </a:spcBef>
              <a:spcAft>
                <a:spcPts val="0"/>
              </a:spcAft>
              <a:buClr>
                <a:srgbClr val="EE0000"/>
              </a:buClr>
              <a:buSzPts val="700"/>
              <a:buNone/>
              <a:defRPr sz="700">
                <a:solidFill>
                  <a:srgbClr val="EE0000"/>
                </a:solidFill>
              </a:defRPr>
            </a:lvl6pPr>
            <a:lvl7pPr lvl="6" rtl="0" algn="l">
              <a:lnSpc>
                <a:spcPct val="100000"/>
              </a:lnSpc>
              <a:spcBef>
                <a:spcPts val="0"/>
              </a:spcBef>
              <a:spcAft>
                <a:spcPts val="0"/>
              </a:spcAft>
              <a:buClr>
                <a:srgbClr val="EE0000"/>
              </a:buClr>
              <a:buSzPts val="700"/>
              <a:buNone/>
              <a:defRPr sz="700">
                <a:solidFill>
                  <a:srgbClr val="EE0000"/>
                </a:solidFill>
              </a:defRPr>
            </a:lvl7pPr>
            <a:lvl8pPr lvl="7" rtl="0" algn="l">
              <a:lnSpc>
                <a:spcPct val="100000"/>
              </a:lnSpc>
              <a:spcBef>
                <a:spcPts val="0"/>
              </a:spcBef>
              <a:spcAft>
                <a:spcPts val="0"/>
              </a:spcAft>
              <a:buClr>
                <a:srgbClr val="EE0000"/>
              </a:buClr>
              <a:buSzPts val="700"/>
              <a:buNone/>
              <a:defRPr sz="700">
                <a:solidFill>
                  <a:srgbClr val="EE0000"/>
                </a:solidFill>
              </a:defRPr>
            </a:lvl8pPr>
            <a:lvl9pPr lvl="8" rtl="0" algn="l">
              <a:lnSpc>
                <a:spcPct val="100000"/>
              </a:lnSpc>
              <a:spcBef>
                <a:spcPts val="0"/>
              </a:spcBef>
              <a:spcAft>
                <a:spcPts val="0"/>
              </a:spcAft>
              <a:buClr>
                <a:srgbClr val="EE0000"/>
              </a:buClr>
              <a:buSzPts val="700"/>
              <a:buNone/>
              <a:defRPr sz="700">
                <a:solidFill>
                  <a:srgbClr val="EE0000"/>
                </a:solidFill>
              </a:defRPr>
            </a:lvl9pPr>
          </a:lstStyle>
          <a:p/>
        </p:txBody>
      </p:sp>
      <p:cxnSp>
        <p:nvCxnSpPr>
          <p:cNvPr id="1639" name="Google Shape;1639;p142"/>
          <p:cNvCxnSpPr/>
          <p:nvPr/>
        </p:nvCxnSpPr>
        <p:spPr>
          <a:xfrm rot="10800000">
            <a:off x="335825" y="4800900"/>
            <a:ext cx="0" cy="342600"/>
          </a:xfrm>
          <a:prstGeom prst="straightConnector1">
            <a:avLst/>
          </a:prstGeom>
          <a:noFill/>
          <a:ln cap="flat" cmpd="sng" w="9525">
            <a:solidFill>
              <a:srgbClr val="EE0000"/>
            </a:solidFill>
            <a:prstDash val="solid"/>
            <a:round/>
            <a:headEnd len="sm" w="sm" type="none"/>
            <a:tailEnd len="sm" w="sm" type="none"/>
          </a:ln>
        </p:spPr>
      </p:cxnSp>
      <p:sp>
        <p:nvSpPr>
          <p:cNvPr id="1640" name="Google Shape;1640;p142"/>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indent="0" lvl="0" marL="0" marR="0" rtl="0" algn="ctr">
              <a:lnSpc>
                <a:spcPct val="100000"/>
              </a:lnSpc>
              <a:spcBef>
                <a:spcPts val="0"/>
              </a:spcBef>
              <a:spcAft>
                <a:spcPts val="0"/>
              </a:spcAft>
              <a:buClr>
                <a:srgbClr val="000000"/>
              </a:buClr>
              <a:buSzPts val="600"/>
              <a:buFont typeface="Arial"/>
              <a:buNone/>
              <a:defRPr i="0" sz="600" u="none" cap="none" strike="noStrike">
                <a:solidFill>
                  <a:srgbClr val="000000"/>
                </a:solidFill>
                <a:latin typeface="Red Hat Display"/>
                <a:ea typeface="Red Hat Display"/>
                <a:cs typeface="Red Hat Display"/>
                <a:sym typeface="Red Hat Display"/>
              </a:defRPr>
            </a:lvl1pPr>
            <a:lvl2pPr indent="0" lvl="1" marL="0" marR="0" rtl="0" algn="ctr">
              <a:lnSpc>
                <a:spcPct val="100000"/>
              </a:lnSpc>
              <a:spcBef>
                <a:spcPts val="0"/>
              </a:spcBef>
              <a:spcAft>
                <a:spcPts val="0"/>
              </a:spcAft>
              <a:buClr>
                <a:srgbClr val="000000"/>
              </a:buClr>
              <a:buSzPts val="600"/>
              <a:buFont typeface="Arial"/>
              <a:buNone/>
              <a:defRPr i="0" sz="600" u="none" cap="none" strike="noStrike">
                <a:solidFill>
                  <a:srgbClr val="000000"/>
                </a:solidFill>
                <a:latin typeface="Red Hat Display"/>
                <a:ea typeface="Red Hat Display"/>
                <a:cs typeface="Red Hat Display"/>
                <a:sym typeface="Red Hat Display"/>
              </a:defRPr>
            </a:lvl2pPr>
            <a:lvl3pPr indent="0" lvl="2" marL="0" marR="0" rtl="0" algn="ctr">
              <a:lnSpc>
                <a:spcPct val="100000"/>
              </a:lnSpc>
              <a:spcBef>
                <a:spcPts val="0"/>
              </a:spcBef>
              <a:spcAft>
                <a:spcPts val="0"/>
              </a:spcAft>
              <a:buClr>
                <a:srgbClr val="000000"/>
              </a:buClr>
              <a:buSzPts val="600"/>
              <a:buFont typeface="Arial"/>
              <a:buNone/>
              <a:defRPr i="0" sz="600" u="none" cap="none" strike="noStrike">
                <a:solidFill>
                  <a:srgbClr val="000000"/>
                </a:solidFill>
                <a:latin typeface="Red Hat Display"/>
                <a:ea typeface="Red Hat Display"/>
                <a:cs typeface="Red Hat Display"/>
                <a:sym typeface="Red Hat Display"/>
              </a:defRPr>
            </a:lvl3pPr>
            <a:lvl4pPr indent="0" lvl="3" marL="0" marR="0" rtl="0" algn="ctr">
              <a:lnSpc>
                <a:spcPct val="100000"/>
              </a:lnSpc>
              <a:spcBef>
                <a:spcPts val="0"/>
              </a:spcBef>
              <a:spcAft>
                <a:spcPts val="0"/>
              </a:spcAft>
              <a:buClr>
                <a:srgbClr val="000000"/>
              </a:buClr>
              <a:buSzPts val="600"/>
              <a:buFont typeface="Arial"/>
              <a:buNone/>
              <a:defRPr i="0" sz="600" u="none" cap="none" strike="noStrike">
                <a:solidFill>
                  <a:srgbClr val="000000"/>
                </a:solidFill>
                <a:latin typeface="Red Hat Display"/>
                <a:ea typeface="Red Hat Display"/>
                <a:cs typeface="Red Hat Display"/>
                <a:sym typeface="Red Hat Display"/>
              </a:defRPr>
            </a:lvl4pPr>
            <a:lvl5pPr indent="0" lvl="4" marL="0" marR="0" rtl="0" algn="ctr">
              <a:lnSpc>
                <a:spcPct val="100000"/>
              </a:lnSpc>
              <a:spcBef>
                <a:spcPts val="0"/>
              </a:spcBef>
              <a:spcAft>
                <a:spcPts val="0"/>
              </a:spcAft>
              <a:buClr>
                <a:srgbClr val="000000"/>
              </a:buClr>
              <a:buSzPts val="600"/>
              <a:buFont typeface="Arial"/>
              <a:buNone/>
              <a:defRPr i="0" sz="600" u="none" cap="none" strike="noStrike">
                <a:solidFill>
                  <a:srgbClr val="000000"/>
                </a:solidFill>
                <a:latin typeface="Red Hat Display"/>
                <a:ea typeface="Red Hat Display"/>
                <a:cs typeface="Red Hat Display"/>
                <a:sym typeface="Red Hat Display"/>
              </a:defRPr>
            </a:lvl5pPr>
            <a:lvl6pPr indent="0" lvl="5" marL="0" marR="0" rtl="0" algn="ctr">
              <a:lnSpc>
                <a:spcPct val="100000"/>
              </a:lnSpc>
              <a:spcBef>
                <a:spcPts val="0"/>
              </a:spcBef>
              <a:spcAft>
                <a:spcPts val="0"/>
              </a:spcAft>
              <a:buClr>
                <a:srgbClr val="000000"/>
              </a:buClr>
              <a:buSzPts val="600"/>
              <a:buFont typeface="Arial"/>
              <a:buNone/>
              <a:defRPr i="0" sz="600" u="none" cap="none" strike="noStrike">
                <a:solidFill>
                  <a:srgbClr val="000000"/>
                </a:solidFill>
                <a:latin typeface="Red Hat Display"/>
                <a:ea typeface="Red Hat Display"/>
                <a:cs typeface="Red Hat Display"/>
                <a:sym typeface="Red Hat Display"/>
              </a:defRPr>
            </a:lvl6pPr>
            <a:lvl7pPr indent="0" lvl="6" marL="0" marR="0" rtl="0" algn="ctr">
              <a:lnSpc>
                <a:spcPct val="100000"/>
              </a:lnSpc>
              <a:spcBef>
                <a:spcPts val="0"/>
              </a:spcBef>
              <a:spcAft>
                <a:spcPts val="0"/>
              </a:spcAft>
              <a:buClr>
                <a:srgbClr val="000000"/>
              </a:buClr>
              <a:buSzPts val="600"/>
              <a:buFont typeface="Arial"/>
              <a:buNone/>
              <a:defRPr i="0" sz="600" u="none" cap="none" strike="noStrike">
                <a:solidFill>
                  <a:srgbClr val="000000"/>
                </a:solidFill>
                <a:latin typeface="Red Hat Display"/>
                <a:ea typeface="Red Hat Display"/>
                <a:cs typeface="Red Hat Display"/>
                <a:sym typeface="Red Hat Display"/>
              </a:defRPr>
            </a:lvl7pPr>
            <a:lvl8pPr indent="0" lvl="7" marL="0" marR="0" rtl="0" algn="ctr">
              <a:lnSpc>
                <a:spcPct val="100000"/>
              </a:lnSpc>
              <a:spcBef>
                <a:spcPts val="0"/>
              </a:spcBef>
              <a:spcAft>
                <a:spcPts val="0"/>
              </a:spcAft>
              <a:buClr>
                <a:srgbClr val="000000"/>
              </a:buClr>
              <a:buSzPts val="600"/>
              <a:buFont typeface="Arial"/>
              <a:buNone/>
              <a:defRPr i="0" sz="600" u="none" cap="none" strike="noStrike">
                <a:solidFill>
                  <a:srgbClr val="000000"/>
                </a:solidFill>
                <a:latin typeface="Red Hat Display"/>
                <a:ea typeface="Red Hat Display"/>
                <a:cs typeface="Red Hat Display"/>
                <a:sym typeface="Red Hat Display"/>
              </a:defRPr>
            </a:lvl8pPr>
            <a:lvl9pPr indent="0" lvl="8" marL="0" marR="0" rtl="0" algn="ctr">
              <a:lnSpc>
                <a:spcPct val="100000"/>
              </a:lnSpc>
              <a:spcBef>
                <a:spcPts val="0"/>
              </a:spcBef>
              <a:spcAft>
                <a:spcPts val="0"/>
              </a:spcAft>
              <a:buClr>
                <a:srgbClr val="000000"/>
              </a:buClr>
              <a:buSzPts val="600"/>
              <a:buFont typeface="Arial"/>
              <a:buNone/>
              <a:defRPr i="0" sz="600" u="none" cap="none" strike="noStrike">
                <a:solidFill>
                  <a:srgbClr val="000000"/>
                </a:solidFill>
                <a:latin typeface="Red Hat Display"/>
                <a:ea typeface="Red Hat Display"/>
                <a:cs typeface="Red Hat Display"/>
                <a:sym typeface="Red Hat Display"/>
              </a:defRPr>
            </a:lvl9pPr>
          </a:lstStyle>
          <a:p>
            <a:pPr indent="0" lvl="0" marL="0" rtl="0" algn="ctr">
              <a:spcBef>
                <a:spcPts val="0"/>
              </a:spcBef>
              <a:spcAft>
                <a:spcPts val="0"/>
              </a:spcAft>
              <a:buNone/>
            </a:pPr>
            <a:fld id="{00000000-1234-1234-1234-123412341234}" type="slidenum">
              <a:rPr lang="en"/>
              <a:t>‹#›</a:t>
            </a:fld>
            <a:endParaRPr/>
          </a:p>
        </p:txBody>
      </p:sp>
      <p:pic>
        <p:nvPicPr>
          <p:cNvPr id="1641" name="Google Shape;1641;p142"/>
          <p:cNvPicPr preferRelativeResize="0"/>
          <p:nvPr/>
        </p:nvPicPr>
        <p:blipFill rotWithShape="1">
          <a:blip r:embed="rId2">
            <a:alphaModFix/>
          </a:blip>
          <a:srcRect b="317" l="0" r="0" t="327"/>
          <a:stretch/>
        </p:blipFill>
        <p:spPr>
          <a:xfrm>
            <a:off x="8033459" y="4734938"/>
            <a:ext cx="731888" cy="171091"/>
          </a:xfrm>
          <a:prstGeom prst="rect">
            <a:avLst/>
          </a:prstGeom>
          <a:noFill/>
          <a:ln>
            <a:noFill/>
          </a:ln>
        </p:spPr>
      </p:pic>
      <p:sp>
        <p:nvSpPr>
          <p:cNvPr id="1642" name="Google Shape;1642;p142"/>
          <p:cNvSpPr txBox="1"/>
          <p:nvPr>
            <p:ph idx="2" type="subTitle"/>
          </p:nvPr>
        </p:nvSpPr>
        <p:spPr>
          <a:xfrm>
            <a:off x="663800" y="4627175"/>
            <a:ext cx="6561000" cy="419700"/>
          </a:xfrm>
          <a:prstGeom prst="rect">
            <a:avLst/>
          </a:prstGeom>
          <a:noFill/>
          <a:ln>
            <a:noFill/>
          </a:ln>
        </p:spPr>
        <p:txBody>
          <a:bodyPr anchorCtr="0" anchor="b" bIns="0" lIns="0" spcFirstLastPara="1" rIns="0" wrap="square" tIns="0">
            <a:noAutofit/>
          </a:bodyPr>
          <a:lstStyle>
            <a:lvl1pPr lvl="0" rtl="0" algn="l">
              <a:lnSpc>
                <a:spcPct val="100000"/>
              </a:lnSpc>
              <a:spcBef>
                <a:spcPts val="0"/>
              </a:spcBef>
              <a:spcAft>
                <a:spcPts val="0"/>
              </a:spcAft>
              <a:buSzPts val="1600"/>
              <a:buNone/>
              <a:defRPr sz="900">
                <a:solidFill>
                  <a:srgbClr val="4D4D4F"/>
                </a:solidFill>
              </a:defRPr>
            </a:lvl1pPr>
            <a:lvl2pPr lvl="1" rtl="0" algn="l">
              <a:lnSpc>
                <a:spcPct val="142000"/>
              </a:lnSpc>
              <a:spcBef>
                <a:spcPts val="0"/>
              </a:spcBef>
              <a:spcAft>
                <a:spcPts val="0"/>
              </a:spcAft>
              <a:buSzPts val="1200"/>
              <a:buNone/>
              <a:defRPr sz="500">
                <a:solidFill>
                  <a:srgbClr val="4D4D4F"/>
                </a:solidFill>
              </a:defRPr>
            </a:lvl2pPr>
            <a:lvl3pPr lvl="2" rtl="0" algn="l">
              <a:lnSpc>
                <a:spcPct val="142000"/>
              </a:lnSpc>
              <a:spcBef>
                <a:spcPts val="0"/>
              </a:spcBef>
              <a:spcAft>
                <a:spcPts val="0"/>
              </a:spcAft>
              <a:buSzPts val="1200"/>
              <a:buNone/>
              <a:defRPr sz="500">
                <a:solidFill>
                  <a:srgbClr val="4D4D4F"/>
                </a:solidFill>
              </a:defRPr>
            </a:lvl3pPr>
            <a:lvl4pPr lvl="3" rtl="0" algn="l">
              <a:lnSpc>
                <a:spcPct val="142000"/>
              </a:lnSpc>
              <a:spcBef>
                <a:spcPts val="0"/>
              </a:spcBef>
              <a:spcAft>
                <a:spcPts val="0"/>
              </a:spcAft>
              <a:buSzPts val="1200"/>
              <a:buNone/>
              <a:defRPr sz="500">
                <a:solidFill>
                  <a:srgbClr val="4D4D4F"/>
                </a:solidFill>
              </a:defRPr>
            </a:lvl4pPr>
            <a:lvl5pPr lvl="4" rtl="0" algn="l">
              <a:lnSpc>
                <a:spcPct val="142000"/>
              </a:lnSpc>
              <a:spcBef>
                <a:spcPts val="0"/>
              </a:spcBef>
              <a:spcAft>
                <a:spcPts val="0"/>
              </a:spcAft>
              <a:buSzPts val="1200"/>
              <a:buNone/>
              <a:defRPr sz="500">
                <a:solidFill>
                  <a:srgbClr val="4D4D4F"/>
                </a:solidFill>
              </a:defRPr>
            </a:lvl5pPr>
            <a:lvl6pPr lvl="5" rtl="0" algn="l">
              <a:lnSpc>
                <a:spcPct val="142000"/>
              </a:lnSpc>
              <a:spcBef>
                <a:spcPts val="0"/>
              </a:spcBef>
              <a:spcAft>
                <a:spcPts val="0"/>
              </a:spcAft>
              <a:buSzPts val="1200"/>
              <a:buNone/>
              <a:defRPr sz="500">
                <a:solidFill>
                  <a:srgbClr val="4D4D4F"/>
                </a:solidFill>
              </a:defRPr>
            </a:lvl6pPr>
            <a:lvl7pPr lvl="6" rtl="0" algn="l">
              <a:lnSpc>
                <a:spcPct val="142000"/>
              </a:lnSpc>
              <a:spcBef>
                <a:spcPts val="0"/>
              </a:spcBef>
              <a:spcAft>
                <a:spcPts val="0"/>
              </a:spcAft>
              <a:buSzPts val="1200"/>
              <a:buNone/>
              <a:defRPr sz="500">
                <a:solidFill>
                  <a:srgbClr val="4D4D4F"/>
                </a:solidFill>
              </a:defRPr>
            </a:lvl7pPr>
            <a:lvl8pPr lvl="7" rtl="0" algn="l">
              <a:lnSpc>
                <a:spcPct val="142000"/>
              </a:lnSpc>
              <a:spcBef>
                <a:spcPts val="0"/>
              </a:spcBef>
              <a:spcAft>
                <a:spcPts val="0"/>
              </a:spcAft>
              <a:buSzPts val="1200"/>
              <a:buNone/>
              <a:defRPr sz="500">
                <a:solidFill>
                  <a:srgbClr val="4D4D4F"/>
                </a:solidFill>
              </a:defRPr>
            </a:lvl8pPr>
            <a:lvl9pPr lvl="8" rtl="0" algn="l">
              <a:lnSpc>
                <a:spcPct val="142000"/>
              </a:lnSpc>
              <a:spcBef>
                <a:spcPts val="0"/>
              </a:spcBef>
              <a:spcAft>
                <a:spcPts val="0"/>
              </a:spcAft>
              <a:buSzPts val="1200"/>
              <a:buNone/>
              <a:defRPr sz="500">
                <a:solidFill>
                  <a:srgbClr val="4D4D4F"/>
                </a:solidFill>
              </a:defRPr>
            </a:lvl9pPr>
          </a:lstStyle>
          <a:p/>
        </p:txBody>
      </p:sp>
      <p:sp>
        <p:nvSpPr>
          <p:cNvPr id="1643" name="Google Shape;1643;p142"/>
          <p:cNvSpPr txBox="1"/>
          <p:nvPr/>
        </p:nvSpPr>
        <p:spPr>
          <a:xfrm>
            <a:off x="5550423" y="4627175"/>
            <a:ext cx="2381400" cy="4197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500"/>
              <a:buFont typeface="Arial"/>
              <a:buNone/>
            </a:pPr>
            <a:r>
              <a:rPr i="0" lang="en" sz="500" u="none" cap="none" strike="noStrike">
                <a:solidFill>
                  <a:srgbClr val="4D4D4F"/>
                </a:solidFill>
                <a:latin typeface="Red Hat Display"/>
                <a:ea typeface="Red Hat Display"/>
                <a:cs typeface="Red Hat Display"/>
                <a:sym typeface="Red Hat Display"/>
              </a:rPr>
              <a:t>F18017-190601</a:t>
            </a:r>
            <a:endParaRPr i="0" sz="500" u="none" cap="none" strike="noStrike">
              <a:solidFill>
                <a:srgbClr val="4D4D4F"/>
              </a:solidFill>
              <a:latin typeface="Red Hat Display"/>
              <a:ea typeface="Red Hat Display"/>
              <a:cs typeface="Red Hat Display"/>
              <a:sym typeface="Red Hat Display"/>
            </a:endParaRPr>
          </a:p>
        </p:txBody>
      </p:sp>
      <p:sp>
        <p:nvSpPr>
          <p:cNvPr id="1644" name="Google Shape;1644;p142"/>
          <p:cNvSpPr txBox="1"/>
          <p:nvPr>
            <p:ph idx="3" type="subTitle"/>
          </p:nvPr>
        </p:nvSpPr>
        <p:spPr>
          <a:xfrm>
            <a:off x="335825" y="937875"/>
            <a:ext cx="8472300" cy="419700"/>
          </a:xfrm>
          <a:prstGeom prst="rect">
            <a:avLst/>
          </a:prstGeom>
          <a:noFill/>
          <a:ln>
            <a:noFill/>
          </a:ln>
        </p:spPr>
        <p:txBody>
          <a:bodyPr anchorCtr="0" anchor="t" bIns="0" lIns="0" spcFirstLastPara="1" rIns="0" wrap="square" tIns="0">
            <a:noAutofit/>
          </a:bodyPr>
          <a:lstStyle>
            <a:lvl1pPr lvl="0" rtl="0" algn="ctr">
              <a:lnSpc>
                <a:spcPct val="100000"/>
              </a:lnSpc>
              <a:spcBef>
                <a:spcPts val="0"/>
              </a:spcBef>
              <a:spcAft>
                <a:spcPts val="0"/>
              </a:spcAft>
              <a:buSzPts val="1600"/>
              <a:buNone/>
              <a:defRPr/>
            </a:lvl1pPr>
            <a:lvl2pPr lvl="1" rtl="0" algn="ctr">
              <a:lnSpc>
                <a:spcPct val="115000"/>
              </a:lnSpc>
              <a:spcBef>
                <a:spcPts val="1600"/>
              </a:spcBef>
              <a:spcAft>
                <a:spcPts val="0"/>
              </a:spcAft>
              <a:buSzPts val="1200"/>
              <a:buNone/>
              <a:defRPr/>
            </a:lvl2pPr>
            <a:lvl3pPr lvl="2" rtl="0" algn="ctr">
              <a:lnSpc>
                <a:spcPct val="115000"/>
              </a:lnSpc>
              <a:spcBef>
                <a:spcPts val="1600"/>
              </a:spcBef>
              <a:spcAft>
                <a:spcPts val="0"/>
              </a:spcAft>
              <a:buSzPts val="1200"/>
              <a:buNone/>
              <a:defRPr/>
            </a:lvl3pPr>
            <a:lvl4pPr lvl="3" rtl="0" algn="ctr">
              <a:lnSpc>
                <a:spcPct val="115000"/>
              </a:lnSpc>
              <a:spcBef>
                <a:spcPts val="1600"/>
              </a:spcBef>
              <a:spcAft>
                <a:spcPts val="0"/>
              </a:spcAft>
              <a:buSzPts val="1200"/>
              <a:buNone/>
              <a:defRPr/>
            </a:lvl4pPr>
            <a:lvl5pPr lvl="4" rtl="0" algn="ctr">
              <a:lnSpc>
                <a:spcPct val="115000"/>
              </a:lnSpc>
              <a:spcBef>
                <a:spcPts val="1600"/>
              </a:spcBef>
              <a:spcAft>
                <a:spcPts val="0"/>
              </a:spcAft>
              <a:buSzPts val="1200"/>
              <a:buNone/>
              <a:defRPr/>
            </a:lvl5pPr>
            <a:lvl6pPr lvl="5" rtl="0" algn="ctr">
              <a:lnSpc>
                <a:spcPct val="115000"/>
              </a:lnSpc>
              <a:spcBef>
                <a:spcPts val="1600"/>
              </a:spcBef>
              <a:spcAft>
                <a:spcPts val="0"/>
              </a:spcAft>
              <a:buSzPts val="1200"/>
              <a:buNone/>
              <a:defRPr/>
            </a:lvl6pPr>
            <a:lvl7pPr lvl="6" rtl="0" algn="ctr">
              <a:lnSpc>
                <a:spcPct val="115000"/>
              </a:lnSpc>
              <a:spcBef>
                <a:spcPts val="1600"/>
              </a:spcBef>
              <a:spcAft>
                <a:spcPts val="0"/>
              </a:spcAft>
              <a:buSzPts val="1200"/>
              <a:buNone/>
              <a:defRPr/>
            </a:lvl7pPr>
            <a:lvl8pPr lvl="7" rtl="0" algn="ctr">
              <a:lnSpc>
                <a:spcPct val="115000"/>
              </a:lnSpc>
              <a:spcBef>
                <a:spcPts val="1600"/>
              </a:spcBef>
              <a:spcAft>
                <a:spcPts val="0"/>
              </a:spcAft>
              <a:buSzPts val="1200"/>
              <a:buNone/>
              <a:defRPr/>
            </a:lvl8pPr>
            <a:lvl9pPr lvl="8" rtl="0" algn="ctr">
              <a:lnSpc>
                <a:spcPct val="115000"/>
              </a:lnSpc>
              <a:spcBef>
                <a:spcPts val="1600"/>
              </a:spcBef>
              <a:spcAft>
                <a:spcPts val="1600"/>
              </a:spcAft>
              <a:buSzPts val="1200"/>
              <a:buNone/>
              <a:defRPr/>
            </a:lvl9pPr>
          </a:lstStyle>
          <a:p/>
        </p:txBody>
      </p:sp>
      <p:sp>
        <p:nvSpPr>
          <p:cNvPr id="1645" name="Google Shape;1645;p142"/>
          <p:cNvSpPr txBox="1"/>
          <p:nvPr>
            <p:ph type="title"/>
          </p:nvPr>
        </p:nvSpPr>
        <p:spPr>
          <a:xfrm>
            <a:off x="335825" y="499000"/>
            <a:ext cx="8472300" cy="419700"/>
          </a:xfrm>
          <a:prstGeom prst="rect">
            <a:avLst/>
          </a:prstGeom>
          <a:noFill/>
          <a:ln>
            <a:noFill/>
          </a:ln>
        </p:spPr>
        <p:txBody>
          <a:bodyPr anchorCtr="0" anchor="t" bIns="0" lIns="0" spcFirstLastPara="1" rIns="0" wrap="square" tIns="0">
            <a:noAutofit/>
          </a:bodyPr>
          <a:lstStyle>
            <a:lvl1pPr lvl="0" rtl="0" algn="ctr">
              <a:lnSpc>
                <a:spcPct val="100000"/>
              </a:lnSpc>
              <a:spcBef>
                <a:spcPts val="0"/>
              </a:spcBef>
              <a:spcAft>
                <a:spcPts val="0"/>
              </a:spcAft>
              <a:buSzPts val="2600"/>
              <a:buNone/>
              <a:defRPr sz="2000">
                <a:solidFill>
                  <a:srgbClr val="000000"/>
                </a:solidFill>
              </a:defRPr>
            </a:lvl1pPr>
            <a:lvl2pPr lvl="1" rtl="0" algn="ctr">
              <a:lnSpc>
                <a:spcPct val="130000"/>
              </a:lnSpc>
              <a:spcBef>
                <a:spcPts val="0"/>
              </a:spcBef>
              <a:spcAft>
                <a:spcPts val="0"/>
              </a:spcAft>
              <a:buSzPts val="2600"/>
              <a:buNone/>
              <a:defRPr sz="2000">
                <a:solidFill>
                  <a:srgbClr val="000000"/>
                </a:solidFill>
              </a:defRPr>
            </a:lvl2pPr>
            <a:lvl3pPr lvl="2" rtl="0" algn="ctr">
              <a:lnSpc>
                <a:spcPct val="130000"/>
              </a:lnSpc>
              <a:spcBef>
                <a:spcPts val="0"/>
              </a:spcBef>
              <a:spcAft>
                <a:spcPts val="0"/>
              </a:spcAft>
              <a:buSzPts val="2600"/>
              <a:buNone/>
              <a:defRPr sz="2000">
                <a:solidFill>
                  <a:srgbClr val="000000"/>
                </a:solidFill>
              </a:defRPr>
            </a:lvl3pPr>
            <a:lvl4pPr lvl="3" rtl="0" algn="ctr">
              <a:lnSpc>
                <a:spcPct val="130000"/>
              </a:lnSpc>
              <a:spcBef>
                <a:spcPts val="0"/>
              </a:spcBef>
              <a:spcAft>
                <a:spcPts val="0"/>
              </a:spcAft>
              <a:buSzPts val="2600"/>
              <a:buNone/>
              <a:defRPr sz="2000">
                <a:solidFill>
                  <a:srgbClr val="000000"/>
                </a:solidFill>
              </a:defRPr>
            </a:lvl4pPr>
            <a:lvl5pPr lvl="4" rtl="0" algn="ctr">
              <a:lnSpc>
                <a:spcPct val="130000"/>
              </a:lnSpc>
              <a:spcBef>
                <a:spcPts val="0"/>
              </a:spcBef>
              <a:spcAft>
                <a:spcPts val="0"/>
              </a:spcAft>
              <a:buSzPts val="2600"/>
              <a:buNone/>
              <a:defRPr sz="2000">
                <a:solidFill>
                  <a:srgbClr val="000000"/>
                </a:solidFill>
              </a:defRPr>
            </a:lvl5pPr>
            <a:lvl6pPr lvl="5" rtl="0" algn="ctr">
              <a:lnSpc>
                <a:spcPct val="130000"/>
              </a:lnSpc>
              <a:spcBef>
                <a:spcPts val="0"/>
              </a:spcBef>
              <a:spcAft>
                <a:spcPts val="0"/>
              </a:spcAft>
              <a:buSzPts val="2600"/>
              <a:buNone/>
              <a:defRPr sz="2000">
                <a:solidFill>
                  <a:srgbClr val="000000"/>
                </a:solidFill>
              </a:defRPr>
            </a:lvl6pPr>
            <a:lvl7pPr lvl="6" rtl="0" algn="ctr">
              <a:lnSpc>
                <a:spcPct val="130000"/>
              </a:lnSpc>
              <a:spcBef>
                <a:spcPts val="0"/>
              </a:spcBef>
              <a:spcAft>
                <a:spcPts val="0"/>
              </a:spcAft>
              <a:buSzPts val="2600"/>
              <a:buNone/>
              <a:defRPr sz="2000">
                <a:solidFill>
                  <a:srgbClr val="000000"/>
                </a:solidFill>
              </a:defRPr>
            </a:lvl7pPr>
            <a:lvl8pPr lvl="7" rtl="0" algn="ctr">
              <a:lnSpc>
                <a:spcPct val="130000"/>
              </a:lnSpc>
              <a:spcBef>
                <a:spcPts val="0"/>
              </a:spcBef>
              <a:spcAft>
                <a:spcPts val="0"/>
              </a:spcAft>
              <a:buSzPts val="2600"/>
              <a:buNone/>
              <a:defRPr sz="2000">
                <a:solidFill>
                  <a:srgbClr val="000000"/>
                </a:solidFill>
              </a:defRPr>
            </a:lvl8pPr>
            <a:lvl9pPr lvl="8" rtl="0" algn="ctr">
              <a:lnSpc>
                <a:spcPct val="130000"/>
              </a:lnSpc>
              <a:spcBef>
                <a:spcPts val="0"/>
              </a:spcBef>
              <a:spcAft>
                <a:spcPts val="0"/>
              </a:spcAft>
              <a:buSzPts val="2600"/>
              <a:buNone/>
              <a:defRPr sz="2000">
                <a:solidFill>
                  <a:srgbClr val="000000"/>
                </a:solidFill>
              </a:defRPr>
            </a:lvl9pPr>
          </a:lstStyle>
          <a:p/>
        </p:txBody>
      </p:sp>
      <p:sp>
        <p:nvSpPr>
          <p:cNvPr id="1646" name="Google Shape;1646;p142"/>
          <p:cNvSpPr txBox="1"/>
          <p:nvPr/>
        </p:nvSpPr>
        <p:spPr>
          <a:xfrm>
            <a:off x="7258312" y="202369"/>
            <a:ext cx="1506900" cy="224100"/>
          </a:xfrm>
          <a:prstGeom prst="rect">
            <a:avLst/>
          </a:prstGeom>
          <a:noFill/>
          <a:ln>
            <a:noFill/>
          </a:ln>
        </p:spPr>
        <p:txBody>
          <a:bodyPr anchorCtr="0" anchor="b" bIns="0" lIns="0" spcFirstLastPara="1" rIns="0" wrap="square" tIns="0">
            <a:noAutofit/>
          </a:bodyPr>
          <a:lstStyle/>
          <a:p>
            <a:pPr indent="0" lvl="0" marL="0" rtl="0" algn="l">
              <a:lnSpc>
                <a:spcPct val="130000"/>
              </a:lnSpc>
              <a:spcBef>
                <a:spcPts val="0"/>
              </a:spcBef>
              <a:spcAft>
                <a:spcPts val="800"/>
              </a:spcAft>
              <a:buClr>
                <a:srgbClr val="000000"/>
              </a:buClr>
              <a:buSzPts val="800"/>
              <a:buFont typeface="Arial"/>
              <a:buNone/>
            </a:pPr>
            <a:r>
              <a:rPr b="1" lang="en" sz="500">
                <a:solidFill>
                  <a:srgbClr val="000000"/>
                </a:solidFill>
                <a:latin typeface="Red Hat Text"/>
                <a:ea typeface="Red Hat Text"/>
                <a:cs typeface="Red Hat Text"/>
                <a:sym typeface="Red Hat Text"/>
              </a:rPr>
              <a:t>CONFIDENTIAL Red Hat associates only</a:t>
            </a:r>
            <a:endParaRPr sz="500">
              <a:latin typeface="Red Hat Text Medium"/>
              <a:ea typeface="Red Hat Text Medium"/>
              <a:cs typeface="Red Hat Text Medium"/>
              <a:sym typeface="Red Hat Text Medium"/>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large text alt1">
  <p:cSld name="CUSTOM_4_2_2">
    <p:spTree>
      <p:nvGrpSpPr>
        <p:cNvPr id="65" name="Shape 65"/>
        <p:cNvGrpSpPr/>
        <p:nvPr/>
      </p:nvGrpSpPr>
      <p:grpSpPr>
        <a:xfrm>
          <a:off x="0" y="0"/>
          <a:ext cx="0" cy="0"/>
          <a:chOff x="0" y="0"/>
          <a:chExt cx="0" cy="0"/>
        </a:xfrm>
      </p:grpSpPr>
      <p:cxnSp>
        <p:nvCxnSpPr>
          <p:cNvPr id="66" name="Google Shape;66;p15"/>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67" name="Google Shape;67;p15"/>
          <p:cNvCxnSpPr/>
          <p:nvPr/>
        </p:nvCxnSpPr>
        <p:spPr>
          <a:xfrm rot="10800000">
            <a:off x="335825" y="4800900"/>
            <a:ext cx="0" cy="342600"/>
          </a:xfrm>
          <a:prstGeom prst="straightConnector1">
            <a:avLst/>
          </a:prstGeom>
          <a:noFill/>
          <a:ln cap="flat" cmpd="sng" w="9525">
            <a:solidFill>
              <a:schemeClr val="accent1"/>
            </a:solidFill>
            <a:prstDash val="solid"/>
            <a:round/>
            <a:headEnd len="med" w="med" type="none"/>
            <a:tailEnd len="med" w="med" type="none"/>
          </a:ln>
        </p:spPr>
      </p:cxnSp>
      <p:sp>
        <p:nvSpPr>
          <p:cNvPr id="68" name="Google Shape;68;p15"/>
          <p:cNvSpPr txBox="1"/>
          <p:nvPr>
            <p:ph idx="12" type="sldNum"/>
          </p:nvPr>
        </p:nvSpPr>
        <p:spPr>
          <a:xfrm>
            <a:off x="61481" y="4627167"/>
            <a:ext cx="548700" cy="107700"/>
          </a:xfrm>
          <a:prstGeom prst="rect">
            <a:avLst/>
          </a:prstGeom>
        </p:spPr>
        <p:txBody>
          <a:bodyPr anchorCtr="0" anchor="b" bIns="0" lIns="0" spcFirstLastPara="1" rIns="0" wrap="square" tIns="0">
            <a:norm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69" name="Google Shape;69;p15"/>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70" name="Google Shape;70;p15"/>
          <p:cNvSpPr txBox="1"/>
          <p:nvPr>
            <p:ph idx="1" type="subTitle"/>
          </p:nvPr>
        </p:nvSpPr>
        <p:spPr>
          <a:xfrm>
            <a:off x="663788" y="4627163"/>
            <a:ext cx="6001800" cy="419700"/>
          </a:xfrm>
          <a:prstGeom prst="rect">
            <a:avLst/>
          </a:prstGeom>
        </p:spPr>
        <p:txBody>
          <a:bodyPr anchorCtr="0" anchor="b" bIns="91425" lIns="91425" spcFirstLastPara="1" rIns="91425" wrap="square" tIns="91425">
            <a:norm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
        <p:nvSpPr>
          <p:cNvPr id="71" name="Google Shape;71;p15"/>
          <p:cNvSpPr txBox="1"/>
          <p:nvPr>
            <p:ph idx="2" type="subTitle"/>
          </p:nvPr>
        </p:nvSpPr>
        <p:spPr>
          <a:xfrm>
            <a:off x="1565888" y="1812319"/>
            <a:ext cx="6033600" cy="978000"/>
          </a:xfrm>
          <a:prstGeom prst="rect">
            <a:avLst/>
          </a:prstGeom>
        </p:spPr>
        <p:txBody>
          <a:bodyPr anchorCtr="0" anchor="t" bIns="91425" lIns="91425" spcFirstLastPara="1" rIns="91425" wrap="square" tIns="91425">
            <a:normAutofit/>
          </a:bodyPr>
          <a:lstStyle>
            <a:lvl1pPr lvl="0" rtl="0">
              <a:lnSpc>
                <a:spcPct val="135000"/>
              </a:lnSpc>
              <a:spcBef>
                <a:spcPts val="0"/>
              </a:spcBef>
              <a:spcAft>
                <a:spcPts val="0"/>
              </a:spcAft>
              <a:buNone/>
              <a:defRPr>
                <a:solidFill>
                  <a:schemeClr val="accent1"/>
                </a:solidFill>
              </a:defRPr>
            </a:lvl1pPr>
            <a:lvl2pPr lvl="1" rtl="0">
              <a:spcBef>
                <a:spcPts val="1200"/>
              </a:spcBef>
              <a:spcAft>
                <a:spcPts val="0"/>
              </a:spcAft>
              <a:buNone/>
              <a:defRPr>
                <a:solidFill>
                  <a:schemeClr val="accent1"/>
                </a:solidFill>
              </a:defRPr>
            </a:lvl2pPr>
            <a:lvl3pPr lvl="2" rtl="0">
              <a:spcBef>
                <a:spcPts val="1200"/>
              </a:spcBef>
              <a:spcAft>
                <a:spcPts val="0"/>
              </a:spcAft>
              <a:buNone/>
              <a:defRPr>
                <a:solidFill>
                  <a:schemeClr val="accent1"/>
                </a:solidFill>
              </a:defRPr>
            </a:lvl3pPr>
            <a:lvl4pPr lvl="3" rtl="0">
              <a:spcBef>
                <a:spcPts val="1200"/>
              </a:spcBef>
              <a:spcAft>
                <a:spcPts val="0"/>
              </a:spcAft>
              <a:buNone/>
              <a:defRPr>
                <a:solidFill>
                  <a:schemeClr val="accent1"/>
                </a:solidFill>
              </a:defRPr>
            </a:lvl4pPr>
            <a:lvl5pPr lvl="4" rtl="0">
              <a:spcBef>
                <a:spcPts val="1200"/>
              </a:spcBef>
              <a:spcAft>
                <a:spcPts val="0"/>
              </a:spcAft>
              <a:buNone/>
              <a:defRPr>
                <a:solidFill>
                  <a:schemeClr val="accent1"/>
                </a:solidFill>
              </a:defRPr>
            </a:lvl5pPr>
            <a:lvl6pPr lvl="5" rtl="0">
              <a:spcBef>
                <a:spcPts val="1200"/>
              </a:spcBef>
              <a:spcAft>
                <a:spcPts val="0"/>
              </a:spcAft>
              <a:buNone/>
              <a:defRPr>
                <a:solidFill>
                  <a:schemeClr val="accent1"/>
                </a:solidFill>
              </a:defRPr>
            </a:lvl6pPr>
            <a:lvl7pPr lvl="6" rtl="0">
              <a:spcBef>
                <a:spcPts val="1200"/>
              </a:spcBef>
              <a:spcAft>
                <a:spcPts val="0"/>
              </a:spcAft>
              <a:buNone/>
              <a:defRPr>
                <a:solidFill>
                  <a:schemeClr val="accent1"/>
                </a:solidFill>
              </a:defRPr>
            </a:lvl7pPr>
            <a:lvl8pPr lvl="7" rtl="0">
              <a:spcBef>
                <a:spcPts val="1200"/>
              </a:spcBef>
              <a:spcAft>
                <a:spcPts val="0"/>
              </a:spcAft>
              <a:buNone/>
              <a:defRPr>
                <a:solidFill>
                  <a:schemeClr val="accent1"/>
                </a:solidFill>
              </a:defRPr>
            </a:lvl8pPr>
            <a:lvl9pPr lvl="8" rtl="0">
              <a:spcBef>
                <a:spcPts val="1200"/>
              </a:spcBef>
              <a:spcAft>
                <a:spcPts val="1200"/>
              </a:spcAft>
              <a:buNone/>
              <a:defRPr>
                <a:solidFill>
                  <a:schemeClr val="accent1"/>
                </a:solidFill>
              </a:defRPr>
            </a:lvl9pPr>
          </a:lstStyle>
          <a:p/>
        </p:txBody>
      </p:sp>
      <p:sp>
        <p:nvSpPr>
          <p:cNvPr id="72" name="Google Shape;72;p15"/>
          <p:cNvSpPr txBox="1"/>
          <p:nvPr>
            <p:ph idx="3" type="subTitle"/>
          </p:nvPr>
        </p:nvSpPr>
        <p:spPr>
          <a:xfrm>
            <a:off x="335831" y="41580"/>
            <a:ext cx="3861600" cy="612300"/>
          </a:xfrm>
          <a:prstGeom prst="rect">
            <a:avLst/>
          </a:prstGeom>
        </p:spPr>
        <p:txBody>
          <a:bodyPr anchorCtr="0" anchor="ctr" bIns="68575" lIns="329175" spcFirstLastPara="1" rIns="68575" wrap="square" tIns="68575">
            <a:normAutofit/>
          </a:bodyPr>
          <a:lstStyle>
            <a:lvl1pPr lvl="0"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9pPr>
          </a:lstStyle>
          <a:p/>
        </p:txBody>
      </p:sp>
      <p:sp>
        <p:nvSpPr>
          <p:cNvPr id="73" name="Google Shape;73;p15"/>
          <p:cNvSpPr txBox="1"/>
          <p:nvPr>
            <p:ph type="title"/>
          </p:nvPr>
        </p:nvSpPr>
        <p:spPr>
          <a:xfrm>
            <a:off x="663788" y="825263"/>
            <a:ext cx="7816500" cy="414900"/>
          </a:xfrm>
          <a:prstGeom prst="rect">
            <a:avLst/>
          </a:prstGeom>
        </p:spPr>
        <p:txBody>
          <a:bodyPr anchorCtr="0" anchor="t" bIns="91425" lIns="91425" spcFirstLastPara="1" rIns="91425" wrap="square" tIns="91425">
            <a:normAutofit/>
          </a:bodyPr>
          <a:lstStyle>
            <a:lvl1pPr lvl="0" rtl="0" algn="ctr">
              <a:lnSpc>
                <a:spcPct val="130000"/>
              </a:lnSpc>
              <a:spcBef>
                <a:spcPts val="0"/>
              </a:spcBef>
              <a:spcAft>
                <a:spcPts val="0"/>
              </a:spcAft>
              <a:buNone/>
              <a:defRPr sz="21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sp>
        <p:nvSpPr>
          <p:cNvPr id="74" name="Google Shape;74;p15"/>
          <p:cNvSpPr txBox="1"/>
          <p:nvPr>
            <p:ph idx="4" type="subTitle"/>
          </p:nvPr>
        </p:nvSpPr>
        <p:spPr>
          <a:xfrm>
            <a:off x="663844" y="1240163"/>
            <a:ext cx="7816500" cy="219000"/>
          </a:xfrm>
          <a:prstGeom prst="rect">
            <a:avLst/>
          </a:prstGeom>
        </p:spPr>
        <p:txBody>
          <a:bodyPr anchorCtr="0" anchor="t" bIns="91425" lIns="91425" spcFirstLastPara="1" rIns="91425" wrap="square" tIns="91425">
            <a:normAutofit/>
          </a:bodyPr>
          <a:lstStyle>
            <a:lvl1pPr lvl="0" rtl="0" algn="ctr">
              <a:spcBef>
                <a:spcPts val="0"/>
              </a:spcBef>
              <a:spcAft>
                <a:spcPts val="0"/>
              </a:spcAft>
              <a:buNone/>
              <a:defRPr sz="1400">
                <a:solidFill>
                  <a:schemeClr val="accent1"/>
                </a:solidFill>
              </a:defRPr>
            </a:lvl1pPr>
            <a:lvl2pPr lvl="1" rtl="0" algn="ctr">
              <a:spcBef>
                <a:spcPts val="1200"/>
              </a:spcBef>
              <a:spcAft>
                <a:spcPts val="0"/>
              </a:spcAft>
              <a:buNone/>
              <a:defRPr sz="1400">
                <a:solidFill>
                  <a:schemeClr val="accent1"/>
                </a:solidFill>
              </a:defRPr>
            </a:lvl2pPr>
            <a:lvl3pPr lvl="2" rtl="0" algn="ctr">
              <a:spcBef>
                <a:spcPts val="1200"/>
              </a:spcBef>
              <a:spcAft>
                <a:spcPts val="0"/>
              </a:spcAft>
              <a:buNone/>
              <a:defRPr sz="1400">
                <a:solidFill>
                  <a:schemeClr val="accent1"/>
                </a:solidFill>
              </a:defRPr>
            </a:lvl3pPr>
            <a:lvl4pPr lvl="3" rtl="0" algn="ctr">
              <a:spcBef>
                <a:spcPts val="1200"/>
              </a:spcBef>
              <a:spcAft>
                <a:spcPts val="0"/>
              </a:spcAft>
              <a:buNone/>
              <a:defRPr sz="1400">
                <a:solidFill>
                  <a:schemeClr val="accent1"/>
                </a:solidFill>
              </a:defRPr>
            </a:lvl4pPr>
            <a:lvl5pPr lvl="4" rtl="0" algn="ctr">
              <a:spcBef>
                <a:spcPts val="1200"/>
              </a:spcBef>
              <a:spcAft>
                <a:spcPts val="0"/>
              </a:spcAft>
              <a:buNone/>
              <a:defRPr sz="1400">
                <a:solidFill>
                  <a:schemeClr val="accent1"/>
                </a:solidFill>
              </a:defRPr>
            </a:lvl5pPr>
            <a:lvl6pPr lvl="5" rtl="0" algn="ctr">
              <a:spcBef>
                <a:spcPts val="1200"/>
              </a:spcBef>
              <a:spcAft>
                <a:spcPts val="0"/>
              </a:spcAft>
              <a:buNone/>
              <a:defRPr sz="1400">
                <a:solidFill>
                  <a:schemeClr val="accent1"/>
                </a:solidFill>
              </a:defRPr>
            </a:lvl6pPr>
            <a:lvl7pPr lvl="6" rtl="0" algn="ctr">
              <a:spcBef>
                <a:spcPts val="1200"/>
              </a:spcBef>
              <a:spcAft>
                <a:spcPts val="0"/>
              </a:spcAft>
              <a:buNone/>
              <a:defRPr sz="1400">
                <a:solidFill>
                  <a:schemeClr val="accent1"/>
                </a:solidFill>
              </a:defRPr>
            </a:lvl7pPr>
            <a:lvl8pPr lvl="7" rtl="0" algn="ctr">
              <a:spcBef>
                <a:spcPts val="1200"/>
              </a:spcBef>
              <a:spcAft>
                <a:spcPts val="0"/>
              </a:spcAft>
              <a:buNone/>
              <a:defRPr sz="1400">
                <a:solidFill>
                  <a:schemeClr val="accent1"/>
                </a:solidFill>
              </a:defRPr>
            </a:lvl8pPr>
            <a:lvl9pPr lvl="8" rtl="0" algn="ctr">
              <a:spcBef>
                <a:spcPts val="1200"/>
              </a:spcBef>
              <a:spcAft>
                <a:spcPts val="1200"/>
              </a:spcAft>
              <a:buNone/>
              <a:defRPr sz="1400">
                <a:solidFill>
                  <a:schemeClr val="accent1"/>
                </a:solidFill>
              </a:defRPr>
            </a:lvl9pPr>
          </a:lstStyle>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1">
  <p:cSld name="CUSTOM_4_7">
    <p:spTree>
      <p:nvGrpSpPr>
        <p:cNvPr id="1647" name="Shape 1647"/>
        <p:cNvGrpSpPr/>
        <p:nvPr/>
      </p:nvGrpSpPr>
      <p:grpSpPr>
        <a:xfrm>
          <a:off x="0" y="0"/>
          <a:ext cx="0" cy="0"/>
          <a:chOff x="0" y="0"/>
          <a:chExt cx="0" cy="0"/>
        </a:xfrm>
      </p:grpSpPr>
      <p:sp>
        <p:nvSpPr>
          <p:cNvPr id="1648" name="Google Shape;1648;p143"/>
          <p:cNvSpPr txBox="1"/>
          <p:nvPr>
            <p:ph type="title"/>
          </p:nvPr>
        </p:nvSpPr>
        <p:spPr>
          <a:xfrm>
            <a:off x="1314450" y="709500"/>
            <a:ext cx="6515100" cy="725700"/>
          </a:xfrm>
          <a:prstGeom prst="rect">
            <a:avLst/>
          </a:prstGeom>
          <a:noFill/>
          <a:ln>
            <a:noFill/>
          </a:ln>
        </p:spPr>
        <p:txBody>
          <a:bodyPr anchorCtr="0" anchor="t" bIns="0" lIns="0" spcFirstLastPara="1" rIns="0" wrap="square" tIns="0">
            <a:noAutofit/>
          </a:bodyPr>
          <a:lstStyle>
            <a:lvl1pPr lvl="0" rtl="0" algn="ctr">
              <a:lnSpc>
                <a:spcPct val="130000"/>
              </a:lnSpc>
              <a:spcBef>
                <a:spcPts val="0"/>
              </a:spcBef>
              <a:spcAft>
                <a:spcPts val="0"/>
              </a:spcAft>
              <a:buSzPts val="2600"/>
              <a:buNone/>
              <a:defRPr sz="2000">
                <a:solidFill>
                  <a:srgbClr val="000000"/>
                </a:solidFill>
              </a:defRPr>
            </a:lvl1pPr>
            <a:lvl2pPr lvl="1" rtl="0" algn="ctr">
              <a:lnSpc>
                <a:spcPct val="130000"/>
              </a:lnSpc>
              <a:spcBef>
                <a:spcPts val="0"/>
              </a:spcBef>
              <a:spcAft>
                <a:spcPts val="0"/>
              </a:spcAft>
              <a:buSzPts val="2600"/>
              <a:buNone/>
              <a:defRPr sz="2000">
                <a:solidFill>
                  <a:srgbClr val="000000"/>
                </a:solidFill>
              </a:defRPr>
            </a:lvl2pPr>
            <a:lvl3pPr lvl="2" rtl="0" algn="ctr">
              <a:lnSpc>
                <a:spcPct val="130000"/>
              </a:lnSpc>
              <a:spcBef>
                <a:spcPts val="0"/>
              </a:spcBef>
              <a:spcAft>
                <a:spcPts val="0"/>
              </a:spcAft>
              <a:buSzPts val="2600"/>
              <a:buNone/>
              <a:defRPr sz="2000">
                <a:solidFill>
                  <a:srgbClr val="000000"/>
                </a:solidFill>
              </a:defRPr>
            </a:lvl3pPr>
            <a:lvl4pPr lvl="3" rtl="0" algn="ctr">
              <a:lnSpc>
                <a:spcPct val="130000"/>
              </a:lnSpc>
              <a:spcBef>
                <a:spcPts val="0"/>
              </a:spcBef>
              <a:spcAft>
                <a:spcPts val="0"/>
              </a:spcAft>
              <a:buSzPts val="2600"/>
              <a:buNone/>
              <a:defRPr sz="2000">
                <a:solidFill>
                  <a:srgbClr val="000000"/>
                </a:solidFill>
              </a:defRPr>
            </a:lvl4pPr>
            <a:lvl5pPr lvl="4" rtl="0" algn="ctr">
              <a:lnSpc>
                <a:spcPct val="130000"/>
              </a:lnSpc>
              <a:spcBef>
                <a:spcPts val="0"/>
              </a:spcBef>
              <a:spcAft>
                <a:spcPts val="0"/>
              </a:spcAft>
              <a:buSzPts val="2600"/>
              <a:buNone/>
              <a:defRPr sz="2000">
                <a:solidFill>
                  <a:srgbClr val="000000"/>
                </a:solidFill>
              </a:defRPr>
            </a:lvl5pPr>
            <a:lvl6pPr lvl="5" rtl="0" algn="ctr">
              <a:lnSpc>
                <a:spcPct val="130000"/>
              </a:lnSpc>
              <a:spcBef>
                <a:spcPts val="0"/>
              </a:spcBef>
              <a:spcAft>
                <a:spcPts val="0"/>
              </a:spcAft>
              <a:buSzPts val="2600"/>
              <a:buNone/>
              <a:defRPr sz="2000">
                <a:solidFill>
                  <a:srgbClr val="000000"/>
                </a:solidFill>
              </a:defRPr>
            </a:lvl6pPr>
            <a:lvl7pPr lvl="6" rtl="0" algn="ctr">
              <a:lnSpc>
                <a:spcPct val="130000"/>
              </a:lnSpc>
              <a:spcBef>
                <a:spcPts val="0"/>
              </a:spcBef>
              <a:spcAft>
                <a:spcPts val="0"/>
              </a:spcAft>
              <a:buSzPts val="2600"/>
              <a:buNone/>
              <a:defRPr sz="2000">
                <a:solidFill>
                  <a:srgbClr val="000000"/>
                </a:solidFill>
              </a:defRPr>
            </a:lvl7pPr>
            <a:lvl8pPr lvl="7" rtl="0" algn="ctr">
              <a:lnSpc>
                <a:spcPct val="130000"/>
              </a:lnSpc>
              <a:spcBef>
                <a:spcPts val="0"/>
              </a:spcBef>
              <a:spcAft>
                <a:spcPts val="0"/>
              </a:spcAft>
              <a:buSzPts val="2600"/>
              <a:buNone/>
              <a:defRPr sz="2000">
                <a:solidFill>
                  <a:srgbClr val="000000"/>
                </a:solidFill>
              </a:defRPr>
            </a:lvl8pPr>
            <a:lvl9pPr lvl="8" rtl="0" algn="ctr">
              <a:lnSpc>
                <a:spcPct val="130000"/>
              </a:lnSpc>
              <a:spcBef>
                <a:spcPts val="0"/>
              </a:spcBef>
              <a:spcAft>
                <a:spcPts val="0"/>
              </a:spcAft>
              <a:buSzPts val="2600"/>
              <a:buNone/>
              <a:defRPr sz="2000">
                <a:solidFill>
                  <a:srgbClr val="000000"/>
                </a:solidFill>
              </a:defRPr>
            </a:lvl9pPr>
          </a:lstStyle>
          <a:p/>
        </p:txBody>
      </p:sp>
      <p:cxnSp>
        <p:nvCxnSpPr>
          <p:cNvPr id="1649" name="Google Shape;1649;p143"/>
          <p:cNvCxnSpPr/>
          <p:nvPr/>
        </p:nvCxnSpPr>
        <p:spPr>
          <a:xfrm rot="10800000">
            <a:off x="335831" y="150"/>
            <a:ext cx="0" cy="664800"/>
          </a:xfrm>
          <a:prstGeom prst="straightConnector1">
            <a:avLst/>
          </a:prstGeom>
          <a:noFill/>
          <a:ln cap="flat" cmpd="sng" w="9525">
            <a:solidFill>
              <a:srgbClr val="EE0000"/>
            </a:solidFill>
            <a:prstDash val="solid"/>
            <a:round/>
            <a:headEnd len="sm" w="sm" type="none"/>
            <a:tailEnd len="sm" w="sm" type="none"/>
          </a:ln>
        </p:spPr>
      </p:cxnSp>
      <p:sp>
        <p:nvSpPr>
          <p:cNvPr id="1650" name="Google Shape;1650;p143"/>
          <p:cNvSpPr txBox="1"/>
          <p:nvPr>
            <p:ph idx="1" type="subTitle"/>
          </p:nvPr>
        </p:nvSpPr>
        <p:spPr>
          <a:xfrm>
            <a:off x="335831" y="41581"/>
            <a:ext cx="3861600" cy="612300"/>
          </a:xfrm>
          <a:prstGeom prst="rect">
            <a:avLst/>
          </a:prstGeom>
          <a:noFill/>
          <a:ln>
            <a:noFill/>
          </a:ln>
        </p:spPr>
        <p:txBody>
          <a:bodyPr anchorCtr="0" anchor="ctr" bIns="68575" lIns="329175" spcFirstLastPara="1" rIns="68575" wrap="square" tIns="68575">
            <a:noAutofit/>
          </a:bodyPr>
          <a:lstStyle>
            <a:lvl1pPr lvl="0" rtl="0" algn="l">
              <a:lnSpc>
                <a:spcPct val="100000"/>
              </a:lnSpc>
              <a:spcBef>
                <a:spcPts val="0"/>
              </a:spcBef>
              <a:spcAft>
                <a:spcPts val="0"/>
              </a:spcAft>
              <a:buClr>
                <a:srgbClr val="EE0000"/>
              </a:buClr>
              <a:buSzPts val="700"/>
              <a:buNone/>
              <a:defRPr sz="700">
                <a:solidFill>
                  <a:srgbClr val="EE0000"/>
                </a:solidFill>
              </a:defRPr>
            </a:lvl1pPr>
            <a:lvl2pPr lvl="1" rtl="0" algn="l">
              <a:lnSpc>
                <a:spcPct val="100000"/>
              </a:lnSpc>
              <a:spcBef>
                <a:spcPts val="0"/>
              </a:spcBef>
              <a:spcAft>
                <a:spcPts val="0"/>
              </a:spcAft>
              <a:buClr>
                <a:srgbClr val="EE0000"/>
              </a:buClr>
              <a:buSzPts val="700"/>
              <a:buNone/>
              <a:defRPr sz="700">
                <a:solidFill>
                  <a:srgbClr val="EE0000"/>
                </a:solidFill>
              </a:defRPr>
            </a:lvl2pPr>
            <a:lvl3pPr lvl="2" rtl="0" algn="l">
              <a:lnSpc>
                <a:spcPct val="100000"/>
              </a:lnSpc>
              <a:spcBef>
                <a:spcPts val="0"/>
              </a:spcBef>
              <a:spcAft>
                <a:spcPts val="0"/>
              </a:spcAft>
              <a:buClr>
                <a:srgbClr val="EE0000"/>
              </a:buClr>
              <a:buSzPts val="700"/>
              <a:buNone/>
              <a:defRPr sz="700">
                <a:solidFill>
                  <a:srgbClr val="EE0000"/>
                </a:solidFill>
              </a:defRPr>
            </a:lvl3pPr>
            <a:lvl4pPr lvl="3" rtl="0" algn="l">
              <a:lnSpc>
                <a:spcPct val="100000"/>
              </a:lnSpc>
              <a:spcBef>
                <a:spcPts val="0"/>
              </a:spcBef>
              <a:spcAft>
                <a:spcPts val="0"/>
              </a:spcAft>
              <a:buClr>
                <a:srgbClr val="EE0000"/>
              </a:buClr>
              <a:buSzPts val="700"/>
              <a:buNone/>
              <a:defRPr sz="700">
                <a:solidFill>
                  <a:srgbClr val="EE0000"/>
                </a:solidFill>
              </a:defRPr>
            </a:lvl4pPr>
            <a:lvl5pPr lvl="4" rtl="0" algn="l">
              <a:lnSpc>
                <a:spcPct val="100000"/>
              </a:lnSpc>
              <a:spcBef>
                <a:spcPts val="0"/>
              </a:spcBef>
              <a:spcAft>
                <a:spcPts val="0"/>
              </a:spcAft>
              <a:buClr>
                <a:srgbClr val="EE0000"/>
              </a:buClr>
              <a:buSzPts val="700"/>
              <a:buNone/>
              <a:defRPr sz="700">
                <a:solidFill>
                  <a:srgbClr val="EE0000"/>
                </a:solidFill>
              </a:defRPr>
            </a:lvl5pPr>
            <a:lvl6pPr lvl="5" rtl="0" algn="l">
              <a:lnSpc>
                <a:spcPct val="100000"/>
              </a:lnSpc>
              <a:spcBef>
                <a:spcPts val="0"/>
              </a:spcBef>
              <a:spcAft>
                <a:spcPts val="0"/>
              </a:spcAft>
              <a:buClr>
                <a:srgbClr val="EE0000"/>
              </a:buClr>
              <a:buSzPts val="700"/>
              <a:buNone/>
              <a:defRPr sz="700">
                <a:solidFill>
                  <a:srgbClr val="EE0000"/>
                </a:solidFill>
              </a:defRPr>
            </a:lvl6pPr>
            <a:lvl7pPr lvl="6" rtl="0" algn="l">
              <a:lnSpc>
                <a:spcPct val="100000"/>
              </a:lnSpc>
              <a:spcBef>
                <a:spcPts val="0"/>
              </a:spcBef>
              <a:spcAft>
                <a:spcPts val="0"/>
              </a:spcAft>
              <a:buClr>
                <a:srgbClr val="EE0000"/>
              </a:buClr>
              <a:buSzPts val="700"/>
              <a:buNone/>
              <a:defRPr sz="700">
                <a:solidFill>
                  <a:srgbClr val="EE0000"/>
                </a:solidFill>
              </a:defRPr>
            </a:lvl7pPr>
            <a:lvl8pPr lvl="7" rtl="0" algn="l">
              <a:lnSpc>
                <a:spcPct val="100000"/>
              </a:lnSpc>
              <a:spcBef>
                <a:spcPts val="0"/>
              </a:spcBef>
              <a:spcAft>
                <a:spcPts val="0"/>
              </a:spcAft>
              <a:buClr>
                <a:srgbClr val="EE0000"/>
              </a:buClr>
              <a:buSzPts val="700"/>
              <a:buNone/>
              <a:defRPr sz="700">
                <a:solidFill>
                  <a:srgbClr val="EE0000"/>
                </a:solidFill>
              </a:defRPr>
            </a:lvl8pPr>
            <a:lvl9pPr lvl="8" rtl="0" algn="l">
              <a:lnSpc>
                <a:spcPct val="100000"/>
              </a:lnSpc>
              <a:spcBef>
                <a:spcPts val="0"/>
              </a:spcBef>
              <a:spcAft>
                <a:spcPts val="0"/>
              </a:spcAft>
              <a:buClr>
                <a:srgbClr val="EE0000"/>
              </a:buClr>
              <a:buSzPts val="700"/>
              <a:buNone/>
              <a:defRPr sz="700">
                <a:solidFill>
                  <a:srgbClr val="EE0000"/>
                </a:solidFill>
              </a:defRPr>
            </a:lvl9pPr>
          </a:lstStyle>
          <a:p/>
        </p:txBody>
      </p:sp>
      <p:cxnSp>
        <p:nvCxnSpPr>
          <p:cNvPr id="1651" name="Google Shape;1651;p143"/>
          <p:cNvCxnSpPr/>
          <p:nvPr/>
        </p:nvCxnSpPr>
        <p:spPr>
          <a:xfrm rot="10800000">
            <a:off x="335825" y="4800900"/>
            <a:ext cx="0" cy="342600"/>
          </a:xfrm>
          <a:prstGeom prst="straightConnector1">
            <a:avLst/>
          </a:prstGeom>
          <a:noFill/>
          <a:ln cap="flat" cmpd="sng" w="9525">
            <a:solidFill>
              <a:srgbClr val="EE0000"/>
            </a:solidFill>
            <a:prstDash val="solid"/>
            <a:round/>
            <a:headEnd len="sm" w="sm" type="none"/>
            <a:tailEnd len="sm" w="sm" type="none"/>
          </a:ln>
        </p:spPr>
      </p:cxnSp>
      <p:sp>
        <p:nvSpPr>
          <p:cNvPr id="1652" name="Google Shape;1652;p143"/>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indent="0" lvl="0" marL="0" marR="0" rtl="0" algn="ctr">
              <a:lnSpc>
                <a:spcPct val="100000"/>
              </a:lnSpc>
              <a:spcBef>
                <a:spcPts val="0"/>
              </a:spcBef>
              <a:spcAft>
                <a:spcPts val="0"/>
              </a:spcAft>
              <a:buClr>
                <a:srgbClr val="000000"/>
              </a:buClr>
              <a:buSzPts val="600"/>
              <a:buFont typeface="Arial"/>
              <a:buNone/>
              <a:defRPr i="0" sz="600" u="none" cap="none" strike="noStrike">
                <a:solidFill>
                  <a:srgbClr val="000000"/>
                </a:solidFill>
                <a:latin typeface="Red Hat Display"/>
                <a:ea typeface="Red Hat Display"/>
                <a:cs typeface="Red Hat Display"/>
                <a:sym typeface="Red Hat Display"/>
              </a:defRPr>
            </a:lvl1pPr>
            <a:lvl2pPr indent="0" lvl="1" marL="0" marR="0" rtl="0" algn="ctr">
              <a:lnSpc>
                <a:spcPct val="100000"/>
              </a:lnSpc>
              <a:spcBef>
                <a:spcPts val="0"/>
              </a:spcBef>
              <a:spcAft>
                <a:spcPts val="0"/>
              </a:spcAft>
              <a:buClr>
                <a:srgbClr val="000000"/>
              </a:buClr>
              <a:buSzPts val="600"/>
              <a:buFont typeface="Arial"/>
              <a:buNone/>
              <a:defRPr i="0" sz="600" u="none" cap="none" strike="noStrike">
                <a:solidFill>
                  <a:srgbClr val="000000"/>
                </a:solidFill>
                <a:latin typeface="Red Hat Display"/>
                <a:ea typeface="Red Hat Display"/>
                <a:cs typeface="Red Hat Display"/>
                <a:sym typeface="Red Hat Display"/>
              </a:defRPr>
            </a:lvl2pPr>
            <a:lvl3pPr indent="0" lvl="2" marL="0" marR="0" rtl="0" algn="ctr">
              <a:lnSpc>
                <a:spcPct val="100000"/>
              </a:lnSpc>
              <a:spcBef>
                <a:spcPts val="0"/>
              </a:spcBef>
              <a:spcAft>
                <a:spcPts val="0"/>
              </a:spcAft>
              <a:buClr>
                <a:srgbClr val="000000"/>
              </a:buClr>
              <a:buSzPts val="600"/>
              <a:buFont typeface="Arial"/>
              <a:buNone/>
              <a:defRPr i="0" sz="600" u="none" cap="none" strike="noStrike">
                <a:solidFill>
                  <a:srgbClr val="000000"/>
                </a:solidFill>
                <a:latin typeface="Red Hat Display"/>
                <a:ea typeface="Red Hat Display"/>
                <a:cs typeface="Red Hat Display"/>
                <a:sym typeface="Red Hat Display"/>
              </a:defRPr>
            </a:lvl3pPr>
            <a:lvl4pPr indent="0" lvl="3" marL="0" marR="0" rtl="0" algn="ctr">
              <a:lnSpc>
                <a:spcPct val="100000"/>
              </a:lnSpc>
              <a:spcBef>
                <a:spcPts val="0"/>
              </a:spcBef>
              <a:spcAft>
                <a:spcPts val="0"/>
              </a:spcAft>
              <a:buClr>
                <a:srgbClr val="000000"/>
              </a:buClr>
              <a:buSzPts val="600"/>
              <a:buFont typeface="Arial"/>
              <a:buNone/>
              <a:defRPr i="0" sz="600" u="none" cap="none" strike="noStrike">
                <a:solidFill>
                  <a:srgbClr val="000000"/>
                </a:solidFill>
                <a:latin typeface="Red Hat Display"/>
                <a:ea typeface="Red Hat Display"/>
                <a:cs typeface="Red Hat Display"/>
                <a:sym typeface="Red Hat Display"/>
              </a:defRPr>
            </a:lvl4pPr>
            <a:lvl5pPr indent="0" lvl="4" marL="0" marR="0" rtl="0" algn="ctr">
              <a:lnSpc>
                <a:spcPct val="100000"/>
              </a:lnSpc>
              <a:spcBef>
                <a:spcPts val="0"/>
              </a:spcBef>
              <a:spcAft>
                <a:spcPts val="0"/>
              </a:spcAft>
              <a:buClr>
                <a:srgbClr val="000000"/>
              </a:buClr>
              <a:buSzPts val="600"/>
              <a:buFont typeface="Arial"/>
              <a:buNone/>
              <a:defRPr i="0" sz="600" u="none" cap="none" strike="noStrike">
                <a:solidFill>
                  <a:srgbClr val="000000"/>
                </a:solidFill>
                <a:latin typeface="Red Hat Display"/>
                <a:ea typeface="Red Hat Display"/>
                <a:cs typeface="Red Hat Display"/>
                <a:sym typeface="Red Hat Display"/>
              </a:defRPr>
            </a:lvl5pPr>
            <a:lvl6pPr indent="0" lvl="5" marL="0" marR="0" rtl="0" algn="ctr">
              <a:lnSpc>
                <a:spcPct val="100000"/>
              </a:lnSpc>
              <a:spcBef>
                <a:spcPts val="0"/>
              </a:spcBef>
              <a:spcAft>
                <a:spcPts val="0"/>
              </a:spcAft>
              <a:buClr>
                <a:srgbClr val="000000"/>
              </a:buClr>
              <a:buSzPts val="600"/>
              <a:buFont typeface="Arial"/>
              <a:buNone/>
              <a:defRPr i="0" sz="600" u="none" cap="none" strike="noStrike">
                <a:solidFill>
                  <a:srgbClr val="000000"/>
                </a:solidFill>
                <a:latin typeface="Red Hat Display"/>
                <a:ea typeface="Red Hat Display"/>
                <a:cs typeface="Red Hat Display"/>
                <a:sym typeface="Red Hat Display"/>
              </a:defRPr>
            </a:lvl6pPr>
            <a:lvl7pPr indent="0" lvl="6" marL="0" marR="0" rtl="0" algn="ctr">
              <a:lnSpc>
                <a:spcPct val="100000"/>
              </a:lnSpc>
              <a:spcBef>
                <a:spcPts val="0"/>
              </a:spcBef>
              <a:spcAft>
                <a:spcPts val="0"/>
              </a:spcAft>
              <a:buClr>
                <a:srgbClr val="000000"/>
              </a:buClr>
              <a:buSzPts val="600"/>
              <a:buFont typeface="Arial"/>
              <a:buNone/>
              <a:defRPr i="0" sz="600" u="none" cap="none" strike="noStrike">
                <a:solidFill>
                  <a:srgbClr val="000000"/>
                </a:solidFill>
                <a:latin typeface="Red Hat Display"/>
                <a:ea typeface="Red Hat Display"/>
                <a:cs typeface="Red Hat Display"/>
                <a:sym typeface="Red Hat Display"/>
              </a:defRPr>
            </a:lvl7pPr>
            <a:lvl8pPr indent="0" lvl="7" marL="0" marR="0" rtl="0" algn="ctr">
              <a:lnSpc>
                <a:spcPct val="100000"/>
              </a:lnSpc>
              <a:spcBef>
                <a:spcPts val="0"/>
              </a:spcBef>
              <a:spcAft>
                <a:spcPts val="0"/>
              </a:spcAft>
              <a:buClr>
                <a:srgbClr val="000000"/>
              </a:buClr>
              <a:buSzPts val="600"/>
              <a:buFont typeface="Arial"/>
              <a:buNone/>
              <a:defRPr i="0" sz="600" u="none" cap="none" strike="noStrike">
                <a:solidFill>
                  <a:srgbClr val="000000"/>
                </a:solidFill>
                <a:latin typeface="Red Hat Display"/>
                <a:ea typeface="Red Hat Display"/>
                <a:cs typeface="Red Hat Display"/>
                <a:sym typeface="Red Hat Display"/>
              </a:defRPr>
            </a:lvl8pPr>
            <a:lvl9pPr indent="0" lvl="8" marL="0" marR="0" rtl="0" algn="ctr">
              <a:lnSpc>
                <a:spcPct val="100000"/>
              </a:lnSpc>
              <a:spcBef>
                <a:spcPts val="0"/>
              </a:spcBef>
              <a:spcAft>
                <a:spcPts val="0"/>
              </a:spcAft>
              <a:buClr>
                <a:srgbClr val="000000"/>
              </a:buClr>
              <a:buSzPts val="600"/>
              <a:buFont typeface="Arial"/>
              <a:buNone/>
              <a:defRPr i="0" sz="600" u="none" cap="none" strike="noStrike">
                <a:solidFill>
                  <a:srgbClr val="000000"/>
                </a:solidFill>
                <a:latin typeface="Red Hat Display"/>
                <a:ea typeface="Red Hat Display"/>
                <a:cs typeface="Red Hat Display"/>
                <a:sym typeface="Red Hat Display"/>
              </a:defRPr>
            </a:lvl9pPr>
          </a:lstStyle>
          <a:p>
            <a:pPr indent="0" lvl="0" marL="0" rtl="0" algn="ctr">
              <a:spcBef>
                <a:spcPts val="0"/>
              </a:spcBef>
              <a:spcAft>
                <a:spcPts val="0"/>
              </a:spcAft>
              <a:buNone/>
            </a:pPr>
            <a:fld id="{00000000-1234-1234-1234-123412341234}" type="slidenum">
              <a:rPr lang="en"/>
              <a:t>‹#›</a:t>
            </a:fld>
            <a:endParaRPr/>
          </a:p>
        </p:txBody>
      </p:sp>
      <p:pic>
        <p:nvPicPr>
          <p:cNvPr id="1653" name="Google Shape;1653;p143"/>
          <p:cNvPicPr preferRelativeResize="0"/>
          <p:nvPr/>
        </p:nvPicPr>
        <p:blipFill rotWithShape="1">
          <a:blip r:embed="rId2">
            <a:alphaModFix/>
          </a:blip>
          <a:srcRect b="317" l="0" r="0" t="327"/>
          <a:stretch/>
        </p:blipFill>
        <p:spPr>
          <a:xfrm>
            <a:off x="8033459" y="4734938"/>
            <a:ext cx="731888" cy="171091"/>
          </a:xfrm>
          <a:prstGeom prst="rect">
            <a:avLst/>
          </a:prstGeom>
          <a:noFill/>
          <a:ln>
            <a:noFill/>
          </a:ln>
        </p:spPr>
      </p:pic>
      <p:sp>
        <p:nvSpPr>
          <p:cNvPr id="1654" name="Google Shape;1654;p143"/>
          <p:cNvSpPr txBox="1"/>
          <p:nvPr>
            <p:ph idx="2" type="subTitle"/>
          </p:nvPr>
        </p:nvSpPr>
        <p:spPr>
          <a:xfrm>
            <a:off x="663788" y="4627163"/>
            <a:ext cx="6887100" cy="419700"/>
          </a:xfrm>
          <a:prstGeom prst="rect">
            <a:avLst/>
          </a:prstGeom>
          <a:noFill/>
          <a:ln>
            <a:noFill/>
          </a:ln>
        </p:spPr>
        <p:txBody>
          <a:bodyPr anchorCtr="0" anchor="b" bIns="0" lIns="0" spcFirstLastPara="1" rIns="0" wrap="square" tIns="0">
            <a:noAutofit/>
          </a:bodyPr>
          <a:lstStyle>
            <a:lvl1pPr lvl="0" rtl="0" algn="l">
              <a:lnSpc>
                <a:spcPct val="142000"/>
              </a:lnSpc>
              <a:spcBef>
                <a:spcPts val="0"/>
              </a:spcBef>
              <a:spcAft>
                <a:spcPts val="0"/>
              </a:spcAft>
              <a:buSzPts val="1600"/>
              <a:buNone/>
              <a:defRPr sz="500">
                <a:solidFill>
                  <a:srgbClr val="4D4D4F"/>
                </a:solidFill>
              </a:defRPr>
            </a:lvl1pPr>
            <a:lvl2pPr lvl="1" rtl="0" algn="l">
              <a:lnSpc>
                <a:spcPct val="142000"/>
              </a:lnSpc>
              <a:spcBef>
                <a:spcPts val="0"/>
              </a:spcBef>
              <a:spcAft>
                <a:spcPts val="0"/>
              </a:spcAft>
              <a:buSzPts val="1200"/>
              <a:buNone/>
              <a:defRPr sz="500">
                <a:solidFill>
                  <a:srgbClr val="4D4D4F"/>
                </a:solidFill>
              </a:defRPr>
            </a:lvl2pPr>
            <a:lvl3pPr lvl="2" rtl="0" algn="l">
              <a:lnSpc>
                <a:spcPct val="142000"/>
              </a:lnSpc>
              <a:spcBef>
                <a:spcPts val="0"/>
              </a:spcBef>
              <a:spcAft>
                <a:spcPts val="0"/>
              </a:spcAft>
              <a:buSzPts val="1200"/>
              <a:buNone/>
              <a:defRPr sz="500">
                <a:solidFill>
                  <a:srgbClr val="4D4D4F"/>
                </a:solidFill>
              </a:defRPr>
            </a:lvl3pPr>
            <a:lvl4pPr lvl="3" rtl="0" algn="l">
              <a:lnSpc>
                <a:spcPct val="142000"/>
              </a:lnSpc>
              <a:spcBef>
                <a:spcPts val="0"/>
              </a:spcBef>
              <a:spcAft>
                <a:spcPts val="0"/>
              </a:spcAft>
              <a:buSzPts val="1200"/>
              <a:buNone/>
              <a:defRPr sz="500">
                <a:solidFill>
                  <a:srgbClr val="4D4D4F"/>
                </a:solidFill>
              </a:defRPr>
            </a:lvl4pPr>
            <a:lvl5pPr lvl="4" rtl="0" algn="l">
              <a:lnSpc>
                <a:spcPct val="142000"/>
              </a:lnSpc>
              <a:spcBef>
                <a:spcPts val="0"/>
              </a:spcBef>
              <a:spcAft>
                <a:spcPts val="0"/>
              </a:spcAft>
              <a:buSzPts val="1200"/>
              <a:buNone/>
              <a:defRPr sz="500">
                <a:solidFill>
                  <a:srgbClr val="4D4D4F"/>
                </a:solidFill>
              </a:defRPr>
            </a:lvl5pPr>
            <a:lvl6pPr lvl="5" rtl="0" algn="l">
              <a:lnSpc>
                <a:spcPct val="142000"/>
              </a:lnSpc>
              <a:spcBef>
                <a:spcPts val="0"/>
              </a:spcBef>
              <a:spcAft>
                <a:spcPts val="0"/>
              </a:spcAft>
              <a:buSzPts val="1200"/>
              <a:buNone/>
              <a:defRPr sz="500">
                <a:solidFill>
                  <a:srgbClr val="4D4D4F"/>
                </a:solidFill>
              </a:defRPr>
            </a:lvl6pPr>
            <a:lvl7pPr lvl="6" rtl="0" algn="l">
              <a:lnSpc>
                <a:spcPct val="142000"/>
              </a:lnSpc>
              <a:spcBef>
                <a:spcPts val="0"/>
              </a:spcBef>
              <a:spcAft>
                <a:spcPts val="0"/>
              </a:spcAft>
              <a:buSzPts val="1200"/>
              <a:buNone/>
              <a:defRPr sz="500">
                <a:solidFill>
                  <a:srgbClr val="4D4D4F"/>
                </a:solidFill>
              </a:defRPr>
            </a:lvl7pPr>
            <a:lvl8pPr lvl="7" rtl="0" algn="l">
              <a:lnSpc>
                <a:spcPct val="142000"/>
              </a:lnSpc>
              <a:spcBef>
                <a:spcPts val="0"/>
              </a:spcBef>
              <a:spcAft>
                <a:spcPts val="0"/>
              </a:spcAft>
              <a:buSzPts val="1200"/>
              <a:buNone/>
              <a:defRPr sz="500">
                <a:solidFill>
                  <a:srgbClr val="4D4D4F"/>
                </a:solidFill>
              </a:defRPr>
            </a:lvl8pPr>
            <a:lvl9pPr lvl="8" rtl="0" algn="l">
              <a:lnSpc>
                <a:spcPct val="142000"/>
              </a:lnSpc>
              <a:spcBef>
                <a:spcPts val="0"/>
              </a:spcBef>
              <a:spcAft>
                <a:spcPts val="0"/>
              </a:spcAft>
              <a:buSzPts val="1200"/>
              <a:buNone/>
              <a:defRPr sz="500">
                <a:solidFill>
                  <a:srgbClr val="4D4D4F"/>
                </a:solidFill>
              </a:defRPr>
            </a:lvl9pPr>
          </a:lstStyle>
          <a:p/>
        </p:txBody>
      </p:sp>
      <p:sp>
        <p:nvSpPr>
          <p:cNvPr id="1655" name="Google Shape;1655;p143"/>
          <p:cNvSpPr txBox="1"/>
          <p:nvPr/>
        </p:nvSpPr>
        <p:spPr>
          <a:xfrm>
            <a:off x="7258312" y="202369"/>
            <a:ext cx="1506900" cy="224100"/>
          </a:xfrm>
          <a:prstGeom prst="rect">
            <a:avLst/>
          </a:prstGeom>
          <a:noFill/>
          <a:ln>
            <a:noFill/>
          </a:ln>
        </p:spPr>
        <p:txBody>
          <a:bodyPr anchorCtr="0" anchor="b" bIns="0" lIns="0" spcFirstLastPara="1" rIns="0" wrap="square" tIns="0">
            <a:noAutofit/>
          </a:bodyPr>
          <a:lstStyle/>
          <a:p>
            <a:pPr indent="0" lvl="0" marL="0" rtl="0" algn="l">
              <a:lnSpc>
                <a:spcPct val="130000"/>
              </a:lnSpc>
              <a:spcBef>
                <a:spcPts val="0"/>
              </a:spcBef>
              <a:spcAft>
                <a:spcPts val="800"/>
              </a:spcAft>
              <a:buClr>
                <a:srgbClr val="000000"/>
              </a:buClr>
              <a:buSzPts val="800"/>
              <a:buFont typeface="Arial"/>
              <a:buNone/>
            </a:pPr>
            <a:r>
              <a:rPr b="1" lang="en" sz="500">
                <a:solidFill>
                  <a:srgbClr val="000000"/>
                </a:solidFill>
                <a:latin typeface="Red Hat Text"/>
                <a:ea typeface="Red Hat Text"/>
                <a:cs typeface="Red Hat Text"/>
                <a:sym typeface="Red Hat Text"/>
              </a:rPr>
              <a:t>CONFIDENTIAL Red Hat associates only</a:t>
            </a:r>
            <a:endParaRPr sz="500">
              <a:latin typeface="Red Hat Text Medium"/>
              <a:ea typeface="Red Hat Text Medium"/>
              <a:cs typeface="Red Hat Text Medium"/>
              <a:sym typeface="Red Hat Text Medium"/>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blank">
  <p:cSld name="CUSTOM_4_18">
    <p:bg>
      <p:bgPr>
        <a:blipFill>
          <a:blip r:embed="rId2">
            <a:alphaModFix/>
          </a:blip>
          <a:stretch>
            <a:fillRect/>
          </a:stretch>
        </a:blipFill>
      </p:bgPr>
    </p:bg>
    <p:spTree>
      <p:nvGrpSpPr>
        <p:cNvPr id="1656" name="Shape 1656"/>
        <p:cNvGrpSpPr/>
        <p:nvPr/>
      </p:nvGrpSpPr>
      <p:grpSpPr>
        <a:xfrm>
          <a:off x="0" y="0"/>
          <a:ext cx="0" cy="0"/>
          <a:chOff x="0" y="0"/>
          <a:chExt cx="0" cy="0"/>
        </a:xfrm>
      </p:grpSpPr>
      <p:sp>
        <p:nvSpPr>
          <p:cNvPr id="1657" name="Google Shape;1657;p144"/>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p:txBody>
      </p:sp>
      <p:sp>
        <p:nvSpPr>
          <p:cNvPr id="1658" name="Google Shape;1658;p144"/>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solidFill>
                  <a:srgbClr val="FFFFFF"/>
                </a:solidFill>
                <a:latin typeface="Red Hat Text Medium"/>
                <a:ea typeface="Red Hat Text Medium"/>
                <a:cs typeface="Red Hat Text Medium"/>
                <a:sym typeface="Red Hat Text Medium"/>
              </a:defRPr>
            </a:lvl1pPr>
            <a:lvl2pPr lvl="1" rtl="0" algn="ctr">
              <a:buNone/>
              <a:defRPr sz="600">
                <a:solidFill>
                  <a:srgbClr val="FFFFFF"/>
                </a:solidFill>
                <a:latin typeface="Red Hat Text Medium"/>
                <a:ea typeface="Red Hat Text Medium"/>
                <a:cs typeface="Red Hat Text Medium"/>
                <a:sym typeface="Red Hat Text Medium"/>
              </a:defRPr>
            </a:lvl2pPr>
            <a:lvl3pPr lvl="2" rtl="0" algn="ctr">
              <a:buNone/>
              <a:defRPr sz="600">
                <a:solidFill>
                  <a:srgbClr val="FFFFFF"/>
                </a:solidFill>
                <a:latin typeface="Red Hat Text Medium"/>
                <a:ea typeface="Red Hat Text Medium"/>
                <a:cs typeface="Red Hat Text Medium"/>
                <a:sym typeface="Red Hat Text Medium"/>
              </a:defRPr>
            </a:lvl3pPr>
            <a:lvl4pPr lvl="3" rtl="0" algn="ctr">
              <a:buNone/>
              <a:defRPr sz="600">
                <a:solidFill>
                  <a:srgbClr val="FFFFFF"/>
                </a:solidFill>
                <a:latin typeface="Red Hat Text Medium"/>
                <a:ea typeface="Red Hat Text Medium"/>
                <a:cs typeface="Red Hat Text Medium"/>
                <a:sym typeface="Red Hat Text Medium"/>
              </a:defRPr>
            </a:lvl4pPr>
            <a:lvl5pPr lvl="4" rtl="0" algn="ctr">
              <a:buNone/>
              <a:defRPr sz="600">
                <a:solidFill>
                  <a:srgbClr val="FFFFFF"/>
                </a:solidFill>
                <a:latin typeface="Red Hat Text Medium"/>
                <a:ea typeface="Red Hat Text Medium"/>
                <a:cs typeface="Red Hat Text Medium"/>
                <a:sym typeface="Red Hat Text Medium"/>
              </a:defRPr>
            </a:lvl5pPr>
            <a:lvl6pPr lvl="5" rtl="0" algn="ctr">
              <a:buNone/>
              <a:defRPr sz="600">
                <a:solidFill>
                  <a:srgbClr val="FFFFFF"/>
                </a:solidFill>
                <a:latin typeface="Red Hat Text Medium"/>
                <a:ea typeface="Red Hat Text Medium"/>
                <a:cs typeface="Red Hat Text Medium"/>
                <a:sym typeface="Red Hat Text Medium"/>
              </a:defRPr>
            </a:lvl6pPr>
            <a:lvl7pPr lvl="6" rtl="0" algn="ctr">
              <a:buNone/>
              <a:defRPr sz="600">
                <a:solidFill>
                  <a:srgbClr val="FFFFFF"/>
                </a:solidFill>
                <a:latin typeface="Red Hat Text Medium"/>
                <a:ea typeface="Red Hat Text Medium"/>
                <a:cs typeface="Red Hat Text Medium"/>
                <a:sym typeface="Red Hat Text Medium"/>
              </a:defRPr>
            </a:lvl7pPr>
            <a:lvl8pPr lvl="7" rtl="0" algn="ctr">
              <a:buNone/>
              <a:defRPr sz="600">
                <a:solidFill>
                  <a:srgbClr val="FFFFFF"/>
                </a:solidFill>
                <a:latin typeface="Red Hat Text Medium"/>
                <a:ea typeface="Red Hat Text Medium"/>
                <a:cs typeface="Red Hat Text Medium"/>
                <a:sym typeface="Red Hat Text Medium"/>
              </a:defRPr>
            </a:lvl8pPr>
            <a:lvl9pPr lvl="8" rtl="0" algn="ctr">
              <a:buNone/>
              <a:defRPr sz="600">
                <a:solidFill>
                  <a:srgbClr val="FFFFFF"/>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1659" name="Google Shape;1659;p144"/>
          <p:cNvSpPr txBox="1"/>
          <p:nvPr/>
        </p:nvSpPr>
        <p:spPr>
          <a:xfrm>
            <a:off x="7258312" y="202369"/>
            <a:ext cx="1506900" cy="224100"/>
          </a:xfrm>
          <a:prstGeom prst="rect">
            <a:avLst/>
          </a:prstGeom>
          <a:noFill/>
          <a:ln>
            <a:noFill/>
          </a:ln>
        </p:spPr>
        <p:txBody>
          <a:bodyPr anchorCtr="0" anchor="b" bIns="0" lIns="0" spcFirstLastPara="1" rIns="0" wrap="square" tIns="0">
            <a:noAutofit/>
          </a:bodyPr>
          <a:lstStyle/>
          <a:p>
            <a:pPr indent="0" lvl="0" marL="0" rtl="0" algn="r">
              <a:lnSpc>
                <a:spcPct val="115000"/>
              </a:lnSpc>
              <a:spcBef>
                <a:spcPts val="0"/>
              </a:spcBef>
              <a:spcAft>
                <a:spcPts val="0"/>
              </a:spcAft>
              <a:buNone/>
            </a:pPr>
            <a:r>
              <a:rPr lang="en" sz="500">
                <a:solidFill>
                  <a:srgbClr val="FFFFFF"/>
                </a:solidFill>
                <a:latin typeface="Red Hat Text Medium"/>
                <a:ea typeface="Red Hat Text Medium"/>
                <a:cs typeface="Red Hat Text Medium"/>
                <a:sym typeface="Red Hat Text Medium"/>
              </a:rPr>
              <a:t>CONFIDENTIAL</a:t>
            </a:r>
            <a:endParaRPr sz="500">
              <a:solidFill>
                <a:srgbClr val="FFFFFF"/>
              </a:solidFill>
              <a:latin typeface="Red Hat Text Medium"/>
              <a:ea typeface="Red Hat Text Medium"/>
              <a:cs typeface="Red Hat Text Medium"/>
              <a:sym typeface="Red Hat Text Medium"/>
            </a:endParaRPr>
          </a:p>
          <a:p>
            <a:pPr indent="0" lvl="0" marL="0" rtl="0" algn="r">
              <a:lnSpc>
                <a:spcPct val="115000"/>
              </a:lnSpc>
              <a:spcBef>
                <a:spcPts val="0"/>
              </a:spcBef>
              <a:spcAft>
                <a:spcPts val="0"/>
              </a:spcAft>
              <a:buNone/>
            </a:pPr>
            <a:r>
              <a:rPr lang="en" sz="500">
                <a:solidFill>
                  <a:srgbClr val="FFFFFF"/>
                </a:solidFill>
                <a:latin typeface="Red Hat Text Medium"/>
                <a:ea typeface="Red Hat Text Medium"/>
                <a:cs typeface="Red Hat Text Medium"/>
                <a:sym typeface="Red Hat Text Medium"/>
              </a:rPr>
              <a:t>Internal use only</a:t>
            </a:r>
            <a:endParaRPr sz="500">
              <a:solidFill>
                <a:srgbClr val="FFFFFF"/>
              </a:solidFill>
              <a:latin typeface="Red Hat Text Medium"/>
              <a:ea typeface="Red Hat Text Medium"/>
              <a:cs typeface="Red Hat Text Medium"/>
              <a:sym typeface="Red Hat Text Medium"/>
            </a:endParaRPr>
          </a:p>
        </p:txBody>
      </p:sp>
      <p:pic>
        <p:nvPicPr>
          <p:cNvPr id="1660" name="Google Shape;1660;p144"/>
          <p:cNvPicPr preferRelativeResize="0"/>
          <p:nvPr/>
        </p:nvPicPr>
        <p:blipFill>
          <a:blip r:embed="rId3">
            <a:alphaModFix/>
          </a:blip>
          <a:stretch>
            <a:fillRect/>
          </a:stretch>
        </p:blipFill>
        <p:spPr>
          <a:xfrm>
            <a:off x="8033460" y="4734378"/>
            <a:ext cx="731888" cy="172209"/>
          </a:xfrm>
          <a:prstGeom prst="rect">
            <a:avLst/>
          </a:prstGeom>
          <a:noFill/>
          <a:ln>
            <a:noFill/>
          </a:ln>
        </p:spPr>
      </p:pic>
      <p:cxnSp>
        <p:nvCxnSpPr>
          <p:cNvPr id="1661" name="Google Shape;1661;p144"/>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cxnSp>
        <p:nvCxnSpPr>
          <p:cNvPr id="1662" name="Google Shape;1662;p144"/>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1663" name="Google Shape;1663;p144"/>
          <p:cNvSpPr txBox="1"/>
          <p:nvPr>
            <p:ph idx="2" type="subTitle"/>
          </p:nvPr>
        </p:nvSpPr>
        <p:spPr>
          <a:xfrm>
            <a:off x="1692488" y="4627163"/>
            <a:ext cx="6001800" cy="4197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rgbClr val="FFFFFF"/>
                </a:solidFill>
              </a:defRPr>
            </a:lvl1pPr>
            <a:lvl2pPr lvl="1" rtl="0">
              <a:lnSpc>
                <a:spcPct val="115000"/>
              </a:lnSpc>
              <a:spcBef>
                <a:spcPts val="0"/>
              </a:spcBef>
              <a:spcAft>
                <a:spcPts val="0"/>
              </a:spcAft>
              <a:buNone/>
              <a:defRPr sz="600">
                <a:solidFill>
                  <a:srgbClr val="FFFFFF"/>
                </a:solidFill>
              </a:defRPr>
            </a:lvl2pPr>
            <a:lvl3pPr lvl="2" rtl="0">
              <a:lnSpc>
                <a:spcPct val="115000"/>
              </a:lnSpc>
              <a:spcBef>
                <a:spcPts val="0"/>
              </a:spcBef>
              <a:spcAft>
                <a:spcPts val="0"/>
              </a:spcAft>
              <a:buNone/>
              <a:defRPr sz="600">
                <a:solidFill>
                  <a:srgbClr val="FFFFFF"/>
                </a:solidFill>
              </a:defRPr>
            </a:lvl3pPr>
            <a:lvl4pPr lvl="3" rtl="0">
              <a:lnSpc>
                <a:spcPct val="115000"/>
              </a:lnSpc>
              <a:spcBef>
                <a:spcPts val="0"/>
              </a:spcBef>
              <a:spcAft>
                <a:spcPts val="0"/>
              </a:spcAft>
              <a:buNone/>
              <a:defRPr sz="600">
                <a:solidFill>
                  <a:srgbClr val="FFFFFF"/>
                </a:solidFill>
              </a:defRPr>
            </a:lvl4pPr>
            <a:lvl5pPr lvl="4" rtl="0">
              <a:lnSpc>
                <a:spcPct val="115000"/>
              </a:lnSpc>
              <a:spcBef>
                <a:spcPts val="0"/>
              </a:spcBef>
              <a:spcAft>
                <a:spcPts val="0"/>
              </a:spcAft>
              <a:buNone/>
              <a:defRPr sz="600">
                <a:solidFill>
                  <a:srgbClr val="FFFFFF"/>
                </a:solidFill>
              </a:defRPr>
            </a:lvl5pPr>
            <a:lvl6pPr lvl="5" rtl="0">
              <a:lnSpc>
                <a:spcPct val="115000"/>
              </a:lnSpc>
              <a:spcBef>
                <a:spcPts val="0"/>
              </a:spcBef>
              <a:spcAft>
                <a:spcPts val="0"/>
              </a:spcAft>
              <a:buNone/>
              <a:defRPr sz="600">
                <a:solidFill>
                  <a:srgbClr val="FFFFFF"/>
                </a:solidFill>
              </a:defRPr>
            </a:lvl6pPr>
            <a:lvl7pPr lvl="6" rtl="0">
              <a:lnSpc>
                <a:spcPct val="115000"/>
              </a:lnSpc>
              <a:spcBef>
                <a:spcPts val="0"/>
              </a:spcBef>
              <a:spcAft>
                <a:spcPts val="0"/>
              </a:spcAft>
              <a:buNone/>
              <a:defRPr sz="600">
                <a:solidFill>
                  <a:srgbClr val="FFFFFF"/>
                </a:solidFill>
              </a:defRPr>
            </a:lvl7pPr>
            <a:lvl8pPr lvl="7" rtl="0">
              <a:lnSpc>
                <a:spcPct val="115000"/>
              </a:lnSpc>
              <a:spcBef>
                <a:spcPts val="0"/>
              </a:spcBef>
              <a:spcAft>
                <a:spcPts val="0"/>
              </a:spcAft>
              <a:buNone/>
              <a:defRPr sz="600">
                <a:solidFill>
                  <a:srgbClr val="FFFFFF"/>
                </a:solidFill>
              </a:defRPr>
            </a:lvl8pPr>
            <a:lvl9pPr lvl="8" rtl="0">
              <a:lnSpc>
                <a:spcPct val="115000"/>
              </a:lnSpc>
              <a:spcBef>
                <a:spcPts val="0"/>
              </a:spcBef>
              <a:spcAft>
                <a:spcPts val="0"/>
              </a:spcAft>
              <a:buNone/>
              <a:defRPr sz="600">
                <a:solidFill>
                  <a:srgbClr val="FFFFFF"/>
                </a:solidFill>
              </a:defRPr>
            </a:lvl9pPr>
          </a:lstStyle>
          <a:p/>
        </p:txBody>
      </p:sp>
      <p:pic>
        <p:nvPicPr>
          <p:cNvPr id="1664" name="Google Shape;1664;p144"/>
          <p:cNvPicPr preferRelativeResize="0"/>
          <p:nvPr/>
        </p:nvPicPr>
        <p:blipFill rotWithShape="1">
          <a:blip r:embed="rId4">
            <a:alphaModFix/>
          </a:blip>
          <a:srcRect b="0" l="0" r="0" t="0"/>
          <a:stretch/>
        </p:blipFill>
        <p:spPr>
          <a:xfrm>
            <a:off x="644633" y="4593020"/>
            <a:ext cx="615767" cy="386662"/>
          </a:xfrm>
          <a:prstGeom prst="rect">
            <a:avLst/>
          </a:prstGeom>
          <a:noFill/>
          <a:ln>
            <a:noFill/>
          </a:ln>
        </p:spPr>
      </p:pic>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2">
  <p:cSld name="CUSTOM_4_27">
    <p:spTree>
      <p:nvGrpSpPr>
        <p:cNvPr id="1665" name="Shape 1665"/>
        <p:cNvGrpSpPr/>
        <p:nvPr/>
      </p:nvGrpSpPr>
      <p:grpSpPr>
        <a:xfrm>
          <a:off x="0" y="0"/>
          <a:ext cx="0" cy="0"/>
          <a:chOff x="0" y="0"/>
          <a:chExt cx="0" cy="0"/>
        </a:xfrm>
      </p:grpSpPr>
      <p:sp>
        <p:nvSpPr>
          <p:cNvPr id="1666" name="Google Shape;1666;p145"/>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p:txBody>
      </p:sp>
      <p:sp>
        <p:nvSpPr>
          <p:cNvPr id="1667" name="Google Shape;1667;p145"/>
          <p:cNvSpPr txBox="1"/>
          <p:nvPr>
            <p:ph type="title"/>
          </p:nvPr>
        </p:nvSpPr>
        <p:spPr>
          <a:xfrm>
            <a:off x="663788" y="65381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cxnSp>
        <p:nvCxnSpPr>
          <p:cNvPr id="1668" name="Google Shape;1668;p145"/>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1669" name="Google Shape;1669;p145"/>
          <p:cNvCxnSpPr/>
          <p:nvPr/>
        </p:nvCxnSpPr>
        <p:spPr>
          <a:xfrm rot="10800000">
            <a:off x="335825" y="4800900"/>
            <a:ext cx="0" cy="342600"/>
          </a:xfrm>
          <a:prstGeom prst="straightConnector1">
            <a:avLst/>
          </a:prstGeom>
          <a:noFill/>
          <a:ln cap="flat" cmpd="sng" w="9525">
            <a:solidFill>
              <a:schemeClr val="accent1"/>
            </a:solidFill>
            <a:prstDash val="solid"/>
            <a:round/>
            <a:headEnd len="med" w="med" type="none"/>
            <a:tailEnd len="med" w="med" type="none"/>
          </a:ln>
        </p:spPr>
      </p:cxnSp>
      <p:sp>
        <p:nvSpPr>
          <p:cNvPr id="1670" name="Google Shape;1670;p145"/>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671" name="Google Shape;1671;p145"/>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1672" name="Google Shape;1672;p145"/>
          <p:cNvSpPr txBox="1"/>
          <p:nvPr>
            <p:ph idx="2" type="subTitle"/>
          </p:nvPr>
        </p:nvSpPr>
        <p:spPr>
          <a:xfrm>
            <a:off x="663844" y="1068713"/>
            <a:ext cx="7816500" cy="5292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
        <p:nvSpPr>
          <p:cNvPr id="1673" name="Google Shape;1673;p145"/>
          <p:cNvSpPr txBox="1"/>
          <p:nvPr>
            <p:ph idx="3" type="subTitle"/>
          </p:nvPr>
        </p:nvSpPr>
        <p:spPr>
          <a:xfrm>
            <a:off x="663788" y="4627163"/>
            <a:ext cx="6001800" cy="4197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2 divider B">
  <p:cSld name="CUSTOM_2_1">
    <p:bg>
      <p:bgPr>
        <a:blipFill>
          <a:blip r:embed="rId2">
            <a:alphaModFix/>
          </a:blip>
          <a:stretch>
            <a:fillRect/>
          </a:stretch>
        </a:blipFill>
      </p:bgPr>
    </p:bg>
    <p:spTree>
      <p:nvGrpSpPr>
        <p:cNvPr id="1674" name="Shape 1674"/>
        <p:cNvGrpSpPr/>
        <p:nvPr/>
      </p:nvGrpSpPr>
      <p:grpSpPr>
        <a:xfrm>
          <a:off x="0" y="0"/>
          <a:ext cx="0" cy="0"/>
          <a:chOff x="0" y="0"/>
          <a:chExt cx="0" cy="0"/>
        </a:xfrm>
      </p:grpSpPr>
      <p:sp>
        <p:nvSpPr>
          <p:cNvPr id="1675" name="Google Shape;1675;p146"/>
          <p:cNvSpPr txBox="1"/>
          <p:nvPr>
            <p:ph type="title"/>
          </p:nvPr>
        </p:nvSpPr>
        <p:spPr>
          <a:xfrm>
            <a:off x="335831" y="813421"/>
            <a:ext cx="5118600" cy="1578900"/>
          </a:xfrm>
          <a:prstGeom prst="rect">
            <a:avLst/>
          </a:prstGeom>
        </p:spPr>
        <p:txBody>
          <a:bodyPr anchorCtr="0" anchor="t" bIns="68575" lIns="329175" spcFirstLastPara="1" rIns="68575" wrap="square" tIns="68575">
            <a:noAutofit/>
          </a:bodyPr>
          <a:lstStyle>
            <a:lvl1pPr lvl="0" rtl="0">
              <a:spcBef>
                <a:spcPts val="0"/>
              </a:spcBef>
              <a:spcAft>
                <a:spcPts val="0"/>
              </a:spcAft>
              <a:buNone/>
              <a:defRPr sz="4500">
                <a:solidFill>
                  <a:schemeClr val="accent1"/>
                </a:solidFill>
                <a:latin typeface="Red Hat Display Medium"/>
                <a:ea typeface="Red Hat Display Medium"/>
                <a:cs typeface="Red Hat Display Medium"/>
                <a:sym typeface="Red Hat Display Medium"/>
              </a:defRPr>
            </a:lvl1pPr>
            <a:lvl2pPr lvl="1" rtl="0">
              <a:spcBef>
                <a:spcPts val="0"/>
              </a:spcBef>
              <a:spcAft>
                <a:spcPts val="0"/>
              </a:spcAft>
              <a:buNone/>
              <a:defRPr sz="4500">
                <a:solidFill>
                  <a:schemeClr val="accent1"/>
                </a:solidFill>
                <a:latin typeface="Red Hat Display Medium"/>
                <a:ea typeface="Red Hat Display Medium"/>
                <a:cs typeface="Red Hat Display Medium"/>
                <a:sym typeface="Red Hat Display Medium"/>
              </a:defRPr>
            </a:lvl2pPr>
            <a:lvl3pPr lvl="2" rtl="0">
              <a:spcBef>
                <a:spcPts val="0"/>
              </a:spcBef>
              <a:spcAft>
                <a:spcPts val="0"/>
              </a:spcAft>
              <a:buNone/>
              <a:defRPr sz="4500">
                <a:solidFill>
                  <a:schemeClr val="accent1"/>
                </a:solidFill>
                <a:latin typeface="Red Hat Display Medium"/>
                <a:ea typeface="Red Hat Display Medium"/>
                <a:cs typeface="Red Hat Display Medium"/>
                <a:sym typeface="Red Hat Display Medium"/>
              </a:defRPr>
            </a:lvl3pPr>
            <a:lvl4pPr lvl="3" rtl="0">
              <a:spcBef>
                <a:spcPts val="0"/>
              </a:spcBef>
              <a:spcAft>
                <a:spcPts val="0"/>
              </a:spcAft>
              <a:buNone/>
              <a:defRPr sz="4500">
                <a:solidFill>
                  <a:schemeClr val="accent1"/>
                </a:solidFill>
                <a:latin typeface="Red Hat Display Medium"/>
                <a:ea typeface="Red Hat Display Medium"/>
                <a:cs typeface="Red Hat Display Medium"/>
                <a:sym typeface="Red Hat Display Medium"/>
              </a:defRPr>
            </a:lvl4pPr>
            <a:lvl5pPr lvl="4" rtl="0">
              <a:spcBef>
                <a:spcPts val="0"/>
              </a:spcBef>
              <a:spcAft>
                <a:spcPts val="0"/>
              </a:spcAft>
              <a:buNone/>
              <a:defRPr sz="4500">
                <a:solidFill>
                  <a:schemeClr val="accent1"/>
                </a:solidFill>
                <a:latin typeface="Red Hat Display Medium"/>
                <a:ea typeface="Red Hat Display Medium"/>
                <a:cs typeface="Red Hat Display Medium"/>
                <a:sym typeface="Red Hat Display Medium"/>
              </a:defRPr>
            </a:lvl5pPr>
            <a:lvl6pPr lvl="5" rtl="0">
              <a:spcBef>
                <a:spcPts val="0"/>
              </a:spcBef>
              <a:spcAft>
                <a:spcPts val="0"/>
              </a:spcAft>
              <a:buNone/>
              <a:defRPr sz="4500">
                <a:solidFill>
                  <a:schemeClr val="accent1"/>
                </a:solidFill>
                <a:latin typeface="Red Hat Display Medium"/>
                <a:ea typeface="Red Hat Display Medium"/>
                <a:cs typeface="Red Hat Display Medium"/>
                <a:sym typeface="Red Hat Display Medium"/>
              </a:defRPr>
            </a:lvl6pPr>
            <a:lvl7pPr lvl="6" rtl="0">
              <a:spcBef>
                <a:spcPts val="0"/>
              </a:spcBef>
              <a:spcAft>
                <a:spcPts val="0"/>
              </a:spcAft>
              <a:buNone/>
              <a:defRPr sz="4500">
                <a:solidFill>
                  <a:schemeClr val="accent1"/>
                </a:solidFill>
                <a:latin typeface="Red Hat Display Medium"/>
                <a:ea typeface="Red Hat Display Medium"/>
                <a:cs typeface="Red Hat Display Medium"/>
                <a:sym typeface="Red Hat Display Medium"/>
              </a:defRPr>
            </a:lvl7pPr>
            <a:lvl8pPr lvl="7" rtl="0">
              <a:spcBef>
                <a:spcPts val="0"/>
              </a:spcBef>
              <a:spcAft>
                <a:spcPts val="0"/>
              </a:spcAft>
              <a:buNone/>
              <a:defRPr sz="4500">
                <a:solidFill>
                  <a:schemeClr val="accent1"/>
                </a:solidFill>
                <a:latin typeface="Red Hat Display Medium"/>
                <a:ea typeface="Red Hat Display Medium"/>
                <a:cs typeface="Red Hat Display Medium"/>
                <a:sym typeface="Red Hat Display Medium"/>
              </a:defRPr>
            </a:lvl8pPr>
            <a:lvl9pPr lvl="8" rtl="0">
              <a:spcBef>
                <a:spcPts val="0"/>
              </a:spcBef>
              <a:spcAft>
                <a:spcPts val="0"/>
              </a:spcAft>
              <a:buNone/>
              <a:defRPr sz="4500">
                <a:solidFill>
                  <a:schemeClr val="accent1"/>
                </a:solidFill>
                <a:latin typeface="Red Hat Display Medium"/>
                <a:ea typeface="Red Hat Display Medium"/>
                <a:cs typeface="Red Hat Display Medium"/>
                <a:sym typeface="Red Hat Display Medium"/>
              </a:defRPr>
            </a:lvl9pPr>
          </a:lstStyle>
          <a:p/>
        </p:txBody>
      </p:sp>
      <p:cxnSp>
        <p:nvCxnSpPr>
          <p:cNvPr id="1676" name="Google Shape;1676;p146"/>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cxnSp>
        <p:nvCxnSpPr>
          <p:cNvPr id="1677" name="Google Shape;1677;p146"/>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1678" name="Google Shape;1678;p146"/>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9pPr>
          </a:lstStyle>
          <a:p/>
        </p:txBody>
      </p:sp>
      <p:sp>
        <p:nvSpPr>
          <p:cNvPr id="1679" name="Google Shape;1679;p146"/>
          <p:cNvSpPr txBox="1"/>
          <p:nvPr>
            <p:ph idx="2" type="subTitle"/>
          </p:nvPr>
        </p:nvSpPr>
        <p:spPr>
          <a:xfrm>
            <a:off x="6938588" y="1307790"/>
            <a:ext cx="1593300" cy="24819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100">
                <a:solidFill>
                  <a:schemeClr val="lt1"/>
                </a:solidFill>
              </a:defRPr>
            </a:lvl1pPr>
            <a:lvl2pPr lvl="1" rtl="0">
              <a:lnSpc>
                <a:spcPct val="174000"/>
              </a:lnSpc>
              <a:spcBef>
                <a:spcPts val="0"/>
              </a:spcBef>
              <a:spcAft>
                <a:spcPts val="0"/>
              </a:spcAft>
              <a:buNone/>
              <a:defRPr sz="1100">
                <a:solidFill>
                  <a:schemeClr val="lt1"/>
                </a:solidFill>
              </a:defRPr>
            </a:lvl2pPr>
            <a:lvl3pPr lvl="2" rtl="0">
              <a:lnSpc>
                <a:spcPct val="174000"/>
              </a:lnSpc>
              <a:spcBef>
                <a:spcPts val="0"/>
              </a:spcBef>
              <a:spcAft>
                <a:spcPts val="0"/>
              </a:spcAft>
              <a:buNone/>
              <a:defRPr sz="1100">
                <a:solidFill>
                  <a:schemeClr val="lt1"/>
                </a:solidFill>
              </a:defRPr>
            </a:lvl3pPr>
            <a:lvl4pPr lvl="3" rtl="0">
              <a:lnSpc>
                <a:spcPct val="174000"/>
              </a:lnSpc>
              <a:spcBef>
                <a:spcPts val="0"/>
              </a:spcBef>
              <a:spcAft>
                <a:spcPts val="0"/>
              </a:spcAft>
              <a:buNone/>
              <a:defRPr sz="1100">
                <a:solidFill>
                  <a:schemeClr val="lt1"/>
                </a:solidFill>
              </a:defRPr>
            </a:lvl4pPr>
            <a:lvl5pPr lvl="4" rtl="0">
              <a:lnSpc>
                <a:spcPct val="174000"/>
              </a:lnSpc>
              <a:spcBef>
                <a:spcPts val="0"/>
              </a:spcBef>
              <a:spcAft>
                <a:spcPts val="0"/>
              </a:spcAft>
              <a:buNone/>
              <a:defRPr sz="1100">
                <a:solidFill>
                  <a:schemeClr val="lt1"/>
                </a:solidFill>
              </a:defRPr>
            </a:lvl5pPr>
            <a:lvl6pPr lvl="5" rtl="0">
              <a:lnSpc>
                <a:spcPct val="174000"/>
              </a:lnSpc>
              <a:spcBef>
                <a:spcPts val="0"/>
              </a:spcBef>
              <a:spcAft>
                <a:spcPts val="0"/>
              </a:spcAft>
              <a:buNone/>
              <a:defRPr sz="1100">
                <a:solidFill>
                  <a:schemeClr val="lt1"/>
                </a:solidFill>
              </a:defRPr>
            </a:lvl6pPr>
            <a:lvl7pPr lvl="6" rtl="0">
              <a:lnSpc>
                <a:spcPct val="174000"/>
              </a:lnSpc>
              <a:spcBef>
                <a:spcPts val="0"/>
              </a:spcBef>
              <a:spcAft>
                <a:spcPts val="0"/>
              </a:spcAft>
              <a:buNone/>
              <a:defRPr sz="1100">
                <a:solidFill>
                  <a:schemeClr val="lt1"/>
                </a:solidFill>
              </a:defRPr>
            </a:lvl7pPr>
            <a:lvl8pPr lvl="7" rtl="0">
              <a:lnSpc>
                <a:spcPct val="174000"/>
              </a:lnSpc>
              <a:spcBef>
                <a:spcPts val="0"/>
              </a:spcBef>
              <a:spcAft>
                <a:spcPts val="0"/>
              </a:spcAft>
              <a:buNone/>
              <a:defRPr sz="1100">
                <a:solidFill>
                  <a:schemeClr val="lt1"/>
                </a:solidFill>
              </a:defRPr>
            </a:lvl8pPr>
            <a:lvl9pPr lvl="8" rtl="0">
              <a:lnSpc>
                <a:spcPct val="174000"/>
              </a:lnSpc>
              <a:spcBef>
                <a:spcPts val="0"/>
              </a:spcBef>
              <a:spcAft>
                <a:spcPts val="0"/>
              </a:spcAft>
              <a:buNone/>
              <a:defRPr sz="1100">
                <a:solidFill>
                  <a:schemeClr val="lt1"/>
                </a:solidFill>
              </a:defRPr>
            </a:lvl9pPr>
          </a:lstStyle>
          <a:p/>
        </p:txBody>
      </p:sp>
      <p:pic>
        <p:nvPicPr>
          <p:cNvPr id="1680" name="Google Shape;1680;p146"/>
          <p:cNvPicPr preferRelativeResize="0"/>
          <p:nvPr/>
        </p:nvPicPr>
        <p:blipFill>
          <a:blip r:embed="rId3">
            <a:alphaModFix/>
          </a:blip>
          <a:stretch>
            <a:fillRect/>
          </a:stretch>
        </p:blipFill>
        <p:spPr>
          <a:xfrm>
            <a:off x="8033460" y="4734378"/>
            <a:ext cx="731888" cy="172209"/>
          </a:xfrm>
          <a:prstGeom prst="rect">
            <a:avLst/>
          </a:prstGeom>
          <a:noFill/>
          <a:ln>
            <a:noFill/>
          </a:ln>
        </p:spPr>
      </p:pic>
      <p:sp>
        <p:nvSpPr>
          <p:cNvPr id="1681" name="Google Shape;1681;p146"/>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hree circles">
  <p:cSld name="CUSTOM_4_19">
    <p:spTree>
      <p:nvGrpSpPr>
        <p:cNvPr id="1682" name="Shape 1682"/>
        <p:cNvGrpSpPr/>
        <p:nvPr/>
      </p:nvGrpSpPr>
      <p:grpSpPr>
        <a:xfrm>
          <a:off x="0" y="0"/>
          <a:ext cx="0" cy="0"/>
          <a:chOff x="0" y="0"/>
          <a:chExt cx="0" cy="0"/>
        </a:xfrm>
      </p:grpSpPr>
      <p:sp>
        <p:nvSpPr>
          <p:cNvPr id="1683" name="Google Shape;1683;p147"/>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p:txBody>
      </p:sp>
      <p:sp>
        <p:nvSpPr>
          <p:cNvPr id="1684" name="Google Shape;1684;p147"/>
          <p:cNvSpPr txBox="1"/>
          <p:nvPr>
            <p:ph type="title"/>
          </p:nvPr>
        </p:nvSpPr>
        <p:spPr>
          <a:xfrm>
            <a:off x="663722" y="65381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cxnSp>
        <p:nvCxnSpPr>
          <p:cNvPr id="1685" name="Google Shape;1685;p147"/>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1686" name="Google Shape;1686;p147"/>
          <p:cNvCxnSpPr/>
          <p:nvPr/>
        </p:nvCxnSpPr>
        <p:spPr>
          <a:xfrm rot="10800000">
            <a:off x="335825" y="4800900"/>
            <a:ext cx="0" cy="342600"/>
          </a:xfrm>
          <a:prstGeom prst="straightConnector1">
            <a:avLst/>
          </a:prstGeom>
          <a:noFill/>
          <a:ln cap="flat" cmpd="sng" w="9525">
            <a:solidFill>
              <a:schemeClr val="accent1"/>
            </a:solidFill>
            <a:prstDash val="solid"/>
            <a:round/>
            <a:headEnd len="med" w="med" type="none"/>
            <a:tailEnd len="med" w="med" type="none"/>
          </a:ln>
        </p:spPr>
      </p:cxnSp>
      <p:sp>
        <p:nvSpPr>
          <p:cNvPr id="1687" name="Google Shape;1687;p147"/>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688" name="Google Shape;1688;p147"/>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1689" name="Google Shape;1689;p147"/>
          <p:cNvSpPr txBox="1"/>
          <p:nvPr>
            <p:ph idx="2" type="subTitle"/>
          </p:nvPr>
        </p:nvSpPr>
        <p:spPr>
          <a:xfrm>
            <a:off x="663778" y="1068713"/>
            <a:ext cx="7816500" cy="5292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
        <p:nvSpPr>
          <p:cNvPr id="1690" name="Google Shape;1690;p147"/>
          <p:cNvSpPr txBox="1"/>
          <p:nvPr>
            <p:ph idx="3" type="subTitle"/>
          </p:nvPr>
        </p:nvSpPr>
        <p:spPr>
          <a:xfrm>
            <a:off x="663788" y="4627163"/>
            <a:ext cx="6001800" cy="4197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pic>
        <p:nvPicPr>
          <p:cNvPr id="1691" name="Google Shape;1691;p147"/>
          <p:cNvPicPr preferRelativeResize="0"/>
          <p:nvPr/>
        </p:nvPicPr>
        <p:blipFill rotWithShape="1">
          <a:blip r:embed="rId3">
            <a:alphaModFix/>
          </a:blip>
          <a:srcRect b="0" l="0" r="0" t="0"/>
          <a:stretch/>
        </p:blipFill>
        <p:spPr>
          <a:xfrm>
            <a:off x="1065029" y="1631821"/>
            <a:ext cx="7013943" cy="2616440"/>
          </a:xfrm>
          <a:prstGeom prst="rect">
            <a:avLst/>
          </a:prstGeom>
          <a:noFill/>
          <a:ln>
            <a:noFill/>
          </a:ln>
        </p:spPr>
      </p:pic>
      <p:sp>
        <p:nvSpPr>
          <p:cNvPr id="1692" name="Google Shape;1692;p147"/>
          <p:cNvSpPr txBox="1"/>
          <p:nvPr>
            <p:ph idx="4" type="subTitle"/>
          </p:nvPr>
        </p:nvSpPr>
        <p:spPr>
          <a:xfrm>
            <a:off x="1483088" y="2170541"/>
            <a:ext cx="1757700" cy="1539000"/>
          </a:xfrm>
          <a:prstGeom prst="rect">
            <a:avLst/>
          </a:prstGeom>
        </p:spPr>
        <p:txBody>
          <a:bodyPr anchorCtr="0" anchor="ctr" bIns="68575" lIns="205725" spcFirstLastPara="1" rIns="205725" wrap="square" tIns="68575">
            <a:noAutofit/>
          </a:bodyPr>
          <a:lstStyle>
            <a:lvl1pPr lvl="0" rtl="0" algn="ctr">
              <a:lnSpc>
                <a:spcPct val="100000"/>
              </a:lnSpc>
              <a:spcBef>
                <a:spcPts val="0"/>
              </a:spcBef>
              <a:spcAft>
                <a:spcPts val="0"/>
              </a:spcAft>
              <a:buNone/>
              <a:defRPr sz="1400"/>
            </a:lvl1pPr>
            <a:lvl2pPr lvl="1" rtl="0" algn="ctr">
              <a:lnSpc>
                <a:spcPct val="100000"/>
              </a:lnSpc>
              <a:spcBef>
                <a:spcPts val="0"/>
              </a:spcBef>
              <a:spcAft>
                <a:spcPts val="0"/>
              </a:spcAft>
              <a:buNone/>
              <a:defRPr sz="1400"/>
            </a:lvl2pPr>
            <a:lvl3pPr lvl="2" rtl="0" algn="ctr">
              <a:lnSpc>
                <a:spcPct val="100000"/>
              </a:lnSpc>
              <a:spcBef>
                <a:spcPts val="0"/>
              </a:spcBef>
              <a:spcAft>
                <a:spcPts val="0"/>
              </a:spcAft>
              <a:buNone/>
              <a:defRPr sz="1400"/>
            </a:lvl3pPr>
            <a:lvl4pPr lvl="3" rtl="0" algn="ctr">
              <a:lnSpc>
                <a:spcPct val="100000"/>
              </a:lnSpc>
              <a:spcBef>
                <a:spcPts val="0"/>
              </a:spcBef>
              <a:spcAft>
                <a:spcPts val="0"/>
              </a:spcAft>
              <a:buNone/>
              <a:defRPr sz="1400"/>
            </a:lvl4pPr>
            <a:lvl5pPr lvl="4" rtl="0" algn="ctr">
              <a:lnSpc>
                <a:spcPct val="100000"/>
              </a:lnSpc>
              <a:spcBef>
                <a:spcPts val="0"/>
              </a:spcBef>
              <a:spcAft>
                <a:spcPts val="0"/>
              </a:spcAft>
              <a:buNone/>
              <a:defRPr sz="1400"/>
            </a:lvl5pPr>
            <a:lvl6pPr lvl="5" rtl="0" algn="ctr">
              <a:lnSpc>
                <a:spcPct val="100000"/>
              </a:lnSpc>
              <a:spcBef>
                <a:spcPts val="0"/>
              </a:spcBef>
              <a:spcAft>
                <a:spcPts val="0"/>
              </a:spcAft>
              <a:buNone/>
              <a:defRPr sz="1400"/>
            </a:lvl6pPr>
            <a:lvl7pPr lvl="6" rtl="0" algn="ctr">
              <a:lnSpc>
                <a:spcPct val="100000"/>
              </a:lnSpc>
              <a:spcBef>
                <a:spcPts val="0"/>
              </a:spcBef>
              <a:spcAft>
                <a:spcPts val="0"/>
              </a:spcAft>
              <a:buNone/>
              <a:defRPr sz="1400"/>
            </a:lvl7pPr>
            <a:lvl8pPr lvl="7" rtl="0" algn="ctr">
              <a:lnSpc>
                <a:spcPct val="100000"/>
              </a:lnSpc>
              <a:spcBef>
                <a:spcPts val="0"/>
              </a:spcBef>
              <a:spcAft>
                <a:spcPts val="0"/>
              </a:spcAft>
              <a:buNone/>
              <a:defRPr sz="1400"/>
            </a:lvl8pPr>
            <a:lvl9pPr lvl="8" rtl="0" algn="ctr">
              <a:lnSpc>
                <a:spcPct val="100000"/>
              </a:lnSpc>
              <a:spcBef>
                <a:spcPts val="0"/>
              </a:spcBef>
              <a:spcAft>
                <a:spcPts val="0"/>
              </a:spcAft>
              <a:buNone/>
              <a:defRPr sz="1400"/>
            </a:lvl9pPr>
          </a:lstStyle>
          <a:p/>
        </p:txBody>
      </p:sp>
      <p:sp>
        <p:nvSpPr>
          <p:cNvPr id="1693" name="Google Shape;1693;p147"/>
          <p:cNvSpPr txBox="1"/>
          <p:nvPr>
            <p:ph idx="5" type="subTitle"/>
          </p:nvPr>
        </p:nvSpPr>
        <p:spPr>
          <a:xfrm>
            <a:off x="3693150" y="2170538"/>
            <a:ext cx="1757700" cy="1539000"/>
          </a:xfrm>
          <a:prstGeom prst="rect">
            <a:avLst/>
          </a:prstGeom>
        </p:spPr>
        <p:txBody>
          <a:bodyPr anchorCtr="0" anchor="ctr" bIns="68575" lIns="205725" spcFirstLastPara="1" rIns="205725" wrap="square" tIns="68575">
            <a:noAutofit/>
          </a:bodyPr>
          <a:lstStyle>
            <a:lvl1pPr lvl="0" rtl="0" algn="ctr">
              <a:lnSpc>
                <a:spcPct val="100000"/>
              </a:lnSpc>
              <a:spcBef>
                <a:spcPts val="0"/>
              </a:spcBef>
              <a:spcAft>
                <a:spcPts val="0"/>
              </a:spcAft>
              <a:buNone/>
              <a:defRPr sz="1400"/>
            </a:lvl1pPr>
            <a:lvl2pPr lvl="1" rtl="0" algn="ctr">
              <a:lnSpc>
                <a:spcPct val="100000"/>
              </a:lnSpc>
              <a:spcBef>
                <a:spcPts val="0"/>
              </a:spcBef>
              <a:spcAft>
                <a:spcPts val="0"/>
              </a:spcAft>
              <a:buNone/>
              <a:defRPr sz="1400"/>
            </a:lvl2pPr>
            <a:lvl3pPr lvl="2" rtl="0" algn="ctr">
              <a:lnSpc>
                <a:spcPct val="100000"/>
              </a:lnSpc>
              <a:spcBef>
                <a:spcPts val="0"/>
              </a:spcBef>
              <a:spcAft>
                <a:spcPts val="0"/>
              </a:spcAft>
              <a:buNone/>
              <a:defRPr sz="1400"/>
            </a:lvl3pPr>
            <a:lvl4pPr lvl="3" rtl="0" algn="ctr">
              <a:lnSpc>
                <a:spcPct val="100000"/>
              </a:lnSpc>
              <a:spcBef>
                <a:spcPts val="0"/>
              </a:spcBef>
              <a:spcAft>
                <a:spcPts val="0"/>
              </a:spcAft>
              <a:buNone/>
              <a:defRPr sz="1400"/>
            </a:lvl4pPr>
            <a:lvl5pPr lvl="4" rtl="0" algn="ctr">
              <a:lnSpc>
                <a:spcPct val="100000"/>
              </a:lnSpc>
              <a:spcBef>
                <a:spcPts val="0"/>
              </a:spcBef>
              <a:spcAft>
                <a:spcPts val="0"/>
              </a:spcAft>
              <a:buNone/>
              <a:defRPr sz="1400"/>
            </a:lvl5pPr>
            <a:lvl6pPr lvl="5" rtl="0" algn="ctr">
              <a:lnSpc>
                <a:spcPct val="100000"/>
              </a:lnSpc>
              <a:spcBef>
                <a:spcPts val="0"/>
              </a:spcBef>
              <a:spcAft>
                <a:spcPts val="0"/>
              </a:spcAft>
              <a:buNone/>
              <a:defRPr sz="1400"/>
            </a:lvl6pPr>
            <a:lvl7pPr lvl="6" rtl="0" algn="ctr">
              <a:lnSpc>
                <a:spcPct val="100000"/>
              </a:lnSpc>
              <a:spcBef>
                <a:spcPts val="0"/>
              </a:spcBef>
              <a:spcAft>
                <a:spcPts val="0"/>
              </a:spcAft>
              <a:buNone/>
              <a:defRPr sz="1400"/>
            </a:lvl7pPr>
            <a:lvl8pPr lvl="7" rtl="0" algn="ctr">
              <a:lnSpc>
                <a:spcPct val="100000"/>
              </a:lnSpc>
              <a:spcBef>
                <a:spcPts val="0"/>
              </a:spcBef>
              <a:spcAft>
                <a:spcPts val="0"/>
              </a:spcAft>
              <a:buNone/>
              <a:defRPr sz="1400"/>
            </a:lvl8pPr>
            <a:lvl9pPr lvl="8" rtl="0" algn="ctr">
              <a:lnSpc>
                <a:spcPct val="100000"/>
              </a:lnSpc>
              <a:spcBef>
                <a:spcPts val="0"/>
              </a:spcBef>
              <a:spcAft>
                <a:spcPts val="0"/>
              </a:spcAft>
              <a:buNone/>
              <a:defRPr sz="1400"/>
            </a:lvl9pPr>
          </a:lstStyle>
          <a:p/>
        </p:txBody>
      </p:sp>
      <p:sp>
        <p:nvSpPr>
          <p:cNvPr id="1694" name="Google Shape;1694;p147"/>
          <p:cNvSpPr txBox="1"/>
          <p:nvPr>
            <p:ph idx="6" type="subTitle"/>
          </p:nvPr>
        </p:nvSpPr>
        <p:spPr>
          <a:xfrm>
            <a:off x="5903213" y="2170538"/>
            <a:ext cx="1757700" cy="1539000"/>
          </a:xfrm>
          <a:prstGeom prst="rect">
            <a:avLst/>
          </a:prstGeom>
        </p:spPr>
        <p:txBody>
          <a:bodyPr anchorCtr="0" anchor="ctr" bIns="68575" lIns="205725" spcFirstLastPara="1" rIns="205725" wrap="square" tIns="68575">
            <a:noAutofit/>
          </a:bodyPr>
          <a:lstStyle>
            <a:lvl1pPr lvl="0" rtl="0" algn="ctr">
              <a:lnSpc>
                <a:spcPct val="100000"/>
              </a:lnSpc>
              <a:spcBef>
                <a:spcPts val="0"/>
              </a:spcBef>
              <a:spcAft>
                <a:spcPts val="0"/>
              </a:spcAft>
              <a:buNone/>
              <a:defRPr sz="1400"/>
            </a:lvl1pPr>
            <a:lvl2pPr lvl="1" rtl="0" algn="ctr">
              <a:lnSpc>
                <a:spcPct val="100000"/>
              </a:lnSpc>
              <a:spcBef>
                <a:spcPts val="0"/>
              </a:spcBef>
              <a:spcAft>
                <a:spcPts val="0"/>
              </a:spcAft>
              <a:buNone/>
              <a:defRPr sz="1400"/>
            </a:lvl2pPr>
            <a:lvl3pPr lvl="2" rtl="0" algn="ctr">
              <a:lnSpc>
                <a:spcPct val="100000"/>
              </a:lnSpc>
              <a:spcBef>
                <a:spcPts val="0"/>
              </a:spcBef>
              <a:spcAft>
                <a:spcPts val="0"/>
              </a:spcAft>
              <a:buNone/>
              <a:defRPr sz="1400"/>
            </a:lvl3pPr>
            <a:lvl4pPr lvl="3" rtl="0" algn="ctr">
              <a:lnSpc>
                <a:spcPct val="100000"/>
              </a:lnSpc>
              <a:spcBef>
                <a:spcPts val="0"/>
              </a:spcBef>
              <a:spcAft>
                <a:spcPts val="0"/>
              </a:spcAft>
              <a:buNone/>
              <a:defRPr sz="1400"/>
            </a:lvl4pPr>
            <a:lvl5pPr lvl="4" rtl="0" algn="ctr">
              <a:lnSpc>
                <a:spcPct val="100000"/>
              </a:lnSpc>
              <a:spcBef>
                <a:spcPts val="0"/>
              </a:spcBef>
              <a:spcAft>
                <a:spcPts val="0"/>
              </a:spcAft>
              <a:buNone/>
              <a:defRPr sz="1400"/>
            </a:lvl5pPr>
            <a:lvl6pPr lvl="5" rtl="0" algn="ctr">
              <a:lnSpc>
                <a:spcPct val="100000"/>
              </a:lnSpc>
              <a:spcBef>
                <a:spcPts val="0"/>
              </a:spcBef>
              <a:spcAft>
                <a:spcPts val="0"/>
              </a:spcAft>
              <a:buNone/>
              <a:defRPr sz="1400"/>
            </a:lvl6pPr>
            <a:lvl7pPr lvl="6" rtl="0" algn="ctr">
              <a:lnSpc>
                <a:spcPct val="100000"/>
              </a:lnSpc>
              <a:spcBef>
                <a:spcPts val="0"/>
              </a:spcBef>
              <a:spcAft>
                <a:spcPts val="0"/>
              </a:spcAft>
              <a:buNone/>
              <a:defRPr sz="1400"/>
            </a:lvl7pPr>
            <a:lvl8pPr lvl="7" rtl="0" algn="ctr">
              <a:lnSpc>
                <a:spcPct val="100000"/>
              </a:lnSpc>
              <a:spcBef>
                <a:spcPts val="0"/>
              </a:spcBef>
              <a:spcAft>
                <a:spcPts val="0"/>
              </a:spcAft>
              <a:buNone/>
              <a:defRPr sz="1400"/>
            </a:lvl8pPr>
            <a:lvl9pPr lvl="8" rtl="0" algn="ctr">
              <a:lnSpc>
                <a:spcPct val="100000"/>
              </a:lnSpc>
              <a:spcBef>
                <a:spcPts val="0"/>
              </a:spcBef>
              <a:spcAft>
                <a:spcPts val="0"/>
              </a:spcAft>
              <a:buNone/>
              <a:defRPr sz="1400"/>
            </a:lvl9pPr>
          </a:lstStyle>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2">
  <p:cSld name="CUSTOM_4_3_1">
    <p:spTree>
      <p:nvGrpSpPr>
        <p:cNvPr id="1695" name="Shape 1695"/>
        <p:cNvGrpSpPr/>
        <p:nvPr/>
      </p:nvGrpSpPr>
      <p:grpSpPr>
        <a:xfrm>
          <a:off x="0" y="0"/>
          <a:ext cx="0" cy="0"/>
          <a:chOff x="0" y="0"/>
          <a:chExt cx="0" cy="0"/>
        </a:xfrm>
      </p:grpSpPr>
      <p:sp>
        <p:nvSpPr>
          <p:cNvPr id="1696" name="Google Shape;1696;p148"/>
          <p:cNvSpPr txBox="1"/>
          <p:nvPr>
            <p:ph type="title"/>
          </p:nvPr>
        </p:nvSpPr>
        <p:spPr>
          <a:xfrm>
            <a:off x="1314450" y="709500"/>
            <a:ext cx="6515100" cy="7257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b="1" sz="2300">
                <a:solidFill>
                  <a:srgbClr val="141414"/>
                </a:solidFill>
                <a:latin typeface="Overpass"/>
                <a:ea typeface="Overpass"/>
                <a:cs typeface="Overpass"/>
                <a:sym typeface="Overpass"/>
              </a:defRPr>
            </a:lvl1pPr>
            <a:lvl2pPr lvl="1" rtl="0" algn="ctr">
              <a:lnSpc>
                <a:spcPct val="130000"/>
              </a:lnSpc>
              <a:spcBef>
                <a:spcPts val="0"/>
              </a:spcBef>
              <a:spcAft>
                <a:spcPts val="0"/>
              </a:spcAft>
              <a:buNone/>
              <a:defRPr sz="2000">
                <a:solidFill>
                  <a:srgbClr val="141414"/>
                </a:solidFill>
              </a:defRPr>
            </a:lvl2pPr>
            <a:lvl3pPr lvl="2" rtl="0" algn="ctr">
              <a:lnSpc>
                <a:spcPct val="130000"/>
              </a:lnSpc>
              <a:spcBef>
                <a:spcPts val="0"/>
              </a:spcBef>
              <a:spcAft>
                <a:spcPts val="0"/>
              </a:spcAft>
              <a:buNone/>
              <a:defRPr sz="2000">
                <a:solidFill>
                  <a:srgbClr val="141414"/>
                </a:solidFill>
              </a:defRPr>
            </a:lvl3pPr>
            <a:lvl4pPr lvl="3" rtl="0" algn="ctr">
              <a:lnSpc>
                <a:spcPct val="130000"/>
              </a:lnSpc>
              <a:spcBef>
                <a:spcPts val="0"/>
              </a:spcBef>
              <a:spcAft>
                <a:spcPts val="0"/>
              </a:spcAft>
              <a:buNone/>
              <a:defRPr sz="2000">
                <a:solidFill>
                  <a:srgbClr val="141414"/>
                </a:solidFill>
              </a:defRPr>
            </a:lvl4pPr>
            <a:lvl5pPr lvl="4" rtl="0" algn="ctr">
              <a:lnSpc>
                <a:spcPct val="130000"/>
              </a:lnSpc>
              <a:spcBef>
                <a:spcPts val="0"/>
              </a:spcBef>
              <a:spcAft>
                <a:spcPts val="0"/>
              </a:spcAft>
              <a:buNone/>
              <a:defRPr sz="2000">
                <a:solidFill>
                  <a:srgbClr val="141414"/>
                </a:solidFill>
              </a:defRPr>
            </a:lvl5pPr>
            <a:lvl6pPr lvl="5" rtl="0" algn="ctr">
              <a:lnSpc>
                <a:spcPct val="130000"/>
              </a:lnSpc>
              <a:spcBef>
                <a:spcPts val="0"/>
              </a:spcBef>
              <a:spcAft>
                <a:spcPts val="0"/>
              </a:spcAft>
              <a:buNone/>
              <a:defRPr sz="2000">
                <a:solidFill>
                  <a:srgbClr val="141414"/>
                </a:solidFill>
              </a:defRPr>
            </a:lvl6pPr>
            <a:lvl7pPr lvl="6" rtl="0" algn="ctr">
              <a:lnSpc>
                <a:spcPct val="130000"/>
              </a:lnSpc>
              <a:spcBef>
                <a:spcPts val="0"/>
              </a:spcBef>
              <a:spcAft>
                <a:spcPts val="0"/>
              </a:spcAft>
              <a:buNone/>
              <a:defRPr sz="2000">
                <a:solidFill>
                  <a:srgbClr val="141414"/>
                </a:solidFill>
              </a:defRPr>
            </a:lvl7pPr>
            <a:lvl8pPr lvl="7" rtl="0" algn="ctr">
              <a:lnSpc>
                <a:spcPct val="130000"/>
              </a:lnSpc>
              <a:spcBef>
                <a:spcPts val="0"/>
              </a:spcBef>
              <a:spcAft>
                <a:spcPts val="0"/>
              </a:spcAft>
              <a:buNone/>
              <a:defRPr sz="2000">
                <a:solidFill>
                  <a:srgbClr val="141414"/>
                </a:solidFill>
              </a:defRPr>
            </a:lvl8pPr>
            <a:lvl9pPr lvl="8" rtl="0" algn="ctr">
              <a:lnSpc>
                <a:spcPct val="130000"/>
              </a:lnSpc>
              <a:spcBef>
                <a:spcPts val="0"/>
              </a:spcBef>
              <a:spcAft>
                <a:spcPts val="0"/>
              </a:spcAft>
              <a:buNone/>
              <a:defRPr sz="2000">
                <a:solidFill>
                  <a:srgbClr val="141414"/>
                </a:solidFill>
              </a:defRPr>
            </a:lvl9pPr>
          </a:lstStyle>
          <a:p/>
        </p:txBody>
      </p:sp>
      <p:pic>
        <p:nvPicPr>
          <p:cNvPr id="1697" name="Google Shape;1697;p148"/>
          <p:cNvPicPr preferRelativeResize="0"/>
          <p:nvPr/>
        </p:nvPicPr>
        <p:blipFill rotWithShape="1">
          <a:blip r:embed="rId2">
            <a:alphaModFix/>
          </a:blip>
          <a:srcRect b="317" l="0" r="0" t="327"/>
          <a:stretch/>
        </p:blipFill>
        <p:spPr>
          <a:xfrm>
            <a:off x="7726986" y="4663295"/>
            <a:ext cx="1038356" cy="242738"/>
          </a:xfrm>
          <a:prstGeom prst="rect">
            <a:avLst/>
          </a:prstGeom>
          <a:noFill/>
          <a:ln>
            <a:noFill/>
          </a:ln>
        </p:spPr>
      </p:pic>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p:cSld name="CUSTOM_4_28">
    <p:spTree>
      <p:nvGrpSpPr>
        <p:cNvPr id="1698" name="Shape 1698"/>
        <p:cNvGrpSpPr/>
        <p:nvPr/>
      </p:nvGrpSpPr>
      <p:grpSpPr>
        <a:xfrm>
          <a:off x="0" y="0"/>
          <a:ext cx="0" cy="0"/>
          <a:chOff x="0" y="0"/>
          <a:chExt cx="0" cy="0"/>
        </a:xfrm>
      </p:grpSpPr>
      <p:sp>
        <p:nvSpPr>
          <p:cNvPr id="1699" name="Google Shape;1699;p149"/>
          <p:cNvSpPr txBox="1"/>
          <p:nvPr>
            <p:ph type="title"/>
          </p:nvPr>
        </p:nvSpPr>
        <p:spPr>
          <a:xfrm>
            <a:off x="1314450" y="709500"/>
            <a:ext cx="6515100" cy="7257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solidFill>
                  <a:srgbClr val="000000"/>
                </a:solidFill>
              </a:defRPr>
            </a:lvl1pPr>
            <a:lvl2pPr lvl="1" rtl="0" algn="ctr">
              <a:lnSpc>
                <a:spcPct val="130000"/>
              </a:lnSpc>
              <a:spcBef>
                <a:spcPts val="0"/>
              </a:spcBef>
              <a:spcAft>
                <a:spcPts val="0"/>
              </a:spcAft>
              <a:buNone/>
              <a:defRPr sz="2000">
                <a:solidFill>
                  <a:srgbClr val="000000"/>
                </a:solidFill>
              </a:defRPr>
            </a:lvl2pPr>
            <a:lvl3pPr lvl="2" rtl="0" algn="ctr">
              <a:lnSpc>
                <a:spcPct val="130000"/>
              </a:lnSpc>
              <a:spcBef>
                <a:spcPts val="0"/>
              </a:spcBef>
              <a:spcAft>
                <a:spcPts val="0"/>
              </a:spcAft>
              <a:buNone/>
              <a:defRPr sz="2000">
                <a:solidFill>
                  <a:srgbClr val="000000"/>
                </a:solidFill>
              </a:defRPr>
            </a:lvl3pPr>
            <a:lvl4pPr lvl="3" rtl="0" algn="ctr">
              <a:lnSpc>
                <a:spcPct val="130000"/>
              </a:lnSpc>
              <a:spcBef>
                <a:spcPts val="0"/>
              </a:spcBef>
              <a:spcAft>
                <a:spcPts val="0"/>
              </a:spcAft>
              <a:buNone/>
              <a:defRPr sz="2000">
                <a:solidFill>
                  <a:srgbClr val="000000"/>
                </a:solidFill>
              </a:defRPr>
            </a:lvl4pPr>
            <a:lvl5pPr lvl="4" rtl="0" algn="ctr">
              <a:lnSpc>
                <a:spcPct val="130000"/>
              </a:lnSpc>
              <a:spcBef>
                <a:spcPts val="0"/>
              </a:spcBef>
              <a:spcAft>
                <a:spcPts val="0"/>
              </a:spcAft>
              <a:buNone/>
              <a:defRPr sz="2000">
                <a:solidFill>
                  <a:srgbClr val="000000"/>
                </a:solidFill>
              </a:defRPr>
            </a:lvl5pPr>
            <a:lvl6pPr lvl="5" rtl="0" algn="ctr">
              <a:lnSpc>
                <a:spcPct val="130000"/>
              </a:lnSpc>
              <a:spcBef>
                <a:spcPts val="0"/>
              </a:spcBef>
              <a:spcAft>
                <a:spcPts val="0"/>
              </a:spcAft>
              <a:buNone/>
              <a:defRPr sz="2000">
                <a:solidFill>
                  <a:srgbClr val="000000"/>
                </a:solidFill>
              </a:defRPr>
            </a:lvl6pPr>
            <a:lvl7pPr lvl="6" rtl="0" algn="ctr">
              <a:lnSpc>
                <a:spcPct val="130000"/>
              </a:lnSpc>
              <a:spcBef>
                <a:spcPts val="0"/>
              </a:spcBef>
              <a:spcAft>
                <a:spcPts val="0"/>
              </a:spcAft>
              <a:buNone/>
              <a:defRPr sz="2000">
                <a:solidFill>
                  <a:srgbClr val="000000"/>
                </a:solidFill>
              </a:defRPr>
            </a:lvl7pPr>
            <a:lvl8pPr lvl="7" rtl="0" algn="ctr">
              <a:lnSpc>
                <a:spcPct val="130000"/>
              </a:lnSpc>
              <a:spcBef>
                <a:spcPts val="0"/>
              </a:spcBef>
              <a:spcAft>
                <a:spcPts val="0"/>
              </a:spcAft>
              <a:buNone/>
              <a:defRPr sz="2000">
                <a:solidFill>
                  <a:srgbClr val="000000"/>
                </a:solidFill>
              </a:defRPr>
            </a:lvl8pPr>
            <a:lvl9pPr lvl="8" rtl="0" algn="ctr">
              <a:lnSpc>
                <a:spcPct val="130000"/>
              </a:lnSpc>
              <a:spcBef>
                <a:spcPts val="0"/>
              </a:spcBef>
              <a:spcAft>
                <a:spcPts val="0"/>
              </a:spcAft>
              <a:buNone/>
              <a:defRPr sz="2000">
                <a:solidFill>
                  <a:srgbClr val="000000"/>
                </a:solidFill>
              </a:defRPr>
            </a:lvl9pPr>
          </a:lstStyle>
          <a:p/>
        </p:txBody>
      </p:sp>
      <p:cxnSp>
        <p:nvCxnSpPr>
          <p:cNvPr id="1700" name="Google Shape;1700;p149"/>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cxnSp>
        <p:nvCxnSpPr>
          <p:cNvPr id="1701" name="Google Shape;1701;p149"/>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1702" name="Google Shape;1702;p149"/>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1703" name="Google Shape;1703;p149"/>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1704" name="Google Shape;1704;p149"/>
          <p:cNvSpPr txBox="1"/>
          <p:nvPr/>
        </p:nvSpPr>
        <p:spPr>
          <a:xfrm>
            <a:off x="322650" y="-19450"/>
            <a:ext cx="3000000" cy="41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600">
                <a:solidFill>
                  <a:schemeClr val="dk1"/>
                </a:solidFill>
                <a:latin typeface="Overpass"/>
                <a:ea typeface="Overpass"/>
                <a:cs typeface="Overpass"/>
                <a:sym typeface="Overpass"/>
              </a:rPr>
              <a:t>RED HAT DALLAS EMERGING TECH SUMMIT - DEC 5, 2019</a:t>
            </a:r>
            <a:endParaRPr b="1" sz="600">
              <a:solidFill>
                <a:schemeClr val="dk1"/>
              </a:solidFill>
              <a:latin typeface="Overpass"/>
              <a:ea typeface="Overpass"/>
              <a:cs typeface="Overpass"/>
              <a:sym typeface="Overpass"/>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3">
  <p:cSld name="CUSTOM_4_29">
    <p:bg>
      <p:bgPr>
        <a:blipFill>
          <a:blip r:embed="rId2">
            <a:alphaModFix/>
          </a:blip>
          <a:stretch>
            <a:fillRect/>
          </a:stretch>
        </a:blipFill>
      </p:bgPr>
    </p:bg>
    <p:spTree>
      <p:nvGrpSpPr>
        <p:cNvPr id="1705" name="Shape 1705"/>
        <p:cNvGrpSpPr/>
        <p:nvPr/>
      </p:nvGrpSpPr>
      <p:grpSpPr>
        <a:xfrm>
          <a:off x="0" y="0"/>
          <a:ext cx="0" cy="0"/>
          <a:chOff x="0" y="0"/>
          <a:chExt cx="0" cy="0"/>
        </a:xfrm>
      </p:grpSpPr>
      <p:sp>
        <p:nvSpPr>
          <p:cNvPr id="1706" name="Google Shape;1706;p150"/>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p:txBody>
      </p:sp>
      <p:sp>
        <p:nvSpPr>
          <p:cNvPr id="1707" name="Google Shape;1707;p150"/>
          <p:cNvSpPr txBox="1"/>
          <p:nvPr>
            <p:ph type="title"/>
          </p:nvPr>
        </p:nvSpPr>
        <p:spPr>
          <a:xfrm>
            <a:off x="663788" y="65381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solidFill>
                  <a:srgbClr val="FFFFFF"/>
                </a:solidFill>
              </a:defRPr>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sp>
        <p:nvSpPr>
          <p:cNvPr id="1708" name="Google Shape;1708;p150"/>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solidFill>
                  <a:srgbClr val="FFFFFF"/>
                </a:solidFill>
                <a:latin typeface="Red Hat Text Medium"/>
                <a:ea typeface="Red Hat Text Medium"/>
                <a:cs typeface="Red Hat Text Medium"/>
                <a:sym typeface="Red Hat Text Medium"/>
              </a:defRPr>
            </a:lvl1pPr>
            <a:lvl2pPr lvl="1" rtl="0" algn="ctr">
              <a:buNone/>
              <a:defRPr sz="600">
                <a:solidFill>
                  <a:srgbClr val="FFFFFF"/>
                </a:solidFill>
                <a:latin typeface="Red Hat Text Medium"/>
                <a:ea typeface="Red Hat Text Medium"/>
                <a:cs typeface="Red Hat Text Medium"/>
                <a:sym typeface="Red Hat Text Medium"/>
              </a:defRPr>
            </a:lvl2pPr>
            <a:lvl3pPr lvl="2" rtl="0" algn="ctr">
              <a:buNone/>
              <a:defRPr sz="600">
                <a:solidFill>
                  <a:srgbClr val="FFFFFF"/>
                </a:solidFill>
                <a:latin typeface="Red Hat Text Medium"/>
                <a:ea typeface="Red Hat Text Medium"/>
                <a:cs typeface="Red Hat Text Medium"/>
                <a:sym typeface="Red Hat Text Medium"/>
              </a:defRPr>
            </a:lvl3pPr>
            <a:lvl4pPr lvl="3" rtl="0" algn="ctr">
              <a:buNone/>
              <a:defRPr sz="600">
                <a:solidFill>
                  <a:srgbClr val="FFFFFF"/>
                </a:solidFill>
                <a:latin typeface="Red Hat Text Medium"/>
                <a:ea typeface="Red Hat Text Medium"/>
                <a:cs typeface="Red Hat Text Medium"/>
                <a:sym typeface="Red Hat Text Medium"/>
              </a:defRPr>
            </a:lvl4pPr>
            <a:lvl5pPr lvl="4" rtl="0" algn="ctr">
              <a:buNone/>
              <a:defRPr sz="600">
                <a:solidFill>
                  <a:srgbClr val="FFFFFF"/>
                </a:solidFill>
                <a:latin typeface="Red Hat Text Medium"/>
                <a:ea typeface="Red Hat Text Medium"/>
                <a:cs typeface="Red Hat Text Medium"/>
                <a:sym typeface="Red Hat Text Medium"/>
              </a:defRPr>
            </a:lvl5pPr>
            <a:lvl6pPr lvl="5" rtl="0" algn="ctr">
              <a:buNone/>
              <a:defRPr sz="600">
                <a:solidFill>
                  <a:srgbClr val="FFFFFF"/>
                </a:solidFill>
                <a:latin typeface="Red Hat Text Medium"/>
                <a:ea typeface="Red Hat Text Medium"/>
                <a:cs typeface="Red Hat Text Medium"/>
                <a:sym typeface="Red Hat Text Medium"/>
              </a:defRPr>
            </a:lvl6pPr>
            <a:lvl7pPr lvl="6" rtl="0" algn="ctr">
              <a:buNone/>
              <a:defRPr sz="600">
                <a:solidFill>
                  <a:srgbClr val="FFFFFF"/>
                </a:solidFill>
                <a:latin typeface="Red Hat Text Medium"/>
                <a:ea typeface="Red Hat Text Medium"/>
                <a:cs typeface="Red Hat Text Medium"/>
                <a:sym typeface="Red Hat Text Medium"/>
              </a:defRPr>
            </a:lvl7pPr>
            <a:lvl8pPr lvl="7" rtl="0" algn="ctr">
              <a:buNone/>
              <a:defRPr sz="600">
                <a:solidFill>
                  <a:srgbClr val="FFFFFF"/>
                </a:solidFill>
                <a:latin typeface="Red Hat Text Medium"/>
                <a:ea typeface="Red Hat Text Medium"/>
                <a:cs typeface="Red Hat Text Medium"/>
                <a:sym typeface="Red Hat Text Medium"/>
              </a:defRPr>
            </a:lvl8pPr>
            <a:lvl9pPr lvl="8" rtl="0" algn="ctr">
              <a:buNone/>
              <a:defRPr sz="600">
                <a:solidFill>
                  <a:srgbClr val="FFFFFF"/>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1709" name="Google Shape;1709;p150"/>
          <p:cNvSpPr txBox="1"/>
          <p:nvPr>
            <p:ph idx="2" type="subTitle"/>
          </p:nvPr>
        </p:nvSpPr>
        <p:spPr>
          <a:xfrm>
            <a:off x="663844" y="1068713"/>
            <a:ext cx="7816500" cy="5292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
        <p:nvSpPr>
          <p:cNvPr id="1710" name="Google Shape;1710;p150"/>
          <p:cNvSpPr txBox="1"/>
          <p:nvPr>
            <p:ph idx="3" type="subTitle"/>
          </p:nvPr>
        </p:nvSpPr>
        <p:spPr>
          <a:xfrm>
            <a:off x="1692488" y="4627163"/>
            <a:ext cx="6001800" cy="4197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rgbClr val="FFFFFF"/>
                </a:solidFill>
              </a:defRPr>
            </a:lvl1pPr>
            <a:lvl2pPr lvl="1" rtl="0">
              <a:lnSpc>
                <a:spcPct val="115000"/>
              </a:lnSpc>
              <a:spcBef>
                <a:spcPts val="0"/>
              </a:spcBef>
              <a:spcAft>
                <a:spcPts val="0"/>
              </a:spcAft>
              <a:buNone/>
              <a:defRPr sz="600">
                <a:solidFill>
                  <a:srgbClr val="FFFFFF"/>
                </a:solidFill>
              </a:defRPr>
            </a:lvl2pPr>
            <a:lvl3pPr lvl="2" rtl="0">
              <a:lnSpc>
                <a:spcPct val="115000"/>
              </a:lnSpc>
              <a:spcBef>
                <a:spcPts val="0"/>
              </a:spcBef>
              <a:spcAft>
                <a:spcPts val="0"/>
              </a:spcAft>
              <a:buNone/>
              <a:defRPr sz="600">
                <a:solidFill>
                  <a:srgbClr val="FFFFFF"/>
                </a:solidFill>
              </a:defRPr>
            </a:lvl3pPr>
            <a:lvl4pPr lvl="3" rtl="0">
              <a:lnSpc>
                <a:spcPct val="115000"/>
              </a:lnSpc>
              <a:spcBef>
                <a:spcPts val="0"/>
              </a:spcBef>
              <a:spcAft>
                <a:spcPts val="0"/>
              </a:spcAft>
              <a:buNone/>
              <a:defRPr sz="600">
                <a:solidFill>
                  <a:srgbClr val="FFFFFF"/>
                </a:solidFill>
              </a:defRPr>
            </a:lvl4pPr>
            <a:lvl5pPr lvl="4" rtl="0">
              <a:lnSpc>
                <a:spcPct val="115000"/>
              </a:lnSpc>
              <a:spcBef>
                <a:spcPts val="0"/>
              </a:spcBef>
              <a:spcAft>
                <a:spcPts val="0"/>
              </a:spcAft>
              <a:buNone/>
              <a:defRPr sz="600">
                <a:solidFill>
                  <a:srgbClr val="FFFFFF"/>
                </a:solidFill>
              </a:defRPr>
            </a:lvl5pPr>
            <a:lvl6pPr lvl="5" rtl="0">
              <a:lnSpc>
                <a:spcPct val="115000"/>
              </a:lnSpc>
              <a:spcBef>
                <a:spcPts val="0"/>
              </a:spcBef>
              <a:spcAft>
                <a:spcPts val="0"/>
              </a:spcAft>
              <a:buNone/>
              <a:defRPr sz="600">
                <a:solidFill>
                  <a:srgbClr val="FFFFFF"/>
                </a:solidFill>
              </a:defRPr>
            </a:lvl6pPr>
            <a:lvl7pPr lvl="6" rtl="0">
              <a:lnSpc>
                <a:spcPct val="115000"/>
              </a:lnSpc>
              <a:spcBef>
                <a:spcPts val="0"/>
              </a:spcBef>
              <a:spcAft>
                <a:spcPts val="0"/>
              </a:spcAft>
              <a:buNone/>
              <a:defRPr sz="600">
                <a:solidFill>
                  <a:srgbClr val="FFFFFF"/>
                </a:solidFill>
              </a:defRPr>
            </a:lvl7pPr>
            <a:lvl8pPr lvl="7" rtl="0">
              <a:lnSpc>
                <a:spcPct val="115000"/>
              </a:lnSpc>
              <a:spcBef>
                <a:spcPts val="0"/>
              </a:spcBef>
              <a:spcAft>
                <a:spcPts val="0"/>
              </a:spcAft>
              <a:buNone/>
              <a:defRPr sz="600">
                <a:solidFill>
                  <a:srgbClr val="FFFFFF"/>
                </a:solidFill>
              </a:defRPr>
            </a:lvl8pPr>
            <a:lvl9pPr lvl="8" rtl="0">
              <a:lnSpc>
                <a:spcPct val="115000"/>
              </a:lnSpc>
              <a:spcBef>
                <a:spcPts val="0"/>
              </a:spcBef>
              <a:spcAft>
                <a:spcPts val="0"/>
              </a:spcAft>
              <a:buNone/>
              <a:defRPr sz="600">
                <a:solidFill>
                  <a:srgbClr val="FFFFFF"/>
                </a:solidFill>
              </a:defRPr>
            </a:lvl9pPr>
          </a:lstStyle>
          <a:p/>
        </p:txBody>
      </p:sp>
      <p:sp>
        <p:nvSpPr>
          <p:cNvPr id="1711" name="Google Shape;1711;p150"/>
          <p:cNvSpPr txBox="1"/>
          <p:nvPr/>
        </p:nvSpPr>
        <p:spPr>
          <a:xfrm>
            <a:off x="7258312" y="202369"/>
            <a:ext cx="1506900" cy="224100"/>
          </a:xfrm>
          <a:prstGeom prst="rect">
            <a:avLst/>
          </a:prstGeom>
          <a:noFill/>
          <a:ln>
            <a:noFill/>
          </a:ln>
        </p:spPr>
        <p:txBody>
          <a:bodyPr anchorCtr="0" anchor="b" bIns="0" lIns="0" spcFirstLastPara="1" rIns="0" wrap="square" tIns="0">
            <a:noAutofit/>
          </a:bodyPr>
          <a:lstStyle/>
          <a:p>
            <a:pPr indent="0" lvl="0" marL="0" rtl="0" algn="r">
              <a:lnSpc>
                <a:spcPct val="115000"/>
              </a:lnSpc>
              <a:spcBef>
                <a:spcPts val="0"/>
              </a:spcBef>
              <a:spcAft>
                <a:spcPts val="0"/>
              </a:spcAft>
              <a:buNone/>
            </a:pPr>
            <a:r>
              <a:rPr lang="en" sz="500">
                <a:solidFill>
                  <a:srgbClr val="FFFFFF"/>
                </a:solidFill>
                <a:latin typeface="Red Hat Text Medium"/>
                <a:ea typeface="Red Hat Text Medium"/>
                <a:cs typeface="Red Hat Text Medium"/>
                <a:sym typeface="Red Hat Text Medium"/>
              </a:rPr>
              <a:t>CONFIDENTIAL</a:t>
            </a:r>
            <a:endParaRPr sz="500">
              <a:solidFill>
                <a:srgbClr val="FFFFFF"/>
              </a:solidFill>
              <a:latin typeface="Red Hat Text Medium"/>
              <a:ea typeface="Red Hat Text Medium"/>
              <a:cs typeface="Red Hat Text Medium"/>
              <a:sym typeface="Red Hat Text Medium"/>
            </a:endParaRPr>
          </a:p>
          <a:p>
            <a:pPr indent="0" lvl="0" marL="0" rtl="0" algn="r">
              <a:lnSpc>
                <a:spcPct val="115000"/>
              </a:lnSpc>
              <a:spcBef>
                <a:spcPts val="0"/>
              </a:spcBef>
              <a:spcAft>
                <a:spcPts val="0"/>
              </a:spcAft>
              <a:buNone/>
            </a:pPr>
            <a:r>
              <a:rPr lang="en" sz="500">
                <a:solidFill>
                  <a:srgbClr val="FFFFFF"/>
                </a:solidFill>
                <a:latin typeface="Red Hat Text Medium"/>
                <a:ea typeface="Red Hat Text Medium"/>
                <a:cs typeface="Red Hat Text Medium"/>
                <a:sym typeface="Red Hat Text Medium"/>
              </a:rPr>
              <a:t>Internal use only</a:t>
            </a:r>
            <a:endParaRPr sz="500">
              <a:solidFill>
                <a:srgbClr val="FFFFFF"/>
              </a:solidFill>
              <a:latin typeface="Red Hat Text Medium"/>
              <a:ea typeface="Red Hat Text Medium"/>
              <a:cs typeface="Red Hat Text Medium"/>
              <a:sym typeface="Red Hat Text Medium"/>
            </a:endParaRPr>
          </a:p>
        </p:txBody>
      </p:sp>
      <p:pic>
        <p:nvPicPr>
          <p:cNvPr id="1712" name="Google Shape;1712;p150"/>
          <p:cNvPicPr preferRelativeResize="0"/>
          <p:nvPr/>
        </p:nvPicPr>
        <p:blipFill>
          <a:blip r:embed="rId3">
            <a:alphaModFix/>
          </a:blip>
          <a:stretch>
            <a:fillRect/>
          </a:stretch>
        </p:blipFill>
        <p:spPr>
          <a:xfrm>
            <a:off x="8033460" y="4734378"/>
            <a:ext cx="731888" cy="172209"/>
          </a:xfrm>
          <a:prstGeom prst="rect">
            <a:avLst/>
          </a:prstGeom>
          <a:noFill/>
          <a:ln>
            <a:noFill/>
          </a:ln>
        </p:spPr>
      </p:pic>
      <p:cxnSp>
        <p:nvCxnSpPr>
          <p:cNvPr id="1713" name="Google Shape;1713;p150"/>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cxnSp>
        <p:nvCxnSpPr>
          <p:cNvPr id="1714" name="Google Shape;1714;p150"/>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pic>
        <p:nvPicPr>
          <p:cNvPr id="1715" name="Google Shape;1715;p150"/>
          <p:cNvPicPr preferRelativeResize="0"/>
          <p:nvPr/>
        </p:nvPicPr>
        <p:blipFill rotWithShape="1">
          <a:blip r:embed="rId4">
            <a:alphaModFix/>
          </a:blip>
          <a:srcRect b="0" l="0" r="0" t="0"/>
          <a:stretch/>
        </p:blipFill>
        <p:spPr>
          <a:xfrm>
            <a:off x="644633" y="4593020"/>
            <a:ext cx="615767" cy="386662"/>
          </a:xfrm>
          <a:prstGeom prst="rect">
            <a:avLst/>
          </a:prstGeom>
          <a:noFill/>
          <a:ln>
            <a:noFill/>
          </a:ln>
        </p:spPr>
      </p:pic>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4">
  <p:cSld name="CUSTOM_4_30">
    <p:spTree>
      <p:nvGrpSpPr>
        <p:cNvPr id="1716" name="Shape 1716"/>
        <p:cNvGrpSpPr/>
        <p:nvPr/>
      </p:nvGrpSpPr>
      <p:grpSpPr>
        <a:xfrm>
          <a:off x="0" y="0"/>
          <a:ext cx="0" cy="0"/>
          <a:chOff x="0" y="0"/>
          <a:chExt cx="0" cy="0"/>
        </a:xfrm>
      </p:grpSpPr>
      <p:sp>
        <p:nvSpPr>
          <p:cNvPr id="1717" name="Google Shape;1717;p151"/>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p:txBody>
      </p:sp>
      <p:sp>
        <p:nvSpPr>
          <p:cNvPr id="1718" name="Google Shape;1718;p151"/>
          <p:cNvSpPr txBox="1"/>
          <p:nvPr>
            <p:ph type="title"/>
          </p:nvPr>
        </p:nvSpPr>
        <p:spPr>
          <a:xfrm>
            <a:off x="663788" y="65381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cxnSp>
        <p:nvCxnSpPr>
          <p:cNvPr id="1719" name="Google Shape;1719;p151"/>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1720" name="Google Shape;1720;p151"/>
          <p:cNvCxnSpPr/>
          <p:nvPr/>
        </p:nvCxnSpPr>
        <p:spPr>
          <a:xfrm rot="10800000">
            <a:off x="335825" y="4800900"/>
            <a:ext cx="0" cy="342600"/>
          </a:xfrm>
          <a:prstGeom prst="straightConnector1">
            <a:avLst/>
          </a:prstGeom>
          <a:noFill/>
          <a:ln cap="flat" cmpd="sng" w="9525">
            <a:solidFill>
              <a:schemeClr val="accent1"/>
            </a:solidFill>
            <a:prstDash val="solid"/>
            <a:round/>
            <a:headEnd len="med" w="med" type="none"/>
            <a:tailEnd len="med" w="med" type="none"/>
          </a:ln>
        </p:spPr>
      </p:cxnSp>
      <p:sp>
        <p:nvSpPr>
          <p:cNvPr id="1721" name="Google Shape;1721;p151"/>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722" name="Google Shape;1722;p151"/>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1723" name="Google Shape;1723;p151"/>
          <p:cNvSpPr txBox="1"/>
          <p:nvPr>
            <p:ph idx="2" type="subTitle"/>
          </p:nvPr>
        </p:nvSpPr>
        <p:spPr>
          <a:xfrm>
            <a:off x="663844" y="1068713"/>
            <a:ext cx="7816500" cy="5292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
        <p:nvSpPr>
          <p:cNvPr id="1724" name="Google Shape;1724;p151"/>
          <p:cNvSpPr txBox="1"/>
          <p:nvPr>
            <p:ph idx="3" type="subTitle"/>
          </p:nvPr>
        </p:nvSpPr>
        <p:spPr>
          <a:xfrm>
            <a:off x="663788" y="4627163"/>
            <a:ext cx="6001800" cy="4197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4 1">
  <p:cSld name="CUSTOM_4_9_2">
    <p:spTree>
      <p:nvGrpSpPr>
        <p:cNvPr id="1725" name="Shape 1725"/>
        <p:cNvGrpSpPr/>
        <p:nvPr/>
      </p:nvGrpSpPr>
      <p:grpSpPr>
        <a:xfrm>
          <a:off x="0" y="0"/>
          <a:ext cx="0" cy="0"/>
          <a:chOff x="0" y="0"/>
          <a:chExt cx="0" cy="0"/>
        </a:xfrm>
      </p:grpSpPr>
      <p:sp>
        <p:nvSpPr>
          <p:cNvPr id="1726" name="Google Shape;1726;p152"/>
          <p:cNvSpPr txBox="1"/>
          <p:nvPr>
            <p:ph type="title"/>
          </p:nvPr>
        </p:nvSpPr>
        <p:spPr>
          <a:xfrm>
            <a:off x="1314450" y="709500"/>
            <a:ext cx="6515100" cy="7257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solidFill>
                  <a:srgbClr val="000000"/>
                </a:solidFill>
              </a:defRPr>
            </a:lvl1pPr>
            <a:lvl2pPr lvl="1" rtl="0" algn="ctr">
              <a:lnSpc>
                <a:spcPct val="130000"/>
              </a:lnSpc>
              <a:spcBef>
                <a:spcPts val="0"/>
              </a:spcBef>
              <a:spcAft>
                <a:spcPts val="0"/>
              </a:spcAft>
              <a:buNone/>
              <a:defRPr sz="2000">
                <a:solidFill>
                  <a:srgbClr val="000000"/>
                </a:solidFill>
              </a:defRPr>
            </a:lvl2pPr>
            <a:lvl3pPr lvl="2" rtl="0" algn="ctr">
              <a:lnSpc>
                <a:spcPct val="130000"/>
              </a:lnSpc>
              <a:spcBef>
                <a:spcPts val="0"/>
              </a:spcBef>
              <a:spcAft>
                <a:spcPts val="0"/>
              </a:spcAft>
              <a:buNone/>
              <a:defRPr sz="2000">
                <a:solidFill>
                  <a:srgbClr val="000000"/>
                </a:solidFill>
              </a:defRPr>
            </a:lvl3pPr>
            <a:lvl4pPr lvl="3" rtl="0" algn="ctr">
              <a:lnSpc>
                <a:spcPct val="130000"/>
              </a:lnSpc>
              <a:spcBef>
                <a:spcPts val="0"/>
              </a:spcBef>
              <a:spcAft>
                <a:spcPts val="0"/>
              </a:spcAft>
              <a:buNone/>
              <a:defRPr sz="2000">
                <a:solidFill>
                  <a:srgbClr val="000000"/>
                </a:solidFill>
              </a:defRPr>
            </a:lvl4pPr>
            <a:lvl5pPr lvl="4" rtl="0" algn="ctr">
              <a:lnSpc>
                <a:spcPct val="130000"/>
              </a:lnSpc>
              <a:spcBef>
                <a:spcPts val="0"/>
              </a:spcBef>
              <a:spcAft>
                <a:spcPts val="0"/>
              </a:spcAft>
              <a:buNone/>
              <a:defRPr sz="2000">
                <a:solidFill>
                  <a:srgbClr val="000000"/>
                </a:solidFill>
              </a:defRPr>
            </a:lvl5pPr>
            <a:lvl6pPr lvl="5" rtl="0" algn="ctr">
              <a:lnSpc>
                <a:spcPct val="130000"/>
              </a:lnSpc>
              <a:spcBef>
                <a:spcPts val="0"/>
              </a:spcBef>
              <a:spcAft>
                <a:spcPts val="0"/>
              </a:spcAft>
              <a:buNone/>
              <a:defRPr sz="2000">
                <a:solidFill>
                  <a:srgbClr val="000000"/>
                </a:solidFill>
              </a:defRPr>
            </a:lvl6pPr>
            <a:lvl7pPr lvl="6" rtl="0" algn="ctr">
              <a:lnSpc>
                <a:spcPct val="130000"/>
              </a:lnSpc>
              <a:spcBef>
                <a:spcPts val="0"/>
              </a:spcBef>
              <a:spcAft>
                <a:spcPts val="0"/>
              </a:spcAft>
              <a:buNone/>
              <a:defRPr sz="2000">
                <a:solidFill>
                  <a:srgbClr val="000000"/>
                </a:solidFill>
              </a:defRPr>
            </a:lvl7pPr>
            <a:lvl8pPr lvl="7" rtl="0" algn="ctr">
              <a:lnSpc>
                <a:spcPct val="130000"/>
              </a:lnSpc>
              <a:spcBef>
                <a:spcPts val="0"/>
              </a:spcBef>
              <a:spcAft>
                <a:spcPts val="0"/>
              </a:spcAft>
              <a:buNone/>
              <a:defRPr sz="2000">
                <a:solidFill>
                  <a:srgbClr val="000000"/>
                </a:solidFill>
              </a:defRPr>
            </a:lvl8pPr>
            <a:lvl9pPr lvl="8" rtl="0" algn="ctr">
              <a:lnSpc>
                <a:spcPct val="130000"/>
              </a:lnSpc>
              <a:spcBef>
                <a:spcPts val="0"/>
              </a:spcBef>
              <a:spcAft>
                <a:spcPts val="0"/>
              </a:spcAft>
              <a:buNone/>
              <a:defRPr sz="2000">
                <a:solidFill>
                  <a:srgbClr val="000000"/>
                </a:solidFill>
              </a:defRPr>
            </a:lvl9pPr>
          </a:lstStyle>
          <a:p/>
        </p:txBody>
      </p:sp>
      <p:cxnSp>
        <p:nvCxnSpPr>
          <p:cNvPr id="1727" name="Google Shape;1727;p152"/>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cxnSp>
        <p:nvCxnSpPr>
          <p:cNvPr id="1728" name="Google Shape;1728;p152"/>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1729" name="Google Shape;1729;p152"/>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1730" name="Google Shape;1730;p152"/>
          <p:cNvSpPr txBox="1"/>
          <p:nvPr>
            <p:ph idx="1" type="subTitle"/>
          </p:nvPr>
        </p:nvSpPr>
        <p:spPr>
          <a:xfrm>
            <a:off x="663788" y="4627163"/>
            <a:ext cx="6887100" cy="4197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4 2">
  <p:cSld name="CUSTOM_4_26_1">
    <p:spTree>
      <p:nvGrpSpPr>
        <p:cNvPr id="75" name="Shape 75"/>
        <p:cNvGrpSpPr/>
        <p:nvPr/>
      </p:nvGrpSpPr>
      <p:grpSpPr>
        <a:xfrm>
          <a:off x="0" y="0"/>
          <a:ext cx="0" cy="0"/>
          <a:chOff x="0" y="0"/>
          <a:chExt cx="0" cy="0"/>
        </a:xfrm>
      </p:grpSpPr>
      <p:sp>
        <p:nvSpPr>
          <p:cNvPr id="76" name="Google Shape;76;p16"/>
          <p:cNvSpPr txBox="1"/>
          <p:nvPr>
            <p:ph type="title"/>
          </p:nvPr>
        </p:nvSpPr>
        <p:spPr>
          <a:xfrm>
            <a:off x="1314450" y="709500"/>
            <a:ext cx="6515100" cy="725700"/>
          </a:xfrm>
          <a:prstGeom prst="rect">
            <a:avLst/>
          </a:prstGeom>
        </p:spPr>
        <p:txBody>
          <a:bodyPr anchorCtr="0" anchor="t" bIns="91425" lIns="91425" spcFirstLastPara="1" rIns="91425" wrap="square" tIns="91425">
            <a:normAutofit/>
          </a:bodyPr>
          <a:lstStyle>
            <a:lvl1pPr lvl="0" rtl="0" algn="ctr">
              <a:lnSpc>
                <a:spcPct val="130000"/>
              </a:lnSpc>
              <a:spcBef>
                <a:spcPts val="0"/>
              </a:spcBef>
              <a:spcAft>
                <a:spcPts val="0"/>
              </a:spcAft>
              <a:buNone/>
              <a:defRPr sz="2000">
                <a:solidFill>
                  <a:srgbClr val="000000"/>
                </a:solidFill>
              </a:defRPr>
            </a:lvl1pPr>
            <a:lvl2pPr lvl="1" rtl="0" algn="ctr">
              <a:lnSpc>
                <a:spcPct val="130000"/>
              </a:lnSpc>
              <a:spcBef>
                <a:spcPts val="0"/>
              </a:spcBef>
              <a:spcAft>
                <a:spcPts val="0"/>
              </a:spcAft>
              <a:buNone/>
              <a:defRPr sz="2000">
                <a:solidFill>
                  <a:srgbClr val="000000"/>
                </a:solidFill>
              </a:defRPr>
            </a:lvl2pPr>
            <a:lvl3pPr lvl="2" rtl="0" algn="ctr">
              <a:lnSpc>
                <a:spcPct val="130000"/>
              </a:lnSpc>
              <a:spcBef>
                <a:spcPts val="0"/>
              </a:spcBef>
              <a:spcAft>
                <a:spcPts val="0"/>
              </a:spcAft>
              <a:buNone/>
              <a:defRPr sz="2000">
                <a:solidFill>
                  <a:srgbClr val="000000"/>
                </a:solidFill>
              </a:defRPr>
            </a:lvl3pPr>
            <a:lvl4pPr lvl="3" rtl="0" algn="ctr">
              <a:lnSpc>
                <a:spcPct val="130000"/>
              </a:lnSpc>
              <a:spcBef>
                <a:spcPts val="0"/>
              </a:spcBef>
              <a:spcAft>
                <a:spcPts val="0"/>
              </a:spcAft>
              <a:buNone/>
              <a:defRPr sz="2000">
                <a:solidFill>
                  <a:srgbClr val="000000"/>
                </a:solidFill>
              </a:defRPr>
            </a:lvl4pPr>
            <a:lvl5pPr lvl="4" rtl="0" algn="ctr">
              <a:lnSpc>
                <a:spcPct val="130000"/>
              </a:lnSpc>
              <a:spcBef>
                <a:spcPts val="0"/>
              </a:spcBef>
              <a:spcAft>
                <a:spcPts val="0"/>
              </a:spcAft>
              <a:buNone/>
              <a:defRPr sz="2000">
                <a:solidFill>
                  <a:srgbClr val="000000"/>
                </a:solidFill>
              </a:defRPr>
            </a:lvl5pPr>
            <a:lvl6pPr lvl="5" rtl="0" algn="ctr">
              <a:lnSpc>
                <a:spcPct val="130000"/>
              </a:lnSpc>
              <a:spcBef>
                <a:spcPts val="0"/>
              </a:spcBef>
              <a:spcAft>
                <a:spcPts val="0"/>
              </a:spcAft>
              <a:buNone/>
              <a:defRPr sz="2000">
                <a:solidFill>
                  <a:srgbClr val="000000"/>
                </a:solidFill>
              </a:defRPr>
            </a:lvl6pPr>
            <a:lvl7pPr lvl="6" rtl="0" algn="ctr">
              <a:lnSpc>
                <a:spcPct val="130000"/>
              </a:lnSpc>
              <a:spcBef>
                <a:spcPts val="0"/>
              </a:spcBef>
              <a:spcAft>
                <a:spcPts val="0"/>
              </a:spcAft>
              <a:buNone/>
              <a:defRPr sz="2000">
                <a:solidFill>
                  <a:srgbClr val="000000"/>
                </a:solidFill>
              </a:defRPr>
            </a:lvl7pPr>
            <a:lvl8pPr lvl="7" rtl="0" algn="ctr">
              <a:lnSpc>
                <a:spcPct val="130000"/>
              </a:lnSpc>
              <a:spcBef>
                <a:spcPts val="0"/>
              </a:spcBef>
              <a:spcAft>
                <a:spcPts val="0"/>
              </a:spcAft>
              <a:buNone/>
              <a:defRPr sz="2000">
                <a:solidFill>
                  <a:srgbClr val="000000"/>
                </a:solidFill>
              </a:defRPr>
            </a:lvl8pPr>
            <a:lvl9pPr lvl="8" rtl="0" algn="ctr">
              <a:lnSpc>
                <a:spcPct val="130000"/>
              </a:lnSpc>
              <a:spcBef>
                <a:spcPts val="0"/>
              </a:spcBef>
              <a:spcAft>
                <a:spcPts val="0"/>
              </a:spcAft>
              <a:buNone/>
              <a:defRPr sz="2000">
                <a:solidFill>
                  <a:srgbClr val="000000"/>
                </a:solidFill>
              </a:defRPr>
            </a:lvl9pPr>
          </a:lstStyle>
          <a:p/>
        </p:txBody>
      </p:sp>
      <p:cxnSp>
        <p:nvCxnSpPr>
          <p:cNvPr id="77" name="Google Shape;77;p16"/>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78" name="Google Shape;78;p16"/>
          <p:cNvSpPr txBox="1"/>
          <p:nvPr>
            <p:ph idx="1" type="subTitle"/>
          </p:nvPr>
        </p:nvSpPr>
        <p:spPr>
          <a:xfrm>
            <a:off x="335831" y="41580"/>
            <a:ext cx="3861600" cy="612300"/>
          </a:xfrm>
          <a:prstGeom prst="rect">
            <a:avLst/>
          </a:prstGeom>
        </p:spPr>
        <p:txBody>
          <a:bodyPr anchorCtr="0" anchor="ctr" bIns="68575" lIns="329175" spcFirstLastPara="1" rIns="68575" wrap="square" tIns="68575">
            <a:normAutofit/>
          </a:bodyPr>
          <a:lstStyle>
            <a:lvl1pPr lvl="0"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9pPr>
          </a:lstStyle>
          <a:p/>
        </p:txBody>
      </p:sp>
      <p:cxnSp>
        <p:nvCxnSpPr>
          <p:cNvPr id="79" name="Google Shape;79;p16"/>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80" name="Google Shape;80;p16"/>
          <p:cNvSpPr txBox="1"/>
          <p:nvPr>
            <p:ph idx="12" type="sldNum"/>
          </p:nvPr>
        </p:nvSpPr>
        <p:spPr>
          <a:xfrm>
            <a:off x="61481" y="4627167"/>
            <a:ext cx="548700" cy="107700"/>
          </a:xfrm>
          <a:prstGeom prst="rect">
            <a:avLst/>
          </a:prstGeom>
        </p:spPr>
        <p:txBody>
          <a:bodyPr anchorCtr="0" anchor="b" bIns="0" lIns="0" spcFirstLastPara="1" rIns="0" wrap="square" tIns="0">
            <a:norm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81" name="Google Shape;81;p16"/>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82" name="Google Shape;82;p16"/>
          <p:cNvSpPr txBox="1"/>
          <p:nvPr>
            <p:ph idx="2" type="subTitle"/>
          </p:nvPr>
        </p:nvSpPr>
        <p:spPr>
          <a:xfrm>
            <a:off x="663788" y="4627163"/>
            <a:ext cx="6887100" cy="419700"/>
          </a:xfrm>
          <a:prstGeom prst="rect">
            <a:avLst/>
          </a:prstGeom>
        </p:spPr>
        <p:txBody>
          <a:bodyPr anchorCtr="0" anchor="b" bIns="91425" lIns="91425" spcFirstLastPara="1" rIns="91425" wrap="square" tIns="91425">
            <a:norm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p:txBody>
      </p:sp>
      <p:sp>
        <p:nvSpPr>
          <p:cNvPr id="83" name="Google Shape;83;p16"/>
          <p:cNvSpPr txBox="1"/>
          <p:nvPr/>
        </p:nvSpPr>
        <p:spPr>
          <a:xfrm>
            <a:off x="791400" y="1556975"/>
            <a:ext cx="7655700" cy="297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200">
              <a:latin typeface="Overpass Light"/>
              <a:ea typeface="Overpass Light"/>
              <a:cs typeface="Overpass Light"/>
              <a:sym typeface="Overpass Light"/>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image left 1">
  <p:cSld name="CUSTOM_4_2_2_1">
    <p:spTree>
      <p:nvGrpSpPr>
        <p:cNvPr id="1731" name="Shape 1731"/>
        <p:cNvGrpSpPr/>
        <p:nvPr/>
      </p:nvGrpSpPr>
      <p:grpSpPr>
        <a:xfrm>
          <a:off x="0" y="0"/>
          <a:ext cx="0" cy="0"/>
          <a:chOff x="0" y="0"/>
          <a:chExt cx="0" cy="0"/>
        </a:xfrm>
      </p:grpSpPr>
      <p:sp>
        <p:nvSpPr>
          <p:cNvPr id="1732" name="Google Shape;1732;p153"/>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p:txBody>
      </p:sp>
      <p:sp>
        <p:nvSpPr>
          <p:cNvPr id="1733" name="Google Shape;1733;p153"/>
          <p:cNvSpPr txBox="1"/>
          <p:nvPr>
            <p:ph type="title"/>
          </p:nvPr>
        </p:nvSpPr>
        <p:spPr>
          <a:xfrm>
            <a:off x="663788" y="65381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cxnSp>
        <p:nvCxnSpPr>
          <p:cNvPr id="1734" name="Google Shape;1734;p153"/>
          <p:cNvCxnSpPr/>
          <p:nvPr/>
        </p:nvCxnSpPr>
        <p:spPr>
          <a:xfrm rot="10800000">
            <a:off x="335831" y="150"/>
            <a:ext cx="0" cy="664800"/>
          </a:xfrm>
          <a:prstGeom prst="straightConnector1">
            <a:avLst/>
          </a:prstGeom>
          <a:noFill/>
          <a:ln cap="flat" cmpd="sng" w="9525">
            <a:solidFill>
              <a:srgbClr val="E30000"/>
            </a:solidFill>
            <a:prstDash val="solid"/>
            <a:round/>
            <a:headEnd len="med" w="med" type="none"/>
            <a:tailEnd len="med" w="med" type="none"/>
          </a:ln>
        </p:spPr>
      </p:cxnSp>
      <p:cxnSp>
        <p:nvCxnSpPr>
          <p:cNvPr id="1735" name="Google Shape;1735;p153"/>
          <p:cNvCxnSpPr/>
          <p:nvPr/>
        </p:nvCxnSpPr>
        <p:spPr>
          <a:xfrm rot="10800000">
            <a:off x="335825" y="4800900"/>
            <a:ext cx="0" cy="342600"/>
          </a:xfrm>
          <a:prstGeom prst="straightConnector1">
            <a:avLst/>
          </a:prstGeom>
          <a:noFill/>
          <a:ln cap="flat" cmpd="sng" w="9525">
            <a:solidFill>
              <a:srgbClr val="E30000"/>
            </a:solidFill>
            <a:prstDash val="solid"/>
            <a:round/>
            <a:headEnd len="med" w="med" type="none"/>
            <a:tailEnd len="med" w="med" type="none"/>
          </a:ln>
        </p:spPr>
      </p:cxnSp>
      <p:sp>
        <p:nvSpPr>
          <p:cNvPr id="1736" name="Google Shape;1736;p153"/>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1737" name="Google Shape;1737;p153"/>
          <p:cNvSpPr txBox="1"/>
          <p:nvPr>
            <p:ph idx="2" type="subTitle"/>
          </p:nvPr>
        </p:nvSpPr>
        <p:spPr>
          <a:xfrm>
            <a:off x="663844" y="1068713"/>
            <a:ext cx="7816500" cy="5292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
        <p:nvSpPr>
          <p:cNvPr id="1738" name="Google Shape;1738;p153"/>
          <p:cNvSpPr txBox="1"/>
          <p:nvPr>
            <p:ph idx="3" type="subTitle"/>
          </p:nvPr>
        </p:nvSpPr>
        <p:spPr>
          <a:xfrm>
            <a:off x="663788" y="4627163"/>
            <a:ext cx="6001800" cy="4197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
        <p:nvSpPr>
          <p:cNvPr id="1739" name="Google Shape;1739;p153"/>
          <p:cNvSpPr txBox="1"/>
          <p:nvPr>
            <p:ph idx="4" type="subTitle"/>
          </p:nvPr>
        </p:nvSpPr>
        <p:spPr>
          <a:xfrm>
            <a:off x="4246556" y="1904438"/>
            <a:ext cx="4114800" cy="2376600"/>
          </a:xfrm>
          <a:prstGeom prst="rect">
            <a:avLst/>
          </a:prstGeom>
        </p:spPr>
        <p:txBody>
          <a:bodyPr anchorCtr="0" anchor="t" bIns="0" lIns="0" spcFirstLastPara="1" rIns="0" wrap="square" tIns="0">
            <a:noAutofit/>
          </a:bodyPr>
          <a:lstStyle>
            <a:lvl1pPr lvl="0" rtl="0">
              <a:lnSpc>
                <a:spcPct val="113000"/>
              </a:lnSpc>
              <a:spcBef>
                <a:spcPts val="0"/>
              </a:spcBef>
              <a:spcAft>
                <a:spcPts val="0"/>
              </a:spcAft>
              <a:buNone/>
              <a:defRPr/>
            </a:lvl1pPr>
            <a:lvl2pPr lvl="1" rtl="0">
              <a:lnSpc>
                <a:spcPct val="113000"/>
              </a:lnSpc>
              <a:spcBef>
                <a:spcPts val="1500"/>
              </a:spcBef>
              <a:spcAft>
                <a:spcPts val="0"/>
              </a:spcAft>
              <a:buNone/>
              <a:defRPr/>
            </a:lvl2pPr>
            <a:lvl3pPr lvl="2" rtl="0">
              <a:lnSpc>
                <a:spcPct val="113000"/>
              </a:lnSpc>
              <a:spcBef>
                <a:spcPts val="1500"/>
              </a:spcBef>
              <a:spcAft>
                <a:spcPts val="0"/>
              </a:spcAft>
              <a:buNone/>
              <a:defRPr/>
            </a:lvl3pPr>
            <a:lvl4pPr lvl="3" rtl="0">
              <a:lnSpc>
                <a:spcPct val="113000"/>
              </a:lnSpc>
              <a:spcBef>
                <a:spcPts val="1500"/>
              </a:spcBef>
              <a:spcAft>
                <a:spcPts val="0"/>
              </a:spcAft>
              <a:buNone/>
              <a:defRPr/>
            </a:lvl4pPr>
            <a:lvl5pPr lvl="4" rtl="0">
              <a:lnSpc>
                <a:spcPct val="113000"/>
              </a:lnSpc>
              <a:spcBef>
                <a:spcPts val="1500"/>
              </a:spcBef>
              <a:spcAft>
                <a:spcPts val="0"/>
              </a:spcAft>
              <a:buNone/>
              <a:defRPr/>
            </a:lvl5pPr>
            <a:lvl6pPr lvl="5" rtl="0">
              <a:lnSpc>
                <a:spcPct val="113000"/>
              </a:lnSpc>
              <a:spcBef>
                <a:spcPts val="1500"/>
              </a:spcBef>
              <a:spcAft>
                <a:spcPts val="0"/>
              </a:spcAft>
              <a:buNone/>
              <a:defRPr/>
            </a:lvl6pPr>
            <a:lvl7pPr lvl="6" rtl="0">
              <a:lnSpc>
                <a:spcPct val="113000"/>
              </a:lnSpc>
              <a:spcBef>
                <a:spcPts val="1500"/>
              </a:spcBef>
              <a:spcAft>
                <a:spcPts val="0"/>
              </a:spcAft>
              <a:buNone/>
              <a:defRPr/>
            </a:lvl7pPr>
            <a:lvl8pPr lvl="7" rtl="0">
              <a:lnSpc>
                <a:spcPct val="113000"/>
              </a:lnSpc>
              <a:spcBef>
                <a:spcPts val="1500"/>
              </a:spcBef>
              <a:spcAft>
                <a:spcPts val="0"/>
              </a:spcAft>
              <a:buNone/>
              <a:defRPr/>
            </a:lvl8pPr>
            <a:lvl9pPr lvl="8" rtl="0">
              <a:lnSpc>
                <a:spcPct val="113000"/>
              </a:lnSpc>
              <a:spcBef>
                <a:spcPts val="1500"/>
              </a:spcBef>
              <a:spcAft>
                <a:spcPts val="1500"/>
              </a:spcAft>
              <a:buNone/>
              <a:defRPr/>
            </a:lvl9pPr>
          </a:lstStyle>
          <a:p/>
        </p:txBody>
      </p:sp>
      <p:pic>
        <p:nvPicPr>
          <p:cNvPr id="1740" name="Google Shape;1740;p153"/>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12 1">
  <p:cSld name="CUSTOM_4_29_1">
    <p:spTree>
      <p:nvGrpSpPr>
        <p:cNvPr id="1741" name="Shape 1741"/>
        <p:cNvGrpSpPr/>
        <p:nvPr/>
      </p:nvGrpSpPr>
      <p:grpSpPr>
        <a:xfrm>
          <a:off x="0" y="0"/>
          <a:ext cx="0" cy="0"/>
          <a:chOff x="0" y="0"/>
          <a:chExt cx="0" cy="0"/>
        </a:xfrm>
      </p:grpSpPr>
      <p:sp>
        <p:nvSpPr>
          <p:cNvPr id="1742" name="Google Shape;1742;p154"/>
          <p:cNvSpPr txBox="1"/>
          <p:nvPr>
            <p:ph type="title"/>
          </p:nvPr>
        </p:nvSpPr>
        <p:spPr>
          <a:xfrm>
            <a:off x="1314450" y="709500"/>
            <a:ext cx="6515100" cy="7257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solidFill>
                  <a:srgbClr val="000000"/>
                </a:solidFill>
              </a:defRPr>
            </a:lvl1pPr>
            <a:lvl2pPr lvl="1" rtl="0" algn="ctr">
              <a:lnSpc>
                <a:spcPct val="130000"/>
              </a:lnSpc>
              <a:spcBef>
                <a:spcPts val="0"/>
              </a:spcBef>
              <a:spcAft>
                <a:spcPts val="0"/>
              </a:spcAft>
              <a:buNone/>
              <a:defRPr sz="2000">
                <a:solidFill>
                  <a:srgbClr val="000000"/>
                </a:solidFill>
              </a:defRPr>
            </a:lvl2pPr>
            <a:lvl3pPr lvl="2" rtl="0" algn="ctr">
              <a:lnSpc>
                <a:spcPct val="130000"/>
              </a:lnSpc>
              <a:spcBef>
                <a:spcPts val="0"/>
              </a:spcBef>
              <a:spcAft>
                <a:spcPts val="0"/>
              </a:spcAft>
              <a:buNone/>
              <a:defRPr sz="2000">
                <a:solidFill>
                  <a:srgbClr val="000000"/>
                </a:solidFill>
              </a:defRPr>
            </a:lvl3pPr>
            <a:lvl4pPr lvl="3" rtl="0" algn="ctr">
              <a:lnSpc>
                <a:spcPct val="130000"/>
              </a:lnSpc>
              <a:spcBef>
                <a:spcPts val="0"/>
              </a:spcBef>
              <a:spcAft>
                <a:spcPts val="0"/>
              </a:spcAft>
              <a:buNone/>
              <a:defRPr sz="2000">
                <a:solidFill>
                  <a:srgbClr val="000000"/>
                </a:solidFill>
              </a:defRPr>
            </a:lvl4pPr>
            <a:lvl5pPr lvl="4" rtl="0" algn="ctr">
              <a:lnSpc>
                <a:spcPct val="130000"/>
              </a:lnSpc>
              <a:spcBef>
                <a:spcPts val="0"/>
              </a:spcBef>
              <a:spcAft>
                <a:spcPts val="0"/>
              </a:spcAft>
              <a:buNone/>
              <a:defRPr sz="2000">
                <a:solidFill>
                  <a:srgbClr val="000000"/>
                </a:solidFill>
              </a:defRPr>
            </a:lvl5pPr>
            <a:lvl6pPr lvl="5" rtl="0" algn="ctr">
              <a:lnSpc>
                <a:spcPct val="130000"/>
              </a:lnSpc>
              <a:spcBef>
                <a:spcPts val="0"/>
              </a:spcBef>
              <a:spcAft>
                <a:spcPts val="0"/>
              </a:spcAft>
              <a:buNone/>
              <a:defRPr sz="2000">
                <a:solidFill>
                  <a:srgbClr val="000000"/>
                </a:solidFill>
              </a:defRPr>
            </a:lvl6pPr>
            <a:lvl7pPr lvl="6" rtl="0" algn="ctr">
              <a:lnSpc>
                <a:spcPct val="130000"/>
              </a:lnSpc>
              <a:spcBef>
                <a:spcPts val="0"/>
              </a:spcBef>
              <a:spcAft>
                <a:spcPts val="0"/>
              </a:spcAft>
              <a:buNone/>
              <a:defRPr sz="2000">
                <a:solidFill>
                  <a:srgbClr val="000000"/>
                </a:solidFill>
              </a:defRPr>
            </a:lvl7pPr>
            <a:lvl8pPr lvl="7" rtl="0" algn="ctr">
              <a:lnSpc>
                <a:spcPct val="130000"/>
              </a:lnSpc>
              <a:spcBef>
                <a:spcPts val="0"/>
              </a:spcBef>
              <a:spcAft>
                <a:spcPts val="0"/>
              </a:spcAft>
              <a:buNone/>
              <a:defRPr sz="2000">
                <a:solidFill>
                  <a:srgbClr val="000000"/>
                </a:solidFill>
              </a:defRPr>
            </a:lvl8pPr>
            <a:lvl9pPr lvl="8" rtl="0" algn="ctr">
              <a:lnSpc>
                <a:spcPct val="130000"/>
              </a:lnSpc>
              <a:spcBef>
                <a:spcPts val="0"/>
              </a:spcBef>
              <a:spcAft>
                <a:spcPts val="0"/>
              </a:spcAft>
              <a:buNone/>
              <a:defRPr sz="2000">
                <a:solidFill>
                  <a:srgbClr val="000000"/>
                </a:solidFill>
              </a:defRPr>
            </a:lvl9pPr>
          </a:lstStyle>
          <a:p/>
        </p:txBody>
      </p:sp>
      <p:cxnSp>
        <p:nvCxnSpPr>
          <p:cNvPr id="1743" name="Google Shape;1743;p154"/>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1744" name="Google Shape;1744;p154"/>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9pPr>
          </a:lstStyle>
          <a:p/>
        </p:txBody>
      </p:sp>
      <p:cxnSp>
        <p:nvCxnSpPr>
          <p:cNvPr id="1745" name="Google Shape;1745;p154"/>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pic>
        <p:nvPicPr>
          <p:cNvPr id="1746" name="Google Shape;1746;p154"/>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1747" name="Google Shape;1747;p154"/>
          <p:cNvSpPr txBox="1"/>
          <p:nvPr>
            <p:ph idx="2" type="subTitle"/>
          </p:nvPr>
        </p:nvSpPr>
        <p:spPr>
          <a:xfrm>
            <a:off x="663788" y="4627163"/>
            <a:ext cx="6887100" cy="4197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5">
  <p:cSld name="CUSTOM_4_31">
    <p:spTree>
      <p:nvGrpSpPr>
        <p:cNvPr id="1748" name="Shape 1748"/>
        <p:cNvGrpSpPr/>
        <p:nvPr/>
      </p:nvGrpSpPr>
      <p:grpSpPr>
        <a:xfrm>
          <a:off x="0" y="0"/>
          <a:ext cx="0" cy="0"/>
          <a:chOff x="0" y="0"/>
          <a:chExt cx="0" cy="0"/>
        </a:xfrm>
      </p:grpSpPr>
      <p:sp>
        <p:nvSpPr>
          <p:cNvPr id="1749" name="Google Shape;1749;p155"/>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p:txBody>
      </p:sp>
      <p:sp>
        <p:nvSpPr>
          <p:cNvPr id="1750" name="Google Shape;1750;p155"/>
          <p:cNvSpPr txBox="1"/>
          <p:nvPr>
            <p:ph type="title"/>
          </p:nvPr>
        </p:nvSpPr>
        <p:spPr>
          <a:xfrm>
            <a:off x="663788" y="65381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cxnSp>
        <p:nvCxnSpPr>
          <p:cNvPr id="1751" name="Google Shape;1751;p155"/>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1752" name="Google Shape;1752;p155"/>
          <p:cNvCxnSpPr/>
          <p:nvPr/>
        </p:nvCxnSpPr>
        <p:spPr>
          <a:xfrm rot="10800000">
            <a:off x="335825" y="4800900"/>
            <a:ext cx="0" cy="342600"/>
          </a:xfrm>
          <a:prstGeom prst="straightConnector1">
            <a:avLst/>
          </a:prstGeom>
          <a:noFill/>
          <a:ln cap="flat" cmpd="sng" w="9525">
            <a:solidFill>
              <a:schemeClr val="accent1"/>
            </a:solidFill>
            <a:prstDash val="solid"/>
            <a:round/>
            <a:headEnd len="med" w="med" type="none"/>
            <a:tailEnd len="med" w="med" type="none"/>
          </a:ln>
        </p:spPr>
      </p:cxnSp>
      <p:sp>
        <p:nvSpPr>
          <p:cNvPr id="1753" name="Google Shape;1753;p155"/>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754" name="Google Shape;1754;p155"/>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1755" name="Google Shape;1755;p155"/>
          <p:cNvSpPr txBox="1"/>
          <p:nvPr>
            <p:ph idx="2" type="subTitle"/>
          </p:nvPr>
        </p:nvSpPr>
        <p:spPr>
          <a:xfrm>
            <a:off x="663844" y="1068713"/>
            <a:ext cx="7816500" cy="5292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
        <p:nvSpPr>
          <p:cNvPr id="1756" name="Google Shape;1756;p155"/>
          <p:cNvSpPr txBox="1"/>
          <p:nvPr>
            <p:ph idx="3" type="subTitle"/>
          </p:nvPr>
        </p:nvSpPr>
        <p:spPr>
          <a:xfrm>
            <a:off x="663788" y="4627163"/>
            <a:ext cx="6001800" cy="4197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3">
  <p:cSld name="CUSTOM_4_32">
    <p:spTree>
      <p:nvGrpSpPr>
        <p:cNvPr id="1757" name="Shape 1757"/>
        <p:cNvGrpSpPr/>
        <p:nvPr/>
      </p:nvGrpSpPr>
      <p:grpSpPr>
        <a:xfrm>
          <a:off x="0" y="0"/>
          <a:ext cx="0" cy="0"/>
          <a:chOff x="0" y="0"/>
          <a:chExt cx="0" cy="0"/>
        </a:xfrm>
      </p:grpSpPr>
      <p:sp>
        <p:nvSpPr>
          <p:cNvPr id="1758" name="Google Shape;1758;p156"/>
          <p:cNvSpPr txBox="1"/>
          <p:nvPr>
            <p:ph type="title"/>
          </p:nvPr>
        </p:nvSpPr>
        <p:spPr>
          <a:xfrm>
            <a:off x="1314450" y="709500"/>
            <a:ext cx="6515100" cy="7257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solidFill>
                  <a:srgbClr val="000000"/>
                </a:solidFill>
              </a:defRPr>
            </a:lvl1pPr>
            <a:lvl2pPr lvl="1" rtl="0" algn="ctr">
              <a:lnSpc>
                <a:spcPct val="130000"/>
              </a:lnSpc>
              <a:spcBef>
                <a:spcPts val="0"/>
              </a:spcBef>
              <a:spcAft>
                <a:spcPts val="0"/>
              </a:spcAft>
              <a:buNone/>
              <a:defRPr sz="2000">
                <a:solidFill>
                  <a:srgbClr val="000000"/>
                </a:solidFill>
              </a:defRPr>
            </a:lvl2pPr>
            <a:lvl3pPr lvl="2" rtl="0" algn="ctr">
              <a:lnSpc>
                <a:spcPct val="130000"/>
              </a:lnSpc>
              <a:spcBef>
                <a:spcPts val="0"/>
              </a:spcBef>
              <a:spcAft>
                <a:spcPts val="0"/>
              </a:spcAft>
              <a:buNone/>
              <a:defRPr sz="2000">
                <a:solidFill>
                  <a:srgbClr val="000000"/>
                </a:solidFill>
              </a:defRPr>
            </a:lvl3pPr>
            <a:lvl4pPr lvl="3" rtl="0" algn="ctr">
              <a:lnSpc>
                <a:spcPct val="130000"/>
              </a:lnSpc>
              <a:spcBef>
                <a:spcPts val="0"/>
              </a:spcBef>
              <a:spcAft>
                <a:spcPts val="0"/>
              </a:spcAft>
              <a:buNone/>
              <a:defRPr sz="2000">
                <a:solidFill>
                  <a:srgbClr val="000000"/>
                </a:solidFill>
              </a:defRPr>
            </a:lvl4pPr>
            <a:lvl5pPr lvl="4" rtl="0" algn="ctr">
              <a:lnSpc>
                <a:spcPct val="130000"/>
              </a:lnSpc>
              <a:spcBef>
                <a:spcPts val="0"/>
              </a:spcBef>
              <a:spcAft>
                <a:spcPts val="0"/>
              </a:spcAft>
              <a:buNone/>
              <a:defRPr sz="2000">
                <a:solidFill>
                  <a:srgbClr val="000000"/>
                </a:solidFill>
              </a:defRPr>
            </a:lvl5pPr>
            <a:lvl6pPr lvl="5" rtl="0" algn="ctr">
              <a:lnSpc>
                <a:spcPct val="130000"/>
              </a:lnSpc>
              <a:spcBef>
                <a:spcPts val="0"/>
              </a:spcBef>
              <a:spcAft>
                <a:spcPts val="0"/>
              </a:spcAft>
              <a:buNone/>
              <a:defRPr sz="2000">
                <a:solidFill>
                  <a:srgbClr val="000000"/>
                </a:solidFill>
              </a:defRPr>
            </a:lvl6pPr>
            <a:lvl7pPr lvl="6" rtl="0" algn="ctr">
              <a:lnSpc>
                <a:spcPct val="130000"/>
              </a:lnSpc>
              <a:spcBef>
                <a:spcPts val="0"/>
              </a:spcBef>
              <a:spcAft>
                <a:spcPts val="0"/>
              </a:spcAft>
              <a:buNone/>
              <a:defRPr sz="2000">
                <a:solidFill>
                  <a:srgbClr val="000000"/>
                </a:solidFill>
              </a:defRPr>
            </a:lvl7pPr>
            <a:lvl8pPr lvl="7" rtl="0" algn="ctr">
              <a:lnSpc>
                <a:spcPct val="130000"/>
              </a:lnSpc>
              <a:spcBef>
                <a:spcPts val="0"/>
              </a:spcBef>
              <a:spcAft>
                <a:spcPts val="0"/>
              </a:spcAft>
              <a:buNone/>
              <a:defRPr sz="2000">
                <a:solidFill>
                  <a:srgbClr val="000000"/>
                </a:solidFill>
              </a:defRPr>
            </a:lvl8pPr>
            <a:lvl9pPr lvl="8" rtl="0" algn="ctr">
              <a:lnSpc>
                <a:spcPct val="130000"/>
              </a:lnSpc>
              <a:spcBef>
                <a:spcPts val="0"/>
              </a:spcBef>
              <a:spcAft>
                <a:spcPts val="0"/>
              </a:spcAft>
              <a:buNone/>
              <a:defRPr sz="2000">
                <a:solidFill>
                  <a:srgbClr val="000000"/>
                </a:solidFill>
              </a:defRPr>
            </a:lvl9pPr>
          </a:lstStyle>
          <a:p/>
        </p:txBody>
      </p:sp>
      <p:cxnSp>
        <p:nvCxnSpPr>
          <p:cNvPr id="1759" name="Google Shape;1759;p156"/>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cxnSp>
        <p:nvCxnSpPr>
          <p:cNvPr id="1760" name="Google Shape;1760;p156"/>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1761" name="Google Shape;1761;p156"/>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1762" name="Google Shape;1762;p156"/>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1763" name="Google Shape;1763;p156"/>
          <p:cNvSpPr txBox="1"/>
          <p:nvPr>
            <p:ph idx="1" type="subTitle"/>
          </p:nvPr>
        </p:nvSpPr>
        <p:spPr>
          <a:xfrm>
            <a:off x="663788" y="4627163"/>
            <a:ext cx="6887100" cy="4197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7">
  <p:cSld name="CUSTOM_4_26_1">
    <p:spTree>
      <p:nvGrpSpPr>
        <p:cNvPr id="1764" name="Shape 1764"/>
        <p:cNvGrpSpPr/>
        <p:nvPr/>
      </p:nvGrpSpPr>
      <p:grpSpPr>
        <a:xfrm>
          <a:off x="0" y="0"/>
          <a:ext cx="0" cy="0"/>
          <a:chOff x="0" y="0"/>
          <a:chExt cx="0" cy="0"/>
        </a:xfrm>
      </p:grpSpPr>
      <p:sp>
        <p:nvSpPr>
          <p:cNvPr id="1765" name="Google Shape;1765;p157"/>
          <p:cNvSpPr txBox="1"/>
          <p:nvPr>
            <p:ph type="title"/>
          </p:nvPr>
        </p:nvSpPr>
        <p:spPr>
          <a:xfrm>
            <a:off x="1314450" y="709500"/>
            <a:ext cx="6515100" cy="7257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solidFill>
                  <a:srgbClr val="000000"/>
                </a:solidFill>
              </a:defRPr>
            </a:lvl1pPr>
            <a:lvl2pPr lvl="1" rtl="0" algn="ctr">
              <a:lnSpc>
                <a:spcPct val="130000"/>
              </a:lnSpc>
              <a:spcBef>
                <a:spcPts val="0"/>
              </a:spcBef>
              <a:spcAft>
                <a:spcPts val="0"/>
              </a:spcAft>
              <a:buNone/>
              <a:defRPr sz="2000">
                <a:solidFill>
                  <a:srgbClr val="000000"/>
                </a:solidFill>
              </a:defRPr>
            </a:lvl2pPr>
            <a:lvl3pPr lvl="2" rtl="0" algn="ctr">
              <a:lnSpc>
                <a:spcPct val="130000"/>
              </a:lnSpc>
              <a:spcBef>
                <a:spcPts val="0"/>
              </a:spcBef>
              <a:spcAft>
                <a:spcPts val="0"/>
              </a:spcAft>
              <a:buNone/>
              <a:defRPr sz="2000">
                <a:solidFill>
                  <a:srgbClr val="000000"/>
                </a:solidFill>
              </a:defRPr>
            </a:lvl3pPr>
            <a:lvl4pPr lvl="3" rtl="0" algn="ctr">
              <a:lnSpc>
                <a:spcPct val="130000"/>
              </a:lnSpc>
              <a:spcBef>
                <a:spcPts val="0"/>
              </a:spcBef>
              <a:spcAft>
                <a:spcPts val="0"/>
              </a:spcAft>
              <a:buNone/>
              <a:defRPr sz="2000">
                <a:solidFill>
                  <a:srgbClr val="000000"/>
                </a:solidFill>
              </a:defRPr>
            </a:lvl4pPr>
            <a:lvl5pPr lvl="4" rtl="0" algn="ctr">
              <a:lnSpc>
                <a:spcPct val="130000"/>
              </a:lnSpc>
              <a:spcBef>
                <a:spcPts val="0"/>
              </a:spcBef>
              <a:spcAft>
                <a:spcPts val="0"/>
              </a:spcAft>
              <a:buNone/>
              <a:defRPr sz="2000">
                <a:solidFill>
                  <a:srgbClr val="000000"/>
                </a:solidFill>
              </a:defRPr>
            </a:lvl5pPr>
            <a:lvl6pPr lvl="5" rtl="0" algn="ctr">
              <a:lnSpc>
                <a:spcPct val="130000"/>
              </a:lnSpc>
              <a:spcBef>
                <a:spcPts val="0"/>
              </a:spcBef>
              <a:spcAft>
                <a:spcPts val="0"/>
              </a:spcAft>
              <a:buNone/>
              <a:defRPr sz="2000">
                <a:solidFill>
                  <a:srgbClr val="000000"/>
                </a:solidFill>
              </a:defRPr>
            </a:lvl6pPr>
            <a:lvl7pPr lvl="6" rtl="0" algn="ctr">
              <a:lnSpc>
                <a:spcPct val="130000"/>
              </a:lnSpc>
              <a:spcBef>
                <a:spcPts val="0"/>
              </a:spcBef>
              <a:spcAft>
                <a:spcPts val="0"/>
              </a:spcAft>
              <a:buNone/>
              <a:defRPr sz="2000">
                <a:solidFill>
                  <a:srgbClr val="000000"/>
                </a:solidFill>
              </a:defRPr>
            </a:lvl7pPr>
            <a:lvl8pPr lvl="7" rtl="0" algn="ctr">
              <a:lnSpc>
                <a:spcPct val="130000"/>
              </a:lnSpc>
              <a:spcBef>
                <a:spcPts val="0"/>
              </a:spcBef>
              <a:spcAft>
                <a:spcPts val="0"/>
              </a:spcAft>
              <a:buNone/>
              <a:defRPr sz="2000">
                <a:solidFill>
                  <a:srgbClr val="000000"/>
                </a:solidFill>
              </a:defRPr>
            </a:lvl8pPr>
            <a:lvl9pPr lvl="8" rtl="0" algn="ctr">
              <a:lnSpc>
                <a:spcPct val="130000"/>
              </a:lnSpc>
              <a:spcBef>
                <a:spcPts val="0"/>
              </a:spcBef>
              <a:spcAft>
                <a:spcPts val="0"/>
              </a:spcAft>
              <a:buNone/>
              <a:defRPr sz="2000">
                <a:solidFill>
                  <a:srgbClr val="000000"/>
                </a:solidFill>
              </a:defRPr>
            </a:lvl9pPr>
          </a:lstStyle>
          <a:p/>
        </p:txBody>
      </p:sp>
      <p:cxnSp>
        <p:nvCxnSpPr>
          <p:cNvPr id="1766" name="Google Shape;1766;p157"/>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1767" name="Google Shape;1767;p157"/>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9pPr>
          </a:lstStyle>
          <a:p/>
        </p:txBody>
      </p:sp>
      <p:cxnSp>
        <p:nvCxnSpPr>
          <p:cNvPr id="1768" name="Google Shape;1768;p157"/>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1769" name="Google Shape;1769;p157"/>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1770" name="Google Shape;1770;p157"/>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1771" name="Google Shape;1771;p157"/>
          <p:cNvSpPr txBox="1"/>
          <p:nvPr>
            <p:ph idx="2" type="subTitle"/>
          </p:nvPr>
        </p:nvSpPr>
        <p:spPr>
          <a:xfrm>
            <a:off x="663788" y="4627163"/>
            <a:ext cx="6887100" cy="4197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3 1">
  <p:cSld name="CUSTOM_4_8_1">
    <p:spTree>
      <p:nvGrpSpPr>
        <p:cNvPr id="1772" name="Shape 1772"/>
        <p:cNvGrpSpPr/>
        <p:nvPr/>
      </p:nvGrpSpPr>
      <p:grpSpPr>
        <a:xfrm>
          <a:off x="0" y="0"/>
          <a:ext cx="0" cy="0"/>
          <a:chOff x="0" y="0"/>
          <a:chExt cx="0" cy="0"/>
        </a:xfrm>
      </p:grpSpPr>
      <p:sp>
        <p:nvSpPr>
          <p:cNvPr id="1773" name="Google Shape;1773;p158"/>
          <p:cNvSpPr txBox="1"/>
          <p:nvPr>
            <p:ph type="title"/>
          </p:nvPr>
        </p:nvSpPr>
        <p:spPr>
          <a:xfrm>
            <a:off x="1314450" y="709500"/>
            <a:ext cx="6515100" cy="7257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solidFill>
                  <a:srgbClr val="000000"/>
                </a:solidFill>
              </a:defRPr>
            </a:lvl1pPr>
            <a:lvl2pPr lvl="1" rtl="0" algn="ctr">
              <a:lnSpc>
                <a:spcPct val="130000"/>
              </a:lnSpc>
              <a:spcBef>
                <a:spcPts val="0"/>
              </a:spcBef>
              <a:spcAft>
                <a:spcPts val="0"/>
              </a:spcAft>
              <a:buNone/>
              <a:defRPr sz="2000">
                <a:solidFill>
                  <a:srgbClr val="000000"/>
                </a:solidFill>
              </a:defRPr>
            </a:lvl2pPr>
            <a:lvl3pPr lvl="2" rtl="0" algn="ctr">
              <a:lnSpc>
                <a:spcPct val="130000"/>
              </a:lnSpc>
              <a:spcBef>
                <a:spcPts val="0"/>
              </a:spcBef>
              <a:spcAft>
                <a:spcPts val="0"/>
              </a:spcAft>
              <a:buNone/>
              <a:defRPr sz="2000">
                <a:solidFill>
                  <a:srgbClr val="000000"/>
                </a:solidFill>
              </a:defRPr>
            </a:lvl3pPr>
            <a:lvl4pPr lvl="3" rtl="0" algn="ctr">
              <a:lnSpc>
                <a:spcPct val="130000"/>
              </a:lnSpc>
              <a:spcBef>
                <a:spcPts val="0"/>
              </a:spcBef>
              <a:spcAft>
                <a:spcPts val="0"/>
              </a:spcAft>
              <a:buNone/>
              <a:defRPr sz="2000">
                <a:solidFill>
                  <a:srgbClr val="000000"/>
                </a:solidFill>
              </a:defRPr>
            </a:lvl4pPr>
            <a:lvl5pPr lvl="4" rtl="0" algn="ctr">
              <a:lnSpc>
                <a:spcPct val="130000"/>
              </a:lnSpc>
              <a:spcBef>
                <a:spcPts val="0"/>
              </a:spcBef>
              <a:spcAft>
                <a:spcPts val="0"/>
              </a:spcAft>
              <a:buNone/>
              <a:defRPr sz="2000">
                <a:solidFill>
                  <a:srgbClr val="000000"/>
                </a:solidFill>
              </a:defRPr>
            </a:lvl5pPr>
            <a:lvl6pPr lvl="5" rtl="0" algn="ctr">
              <a:lnSpc>
                <a:spcPct val="130000"/>
              </a:lnSpc>
              <a:spcBef>
                <a:spcPts val="0"/>
              </a:spcBef>
              <a:spcAft>
                <a:spcPts val="0"/>
              </a:spcAft>
              <a:buNone/>
              <a:defRPr sz="2000">
                <a:solidFill>
                  <a:srgbClr val="000000"/>
                </a:solidFill>
              </a:defRPr>
            </a:lvl6pPr>
            <a:lvl7pPr lvl="6" rtl="0" algn="ctr">
              <a:lnSpc>
                <a:spcPct val="130000"/>
              </a:lnSpc>
              <a:spcBef>
                <a:spcPts val="0"/>
              </a:spcBef>
              <a:spcAft>
                <a:spcPts val="0"/>
              </a:spcAft>
              <a:buNone/>
              <a:defRPr sz="2000">
                <a:solidFill>
                  <a:srgbClr val="000000"/>
                </a:solidFill>
              </a:defRPr>
            </a:lvl7pPr>
            <a:lvl8pPr lvl="7" rtl="0" algn="ctr">
              <a:lnSpc>
                <a:spcPct val="130000"/>
              </a:lnSpc>
              <a:spcBef>
                <a:spcPts val="0"/>
              </a:spcBef>
              <a:spcAft>
                <a:spcPts val="0"/>
              </a:spcAft>
              <a:buNone/>
              <a:defRPr sz="2000">
                <a:solidFill>
                  <a:srgbClr val="000000"/>
                </a:solidFill>
              </a:defRPr>
            </a:lvl8pPr>
            <a:lvl9pPr lvl="8" rtl="0" algn="ctr">
              <a:lnSpc>
                <a:spcPct val="130000"/>
              </a:lnSpc>
              <a:spcBef>
                <a:spcPts val="0"/>
              </a:spcBef>
              <a:spcAft>
                <a:spcPts val="0"/>
              </a:spcAft>
              <a:buNone/>
              <a:defRPr sz="2000">
                <a:solidFill>
                  <a:srgbClr val="000000"/>
                </a:solidFill>
              </a:defRPr>
            </a:lvl9pPr>
          </a:lstStyle>
          <a:p/>
        </p:txBody>
      </p:sp>
      <p:cxnSp>
        <p:nvCxnSpPr>
          <p:cNvPr id="1774" name="Google Shape;1774;p158"/>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cxnSp>
        <p:nvCxnSpPr>
          <p:cNvPr id="1775" name="Google Shape;1775;p158"/>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1776" name="Google Shape;1776;p158"/>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1777" name="Google Shape;1777;p158"/>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1778" name="Google Shape;1778;p158"/>
          <p:cNvSpPr txBox="1"/>
          <p:nvPr/>
        </p:nvSpPr>
        <p:spPr>
          <a:xfrm>
            <a:off x="389725" y="150"/>
            <a:ext cx="8754300" cy="3039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t/>
            </a:r>
            <a:endParaRPr sz="1400">
              <a:latin typeface="Overpass Light"/>
              <a:ea typeface="Overpass Light"/>
              <a:cs typeface="Overpass Light"/>
              <a:sym typeface="Overpass Light"/>
            </a:endParaRPr>
          </a:p>
          <a:p>
            <a:pPr indent="0" lvl="0" marL="0" rtl="0" algn="r">
              <a:spcBef>
                <a:spcPts val="0"/>
              </a:spcBef>
              <a:spcAft>
                <a:spcPts val="0"/>
              </a:spcAft>
              <a:buClr>
                <a:schemeClr val="dk1"/>
              </a:buClr>
              <a:buSzPts val="1100"/>
              <a:buFont typeface="Arial"/>
              <a:buNone/>
            </a:pPr>
            <a:r>
              <a:t/>
            </a:r>
            <a:endParaRPr sz="1400">
              <a:latin typeface="Overpass Light"/>
              <a:ea typeface="Overpass Light"/>
              <a:cs typeface="Overpass Light"/>
              <a:sym typeface="Overpass Light"/>
            </a:endParaRPr>
          </a:p>
          <a:p>
            <a:pPr indent="0" lvl="0" marL="0" rtl="0" algn="r">
              <a:spcBef>
                <a:spcPts val="0"/>
              </a:spcBef>
              <a:spcAft>
                <a:spcPts val="0"/>
              </a:spcAft>
              <a:buClr>
                <a:schemeClr val="dk1"/>
              </a:buClr>
              <a:buSzPts val="1100"/>
              <a:buFont typeface="Arial"/>
              <a:buNone/>
            </a:pPr>
            <a:r>
              <a:t/>
            </a:r>
            <a:endParaRPr sz="1400">
              <a:latin typeface="Overpass Light"/>
              <a:ea typeface="Overpass Light"/>
              <a:cs typeface="Overpass Light"/>
              <a:sym typeface="Overpass Light"/>
            </a:endParaRPr>
          </a:p>
          <a:p>
            <a:pPr indent="0" lvl="0" marL="0" rtl="0" algn="r">
              <a:spcBef>
                <a:spcPts val="0"/>
              </a:spcBef>
              <a:spcAft>
                <a:spcPts val="0"/>
              </a:spcAft>
              <a:buClr>
                <a:schemeClr val="dk1"/>
              </a:buClr>
              <a:buSzPts val="1100"/>
              <a:buFont typeface="Arial"/>
              <a:buNone/>
            </a:pPr>
            <a:r>
              <a:t/>
            </a:r>
            <a:endParaRPr sz="1400">
              <a:latin typeface="Overpass Light"/>
              <a:ea typeface="Overpass Light"/>
              <a:cs typeface="Overpass Light"/>
              <a:sym typeface="Overpass Light"/>
            </a:endParaRPr>
          </a:p>
          <a:p>
            <a:pPr indent="0" lvl="0" marL="0" rtl="0" algn="r">
              <a:spcBef>
                <a:spcPts val="0"/>
              </a:spcBef>
              <a:spcAft>
                <a:spcPts val="0"/>
              </a:spcAft>
              <a:buClr>
                <a:schemeClr val="dk1"/>
              </a:buClr>
              <a:buSzPts val="1100"/>
              <a:buFont typeface="Arial"/>
              <a:buNone/>
            </a:pPr>
            <a:r>
              <a:t/>
            </a:r>
            <a:endParaRPr sz="1400">
              <a:latin typeface="Overpass Light"/>
              <a:ea typeface="Overpass Light"/>
              <a:cs typeface="Overpass Light"/>
              <a:sym typeface="Overpass Light"/>
            </a:endParaRPr>
          </a:p>
          <a:p>
            <a:pPr indent="0" lvl="0" marL="0" rtl="0" algn="r">
              <a:spcBef>
                <a:spcPts val="0"/>
              </a:spcBef>
              <a:spcAft>
                <a:spcPts val="0"/>
              </a:spcAft>
              <a:buClr>
                <a:schemeClr val="dk1"/>
              </a:buClr>
              <a:buSzPts val="1100"/>
              <a:buFont typeface="Arial"/>
              <a:buNone/>
            </a:pPr>
            <a:r>
              <a:t/>
            </a:r>
            <a:endParaRPr sz="1400">
              <a:latin typeface="Overpass Light"/>
              <a:ea typeface="Overpass Light"/>
              <a:cs typeface="Overpass Light"/>
              <a:sym typeface="Overpass Light"/>
            </a:endParaRPr>
          </a:p>
          <a:p>
            <a:pPr indent="0" lvl="0" marL="0" rtl="0" algn="r">
              <a:spcBef>
                <a:spcPts val="0"/>
              </a:spcBef>
              <a:spcAft>
                <a:spcPts val="0"/>
              </a:spcAft>
              <a:buClr>
                <a:schemeClr val="dk1"/>
              </a:buClr>
              <a:buSzPts val="1100"/>
              <a:buFont typeface="Arial"/>
              <a:buNone/>
            </a:pPr>
            <a:r>
              <a:t/>
            </a:r>
            <a:endParaRPr sz="1400">
              <a:latin typeface="Overpass Light"/>
              <a:ea typeface="Overpass Light"/>
              <a:cs typeface="Overpass Light"/>
              <a:sym typeface="Overpass Light"/>
            </a:endParaRPr>
          </a:p>
          <a:p>
            <a:pPr indent="0" lvl="0" marL="0" rtl="0" algn="r">
              <a:spcBef>
                <a:spcPts val="0"/>
              </a:spcBef>
              <a:spcAft>
                <a:spcPts val="0"/>
              </a:spcAft>
              <a:buClr>
                <a:schemeClr val="dk1"/>
              </a:buClr>
              <a:buSzPts val="1100"/>
              <a:buFont typeface="Arial"/>
              <a:buNone/>
            </a:pPr>
            <a:r>
              <a:t/>
            </a:r>
            <a:endParaRPr sz="1400">
              <a:latin typeface="Overpass Light"/>
              <a:ea typeface="Overpass Light"/>
              <a:cs typeface="Overpass Light"/>
              <a:sym typeface="Overpass Light"/>
            </a:endParaRPr>
          </a:p>
          <a:p>
            <a:pPr indent="0" lvl="0" marL="0" rtl="0" algn="r">
              <a:spcBef>
                <a:spcPts val="0"/>
              </a:spcBef>
              <a:spcAft>
                <a:spcPts val="0"/>
              </a:spcAft>
              <a:buClr>
                <a:schemeClr val="dk1"/>
              </a:buClr>
              <a:buSzPts val="1100"/>
              <a:buFont typeface="Arial"/>
              <a:buNone/>
            </a:pPr>
            <a:r>
              <a:t/>
            </a:r>
            <a:endParaRPr sz="1400">
              <a:latin typeface="Overpass Light"/>
              <a:ea typeface="Overpass Light"/>
              <a:cs typeface="Overpass Light"/>
              <a:sym typeface="Overpass Light"/>
            </a:endParaRPr>
          </a:p>
          <a:p>
            <a:pPr indent="0" lvl="0" marL="0" rtl="0" algn="r">
              <a:spcBef>
                <a:spcPts val="0"/>
              </a:spcBef>
              <a:spcAft>
                <a:spcPts val="0"/>
              </a:spcAft>
              <a:buNone/>
            </a:pPr>
            <a:r>
              <a:t/>
            </a:r>
            <a:endParaRPr sz="600">
              <a:solidFill>
                <a:srgbClr val="666666"/>
              </a:solidFill>
              <a:latin typeface="Red Hat Display"/>
              <a:ea typeface="Red Hat Display"/>
              <a:cs typeface="Red Hat Display"/>
              <a:sym typeface="Red Hat Display"/>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5">
  <p:cSld name="CUSTOM_4_33">
    <p:spTree>
      <p:nvGrpSpPr>
        <p:cNvPr id="1779" name="Shape 1779"/>
        <p:cNvGrpSpPr/>
        <p:nvPr/>
      </p:nvGrpSpPr>
      <p:grpSpPr>
        <a:xfrm>
          <a:off x="0" y="0"/>
          <a:ext cx="0" cy="0"/>
          <a:chOff x="0" y="0"/>
          <a:chExt cx="0" cy="0"/>
        </a:xfrm>
      </p:grpSpPr>
      <p:sp>
        <p:nvSpPr>
          <p:cNvPr id="1780" name="Google Shape;1780;p159"/>
          <p:cNvSpPr txBox="1"/>
          <p:nvPr>
            <p:ph type="title"/>
          </p:nvPr>
        </p:nvSpPr>
        <p:spPr>
          <a:xfrm>
            <a:off x="1314450" y="709500"/>
            <a:ext cx="6515100" cy="7257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1900">
                <a:solidFill>
                  <a:srgbClr val="000000"/>
                </a:solidFill>
              </a:defRPr>
            </a:lvl1pPr>
            <a:lvl2pPr lvl="1" rtl="0" algn="ctr">
              <a:lnSpc>
                <a:spcPct val="130000"/>
              </a:lnSpc>
              <a:spcBef>
                <a:spcPts val="0"/>
              </a:spcBef>
              <a:spcAft>
                <a:spcPts val="0"/>
              </a:spcAft>
              <a:buNone/>
              <a:defRPr sz="1900">
                <a:solidFill>
                  <a:srgbClr val="000000"/>
                </a:solidFill>
              </a:defRPr>
            </a:lvl2pPr>
            <a:lvl3pPr lvl="2" rtl="0" algn="ctr">
              <a:lnSpc>
                <a:spcPct val="130000"/>
              </a:lnSpc>
              <a:spcBef>
                <a:spcPts val="0"/>
              </a:spcBef>
              <a:spcAft>
                <a:spcPts val="0"/>
              </a:spcAft>
              <a:buNone/>
              <a:defRPr sz="1900">
                <a:solidFill>
                  <a:srgbClr val="000000"/>
                </a:solidFill>
              </a:defRPr>
            </a:lvl3pPr>
            <a:lvl4pPr lvl="3" rtl="0" algn="ctr">
              <a:lnSpc>
                <a:spcPct val="130000"/>
              </a:lnSpc>
              <a:spcBef>
                <a:spcPts val="0"/>
              </a:spcBef>
              <a:spcAft>
                <a:spcPts val="0"/>
              </a:spcAft>
              <a:buNone/>
              <a:defRPr sz="1900">
                <a:solidFill>
                  <a:srgbClr val="000000"/>
                </a:solidFill>
              </a:defRPr>
            </a:lvl4pPr>
            <a:lvl5pPr lvl="4" rtl="0" algn="ctr">
              <a:lnSpc>
                <a:spcPct val="130000"/>
              </a:lnSpc>
              <a:spcBef>
                <a:spcPts val="0"/>
              </a:spcBef>
              <a:spcAft>
                <a:spcPts val="0"/>
              </a:spcAft>
              <a:buNone/>
              <a:defRPr sz="1900">
                <a:solidFill>
                  <a:srgbClr val="000000"/>
                </a:solidFill>
              </a:defRPr>
            </a:lvl5pPr>
            <a:lvl6pPr lvl="5" rtl="0" algn="ctr">
              <a:lnSpc>
                <a:spcPct val="130000"/>
              </a:lnSpc>
              <a:spcBef>
                <a:spcPts val="0"/>
              </a:spcBef>
              <a:spcAft>
                <a:spcPts val="0"/>
              </a:spcAft>
              <a:buNone/>
              <a:defRPr sz="1900">
                <a:solidFill>
                  <a:srgbClr val="000000"/>
                </a:solidFill>
              </a:defRPr>
            </a:lvl6pPr>
            <a:lvl7pPr lvl="6" rtl="0" algn="ctr">
              <a:lnSpc>
                <a:spcPct val="130000"/>
              </a:lnSpc>
              <a:spcBef>
                <a:spcPts val="0"/>
              </a:spcBef>
              <a:spcAft>
                <a:spcPts val="0"/>
              </a:spcAft>
              <a:buNone/>
              <a:defRPr sz="1900">
                <a:solidFill>
                  <a:srgbClr val="000000"/>
                </a:solidFill>
              </a:defRPr>
            </a:lvl7pPr>
            <a:lvl8pPr lvl="7" rtl="0" algn="ctr">
              <a:lnSpc>
                <a:spcPct val="130000"/>
              </a:lnSpc>
              <a:spcBef>
                <a:spcPts val="0"/>
              </a:spcBef>
              <a:spcAft>
                <a:spcPts val="0"/>
              </a:spcAft>
              <a:buNone/>
              <a:defRPr sz="1900">
                <a:solidFill>
                  <a:srgbClr val="000000"/>
                </a:solidFill>
              </a:defRPr>
            </a:lvl8pPr>
            <a:lvl9pPr lvl="8" rtl="0" algn="ctr">
              <a:lnSpc>
                <a:spcPct val="130000"/>
              </a:lnSpc>
              <a:spcBef>
                <a:spcPts val="0"/>
              </a:spcBef>
              <a:spcAft>
                <a:spcPts val="0"/>
              </a:spcAft>
              <a:buNone/>
              <a:defRPr sz="1900">
                <a:solidFill>
                  <a:srgbClr val="000000"/>
                </a:solidFill>
              </a:defRPr>
            </a:lvl9pPr>
          </a:lstStyle>
          <a:p/>
        </p:txBody>
      </p:sp>
      <p:cxnSp>
        <p:nvCxnSpPr>
          <p:cNvPr id="1781" name="Google Shape;1781;p159"/>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cxnSp>
        <p:nvCxnSpPr>
          <p:cNvPr id="1782" name="Google Shape;1782;p159"/>
          <p:cNvCxnSpPr/>
          <p:nvPr/>
        </p:nvCxnSpPr>
        <p:spPr>
          <a:xfrm rot="10800000">
            <a:off x="335825" y="4801200"/>
            <a:ext cx="0" cy="342300"/>
          </a:xfrm>
          <a:prstGeom prst="straightConnector1">
            <a:avLst/>
          </a:prstGeom>
          <a:noFill/>
          <a:ln cap="flat" cmpd="sng" w="9525">
            <a:solidFill>
              <a:srgbClr val="EE0000"/>
            </a:solidFill>
            <a:prstDash val="solid"/>
            <a:round/>
            <a:headEnd len="med" w="med" type="none"/>
            <a:tailEnd len="med" w="med" type="none"/>
          </a:ln>
        </p:spPr>
      </p:cxnSp>
      <p:sp>
        <p:nvSpPr>
          <p:cNvPr id="1783" name="Google Shape;1783;p159"/>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1784" name="Google Shape;1784;p159"/>
          <p:cNvSpPr txBox="1"/>
          <p:nvPr/>
        </p:nvSpPr>
        <p:spPr>
          <a:xfrm>
            <a:off x="7551023" y="202377"/>
            <a:ext cx="12141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600">
                <a:solidFill>
                  <a:srgbClr val="666666"/>
                </a:solidFill>
                <a:latin typeface="Overpass"/>
                <a:ea typeface="Overpass"/>
                <a:cs typeface="Overpass"/>
                <a:sym typeface="Overpass"/>
              </a:rPr>
              <a:t>CONFIDENTIAL </a:t>
            </a:r>
            <a:r>
              <a:rPr lang="en" sz="600">
                <a:solidFill>
                  <a:srgbClr val="666666"/>
                </a:solidFill>
                <a:latin typeface="Overpass Light"/>
                <a:ea typeface="Overpass Light"/>
                <a:cs typeface="Overpass Light"/>
                <a:sym typeface="Overpass Light"/>
              </a:rPr>
              <a:t>INTERNAL USE</a:t>
            </a:r>
            <a:endParaRPr sz="600">
              <a:solidFill>
                <a:srgbClr val="666666"/>
              </a:solidFill>
              <a:latin typeface="Overpass Light"/>
              <a:ea typeface="Overpass Light"/>
              <a:cs typeface="Overpass Light"/>
              <a:sym typeface="Overpass Light"/>
            </a:endParaRPr>
          </a:p>
        </p:txBody>
      </p:sp>
      <p:pic>
        <p:nvPicPr>
          <p:cNvPr id="1785" name="Google Shape;1785;p159"/>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1786" name="Google Shape;1786;p159"/>
          <p:cNvSpPr txBox="1"/>
          <p:nvPr>
            <p:ph idx="1" type="subTitle"/>
          </p:nvPr>
        </p:nvSpPr>
        <p:spPr>
          <a:xfrm>
            <a:off x="663788" y="4627163"/>
            <a:ext cx="6887100" cy="4197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400">
                <a:solidFill>
                  <a:srgbClr val="4D4D4F"/>
                </a:solidFill>
              </a:defRPr>
            </a:lvl1pPr>
            <a:lvl2pPr lvl="1" rtl="0">
              <a:lnSpc>
                <a:spcPct val="142000"/>
              </a:lnSpc>
              <a:spcBef>
                <a:spcPts val="0"/>
              </a:spcBef>
              <a:spcAft>
                <a:spcPts val="0"/>
              </a:spcAft>
              <a:buNone/>
              <a:defRPr sz="400">
                <a:solidFill>
                  <a:srgbClr val="4D4D4F"/>
                </a:solidFill>
              </a:defRPr>
            </a:lvl2pPr>
            <a:lvl3pPr lvl="2" rtl="0">
              <a:lnSpc>
                <a:spcPct val="142000"/>
              </a:lnSpc>
              <a:spcBef>
                <a:spcPts val="0"/>
              </a:spcBef>
              <a:spcAft>
                <a:spcPts val="0"/>
              </a:spcAft>
              <a:buNone/>
              <a:defRPr sz="400">
                <a:solidFill>
                  <a:srgbClr val="4D4D4F"/>
                </a:solidFill>
              </a:defRPr>
            </a:lvl3pPr>
            <a:lvl4pPr lvl="3" rtl="0">
              <a:lnSpc>
                <a:spcPct val="142000"/>
              </a:lnSpc>
              <a:spcBef>
                <a:spcPts val="0"/>
              </a:spcBef>
              <a:spcAft>
                <a:spcPts val="0"/>
              </a:spcAft>
              <a:buNone/>
              <a:defRPr sz="400">
                <a:solidFill>
                  <a:srgbClr val="4D4D4F"/>
                </a:solidFill>
              </a:defRPr>
            </a:lvl4pPr>
            <a:lvl5pPr lvl="4" rtl="0">
              <a:lnSpc>
                <a:spcPct val="142000"/>
              </a:lnSpc>
              <a:spcBef>
                <a:spcPts val="0"/>
              </a:spcBef>
              <a:spcAft>
                <a:spcPts val="0"/>
              </a:spcAft>
              <a:buNone/>
              <a:defRPr sz="400">
                <a:solidFill>
                  <a:srgbClr val="4D4D4F"/>
                </a:solidFill>
              </a:defRPr>
            </a:lvl5pPr>
            <a:lvl6pPr lvl="5" rtl="0">
              <a:lnSpc>
                <a:spcPct val="142000"/>
              </a:lnSpc>
              <a:spcBef>
                <a:spcPts val="0"/>
              </a:spcBef>
              <a:spcAft>
                <a:spcPts val="0"/>
              </a:spcAft>
              <a:buNone/>
              <a:defRPr sz="400">
                <a:solidFill>
                  <a:srgbClr val="4D4D4F"/>
                </a:solidFill>
              </a:defRPr>
            </a:lvl6pPr>
            <a:lvl7pPr lvl="6" rtl="0">
              <a:lnSpc>
                <a:spcPct val="142000"/>
              </a:lnSpc>
              <a:spcBef>
                <a:spcPts val="0"/>
              </a:spcBef>
              <a:spcAft>
                <a:spcPts val="0"/>
              </a:spcAft>
              <a:buNone/>
              <a:defRPr sz="400">
                <a:solidFill>
                  <a:srgbClr val="4D4D4F"/>
                </a:solidFill>
              </a:defRPr>
            </a:lvl7pPr>
            <a:lvl8pPr lvl="7" rtl="0">
              <a:lnSpc>
                <a:spcPct val="142000"/>
              </a:lnSpc>
              <a:spcBef>
                <a:spcPts val="0"/>
              </a:spcBef>
              <a:spcAft>
                <a:spcPts val="0"/>
              </a:spcAft>
              <a:buNone/>
              <a:defRPr sz="400">
                <a:solidFill>
                  <a:srgbClr val="4D4D4F"/>
                </a:solidFill>
              </a:defRPr>
            </a:lvl8pPr>
            <a:lvl9pPr lvl="8" rtl="0">
              <a:lnSpc>
                <a:spcPct val="142000"/>
              </a:lnSpc>
              <a:spcBef>
                <a:spcPts val="0"/>
              </a:spcBef>
              <a:spcAft>
                <a:spcPts val="0"/>
              </a:spcAft>
              <a:buNone/>
              <a:defRPr sz="400">
                <a:solidFill>
                  <a:srgbClr val="4D4D4F"/>
                </a:solidFill>
              </a:defRPr>
            </a:lvl9pPr>
          </a:lstStyle>
          <a:p/>
        </p:txBody>
      </p:sp>
      <p:sp>
        <p:nvSpPr>
          <p:cNvPr id="1787" name="Google Shape;1787;p159"/>
          <p:cNvSpPr txBox="1"/>
          <p:nvPr/>
        </p:nvSpPr>
        <p:spPr>
          <a:xfrm>
            <a:off x="475725" y="255477"/>
            <a:ext cx="2208300" cy="1710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t/>
            </a:r>
            <a:endParaRPr b="1" sz="600">
              <a:solidFill>
                <a:srgbClr val="4D4D4F"/>
              </a:solidFill>
              <a:latin typeface="Overpass"/>
              <a:ea typeface="Overpass"/>
              <a:cs typeface="Overpass"/>
              <a:sym typeface="Overpass"/>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ck closing 1">
  <p:cSld name="TITLE_1_1_1">
    <p:bg>
      <p:bgPr>
        <a:solidFill>
          <a:srgbClr val="FFFFFF"/>
        </a:solidFill>
      </p:bgPr>
    </p:bg>
    <p:spTree>
      <p:nvGrpSpPr>
        <p:cNvPr id="1788" name="Shape 1788"/>
        <p:cNvGrpSpPr/>
        <p:nvPr/>
      </p:nvGrpSpPr>
      <p:grpSpPr>
        <a:xfrm>
          <a:off x="0" y="0"/>
          <a:ext cx="0" cy="0"/>
          <a:chOff x="0" y="0"/>
          <a:chExt cx="0" cy="0"/>
        </a:xfrm>
      </p:grpSpPr>
      <p:cxnSp>
        <p:nvCxnSpPr>
          <p:cNvPr id="1789" name="Google Shape;1789;p160"/>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1790" name="Google Shape;1790;p160"/>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1791" name="Google Shape;1791;p160"/>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cxnSp>
        <p:nvCxnSpPr>
          <p:cNvPr id="1792" name="Google Shape;1792;p160"/>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1793" name="Google Shape;1793;p160"/>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SzPts val="700"/>
              <a:buFont typeface="Red Hat Display"/>
              <a:buNone/>
              <a:defRPr sz="700">
                <a:latin typeface="Red Hat Display"/>
                <a:ea typeface="Red Hat Display"/>
                <a:cs typeface="Red Hat Display"/>
                <a:sym typeface="Red Hat Display"/>
              </a:defRPr>
            </a:lvl1pPr>
            <a:lvl2pPr lvl="1" rtl="0">
              <a:lnSpc>
                <a:spcPct val="100000"/>
              </a:lnSpc>
              <a:spcBef>
                <a:spcPts val="0"/>
              </a:spcBef>
              <a:spcAft>
                <a:spcPts val="0"/>
              </a:spcAft>
              <a:buSzPts val="700"/>
              <a:buFont typeface="Red Hat Display"/>
              <a:buNone/>
              <a:defRPr sz="700">
                <a:latin typeface="Red Hat Display"/>
                <a:ea typeface="Red Hat Display"/>
                <a:cs typeface="Red Hat Display"/>
                <a:sym typeface="Red Hat Display"/>
              </a:defRPr>
            </a:lvl2pPr>
            <a:lvl3pPr lvl="2" rtl="0">
              <a:lnSpc>
                <a:spcPct val="100000"/>
              </a:lnSpc>
              <a:spcBef>
                <a:spcPts val="0"/>
              </a:spcBef>
              <a:spcAft>
                <a:spcPts val="0"/>
              </a:spcAft>
              <a:buSzPts val="700"/>
              <a:buFont typeface="Red Hat Display"/>
              <a:buNone/>
              <a:defRPr sz="700">
                <a:latin typeface="Red Hat Display"/>
                <a:ea typeface="Red Hat Display"/>
                <a:cs typeface="Red Hat Display"/>
                <a:sym typeface="Red Hat Display"/>
              </a:defRPr>
            </a:lvl3pPr>
            <a:lvl4pPr lvl="3" rtl="0">
              <a:lnSpc>
                <a:spcPct val="100000"/>
              </a:lnSpc>
              <a:spcBef>
                <a:spcPts val="0"/>
              </a:spcBef>
              <a:spcAft>
                <a:spcPts val="0"/>
              </a:spcAft>
              <a:buSzPts val="700"/>
              <a:buFont typeface="Red Hat Display"/>
              <a:buNone/>
              <a:defRPr sz="700">
                <a:latin typeface="Red Hat Display"/>
                <a:ea typeface="Red Hat Display"/>
                <a:cs typeface="Red Hat Display"/>
                <a:sym typeface="Red Hat Display"/>
              </a:defRPr>
            </a:lvl4pPr>
            <a:lvl5pPr lvl="4" rtl="0">
              <a:lnSpc>
                <a:spcPct val="100000"/>
              </a:lnSpc>
              <a:spcBef>
                <a:spcPts val="0"/>
              </a:spcBef>
              <a:spcAft>
                <a:spcPts val="0"/>
              </a:spcAft>
              <a:buSzPts val="700"/>
              <a:buFont typeface="Red Hat Display"/>
              <a:buNone/>
              <a:defRPr sz="700">
                <a:latin typeface="Red Hat Display"/>
                <a:ea typeface="Red Hat Display"/>
                <a:cs typeface="Red Hat Display"/>
                <a:sym typeface="Red Hat Display"/>
              </a:defRPr>
            </a:lvl5pPr>
            <a:lvl6pPr lvl="5" rtl="0">
              <a:lnSpc>
                <a:spcPct val="100000"/>
              </a:lnSpc>
              <a:spcBef>
                <a:spcPts val="0"/>
              </a:spcBef>
              <a:spcAft>
                <a:spcPts val="0"/>
              </a:spcAft>
              <a:buSzPts val="700"/>
              <a:buFont typeface="Red Hat Display"/>
              <a:buNone/>
              <a:defRPr sz="700">
                <a:latin typeface="Red Hat Display"/>
                <a:ea typeface="Red Hat Display"/>
                <a:cs typeface="Red Hat Display"/>
                <a:sym typeface="Red Hat Display"/>
              </a:defRPr>
            </a:lvl6pPr>
            <a:lvl7pPr lvl="6" rtl="0">
              <a:lnSpc>
                <a:spcPct val="100000"/>
              </a:lnSpc>
              <a:spcBef>
                <a:spcPts val="0"/>
              </a:spcBef>
              <a:spcAft>
                <a:spcPts val="0"/>
              </a:spcAft>
              <a:buSzPts val="700"/>
              <a:buFont typeface="Red Hat Display"/>
              <a:buNone/>
              <a:defRPr sz="700">
                <a:latin typeface="Red Hat Display"/>
                <a:ea typeface="Red Hat Display"/>
                <a:cs typeface="Red Hat Display"/>
                <a:sym typeface="Red Hat Display"/>
              </a:defRPr>
            </a:lvl7pPr>
            <a:lvl8pPr lvl="7" rtl="0">
              <a:lnSpc>
                <a:spcPct val="100000"/>
              </a:lnSpc>
              <a:spcBef>
                <a:spcPts val="0"/>
              </a:spcBef>
              <a:spcAft>
                <a:spcPts val="0"/>
              </a:spcAft>
              <a:buSzPts val="700"/>
              <a:buFont typeface="Red Hat Display"/>
              <a:buNone/>
              <a:defRPr sz="700">
                <a:latin typeface="Red Hat Display"/>
                <a:ea typeface="Red Hat Display"/>
                <a:cs typeface="Red Hat Display"/>
                <a:sym typeface="Red Hat Display"/>
              </a:defRPr>
            </a:lvl8pPr>
            <a:lvl9pPr lvl="8" rtl="0">
              <a:lnSpc>
                <a:spcPct val="100000"/>
              </a:lnSpc>
              <a:spcBef>
                <a:spcPts val="0"/>
              </a:spcBef>
              <a:spcAft>
                <a:spcPts val="0"/>
              </a:spcAft>
              <a:buSzPts val="700"/>
              <a:buFont typeface="Red Hat Display"/>
              <a:buNone/>
              <a:defRPr sz="700">
                <a:latin typeface="Red Hat Display"/>
                <a:ea typeface="Red Hat Display"/>
                <a:cs typeface="Red Hat Display"/>
                <a:sym typeface="Red Hat Display"/>
              </a:defRPr>
            </a:lvl9pPr>
          </a:lstStyle>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Slide - White 2">
  <p:cSld name="CUSTOM_4_2_4">
    <p:spTree>
      <p:nvGrpSpPr>
        <p:cNvPr id="1794" name="Shape 1794"/>
        <p:cNvGrpSpPr/>
        <p:nvPr/>
      </p:nvGrpSpPr>
      <p:grpSpPr>
        <a:xfrm>
          <a:off x="0" y="0"/>
          <a:ext cx="0" cy="0"/>
          <a:chOff x="0" y="0"/>
          <a:chExt cx="0" cy="0"/>
        </a:xfrm>
      </p:grpSpPr>
      <p:sp>
        <p:nvSpPr>
          <p:cNvPr id="1795" name="Google Shape;1795;p161"/>
          <p:cNvSpPr txBox="1"/>
          <p:nvPr>
            <p:ph type="title"/>
          </p:nvPr>
        </p:nvSpPr>
        <p:spPr>
          <a:xfrm>
            <a:off x="610256" y="709500"/>
            <a:ext cx="7957200" cy="4584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b="1" sz="2700">
                <a:solidFill>
                  <a:srgbClr val="000000"/>
                </a:solidFill>
                <a:latin typeface="Overpass"/>
                <a:ea typeface="Overpass"/>
                <a:cs typeface="Overpass"/>
                <a:sym typeface="Overpass"/>
              </a:defRPr>
            </a:lvl1pPr>
            <a:lvl2pPr lvl="1" rtl="0" algn="ctr">
              <a:lnSpc>
                <a:spcPct val="130000"/>
              </a:lnSpc>
              <a:spcBef>
                <a:spcPts val="0"/>
              </a:spcBef>
              <a:spcAft>
                <a:spcPts val="0"/>
              </a:spcAft>
              <a:buNone/>
              <a:defRPr sz="2000">
                <a:solidFill>
                  <a:srgbClr val="000000"/>
                </a:solidFill>
              </a:defRPr>
            </a:lvl2pPr>
            <a:lvl3pPr lvl="2" rtl="0" algn="ctr">
              <a:lnSpc>
                <a:spcPct val="130000"/>
              </a:lnSpc>
              <a:spcBef>
                <a:spcPts val="0"/>
              </a:spcBef>
              <a:spcAft>
                <a:spcPts val="0"/>
              </a:spcAft>
              <a:buNone/>
              <a:defRPr sz="2000">
                <a:solidFill>
                  <a:srgbClr val="000000"/>
                </a:solidFill>
              </a:defRPr>
            </a:lvl3pPr>
            <a:lvl4pPr lvl="3" rtl="0" algn="ctr">
              <a:lnSpc>
                <a:spcPct val="130000"/>
              </a:lnSpc>
              <a:spcBef>
                <a:spcPts val="0"/>
              </a:spcBef>
              <a:spcAft>
                <a:spcPts val="0"/>
              </a:spcAft>
              <a:buNone/>
              <a:defRPr sz="2000">
                <a:solidFill>
                  <a:srgbClr val="000000"/>
                </a:solidFill>
              </a:defRPr>
            </a:lvl4pPr>
            <a:lvl5pPr lvl="4" rtl="0" algn="ctr">
              <a:lnSpc>
                <a:spcPct val="130000"/>
              </a:lnSpc>
              <a:spcBef>
                <a:spcPts val="0"/>
              </a:spcBef>
              <a:spcAft>
                <a:spcPts val="0"/>
              </a:spcAft>
              <a:buNone/>
              <a:defRPr sz="2000">
                <a:solidFill>
                  <a:srgbClr val="000000"/>
                </a:solidFill>
              </a:defRPr>
            </a:lvl5pPr>
            <a:lvl6pPr lvl="5" rtl="0" algn="ctr">
              <a:lnSpc>
                <a:spcPct val="130000"/>
              </a:lnSpc>
              <a:spcBef>
                <a:spcPts val="0"/>
              </a:spcBef>
              <a:spcAft>
                <a:spcPts val="0"/>
              </a:spcAft>
              <a:buNone/>
              <a:defRPr sz="2000">
                <a:solidFill>
                  <a:srgbClr val="000000"/>
                </a:solidFill>
              </a:defRPr>
            </a:lvl6pPr>
            <a:lvl7pPr lvl="6" rtl="0" algn="ctr">
              <a:lnSpc>
                <a:spcPct val="130000"/>
              </a:lnSpc>
              <a:spcBef>
                <a:spcPts val="0"/>
              </a:spcBef>
              <a:spcAft>
                <a:spcPts val="0"/>
              </a:spcAft>
              <a:buNone/>
              <a:defRPr sz="2000">
                <a:solidFill>
                  <a:srgbClr val="000000"/>
                </a:solidFill>
              </a:defRPr>
            </a:lvl7pPr>
            <a:lvl8pPr lvl="7" rtl="0" algn="ctr">
              <a:lnSpc>
                <a:spcPct val="130000"/>
              </a:lnSpc>
              <a:spcBef>
                <a:spcPts val="0"/>
              </a:spcBef>
              <a:spcAft>
                <a:spcPts val="0"/>
              </a:spcAft>
              <a:buNone/>
              <a:defRPr sz="2000">
                <a:solidFill>
                  <a:srgbClr val="000000"/>
                </a:solidFill>
              </a:defRPr>
            </a:lvl8pPr>
            <a:lvl9pPr lvl="8" rtl="0" algn="ctr">
              <a:lnSpc>
                <a:spcPct val="130000"/>
              </a:lnSpc>
              <a:spcBef>
                <a:spcPts val="0"/>
              </a:spcBef>
              <a:spcAft>
                <a:spcPts val="0"/>
              </a:spcAft>
              <a:buNone/>
              <a:defRPr sz="2000">
                <a:solidFill>
                  <a:srgbClr val="000000"/>
                </a:solidFill>
              </a:defRPr>
            </a:lvl9pPr>
          </a:lstStyle>
          <a:p/>
        </p:txBody>
      </p:sp>
      <p:cxnSp>
        <p:nvCxnSpPr>
          <p:cNvPr id="1796" name="Google Shape;1796;p161"/>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cxnSp>
        <p:nvCxnSpPr>
          <p:cNvPr id="1797" name="Google Shape;1797;p161"/>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1798" name="Google Shape;1798;p161"/>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1799" name="Google Shape;1799;p161"/>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1800" name="Google Shape;1800;p161"/>
          <p:cNvSpPr txBox="1"/>
          <p:nvPr>
            <p:ph idx="1" type="subTitle"/>
          </p:nvPr>
        </p:nvSpPr>
        <p:spPr>
          <a:xfrm>
            <a:off x="663788" y="4627163"/>
            <a:ext cx="6887100" cy="4197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p:txBody>
      </p:sp>
      <p:sp>
        <p:nvSpPr>
          <p:cNvPr id="1801" name="Google Shape;1801;p161"/>
          <p:cNvSpPr txBox="1"/>
          <p:nvPr/>
        </p:nvSpPr>
        <p:spPr>
          <a:xfrm>
            <a:off x="874444" y="1221488"/>
            <a:ext cx="7538400" cy="30528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t/>
            </a:r>
            <a:endParaRPr sz="1100">
              <a:latin typeface="Overpass Light"/>
              <a:ea typeface="Overpass Light"/>
              <a:cs typeface="Overpass Light"/>
              <a:sym typeface="Overpass Light"/>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Slide - White">
  <p:cSld name="CUSTOM_4_2_1_2">
    <p:spTree>
      <p:nvGrpSpPr>
        <p:cNvPr id="1802" name="Shape 1802"/>
        <p:cNvGrpSpPr/>
        <p:nvPr/>
      </p:nvGrpSpPr>
      <p:grpSpPr>
        <a:xfrm>
          <a:off x="0" y="0"/>
          <a:ext cx="0" cy="0"/>
          <a:chOff x="0" y="0"/>
          <a:chExt cx="0" cy="0"/>
        </a:xfrm>
      </p:grpSpPr>
      <p:sp>
        <p:nvSpPr>
          <p:cNvPr id="1803" name="Google Shape;1803;p162"/>
          <p:cNvSpPr txBox="1"/>
          <p:nvPr>
            <p:ph type="title"/>
          </p:nvPr>
        </p:nvSpPr>
        <p:spPr>
          <a:xfrm>
            <a:off x="610256" y="709500"/>
            <a:ext cx="7957200" cy="4584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b="1" sz="2700">
                <a:solidFill>
                  <a:srgbClr val="000000"/>
                </a:solidFill>
                <a:latin typeface="Overpass"/>
                <a:ea typeface="Overpass"/>
                <a:cs typeface="Overpass"/>
                <a:sym typeface="Overpass"/>
              </a:defRPr>
            </a:lvl1pPr>
            <a:lvl2pPr lvl="1" rtl="0" algn="ctr">
              <a:lnSpc>
                <a:spcPct val="130000"/>
              </a:lnSpc>
              <a:spcBef>
                <a:spcPts val="0"/>
              </a:spcBef>
              <a:spcAft>
                <a:spcPts val="0"/>
              </a:spcAft>
              <a:buNone/>
              <a:defRPr sz="2000">
                <a:solidFill>
                  <a:srgbClr val="000000"/>
                </a:solidFill>
              </a:defRPr>
            </a:lvl2pPr>
            <a:lvl3pPr lvl="2" rtl="0" algn="ctr">
              <a:lnSpc>
                <a:spcPct val="130000"/>
              </a:lnSpc>
              <a:spcBef>
                <a:spcPts val="0"/>
              </a:spcBef>
              <a:spcAft>
                <a:spcPts val="0"/>
              </a:spcAft>
              <a:buNone/>
              <a:defRPr sz="2000">
                <a:solidFill>
                  <a:srgbClr val="000000"/>
                </a:solidFill>
              </a:defRPr>
            </a:lvl3pPr>
            <a:lvl4pPr lvl="3" rtl="0" algn="ctr">
              <a:lnSpc>
                <a:spcPct val="130000"/>
              </a:lnSpc>
              <a:spcBef>
                <a:spcPts val="0"/>
              </a:spcBef>
              <a:spcAft>
                <a:spcPts val="0"/>
              </a:spcAft>
              <a:buNone/>
              <a:defRPr sz="2000">
                <a:solidFill>
                  <a:srgbClr val="000000"/>
                </a:solidFill>
              </a:defRPr>
            </a:lvl4pPr>
            <a:lvl5pPr lvl="4" rtl="0" algn="ctr">
              <a:lnSpc>
                <a:spcPct val="130000"/>
              </a:lnSpc>
              <a:spcBef>
                <a:spcPts val="0"/>
              </a:spcBef>
              <a:spcAft>
                <a:spcPts val="0"/>
              </a:spcAft>
              <a:buNone/>
              <a:defRPr sz="2000">
                <a:solidFill>
                  <a:srgbClr val="000000"/>
                </a:solidFill>
              </a:defRPr>
            </a:lvl5pPr>
            <a:lvl6pPr lvl="5" rtl="0" algn="ctr">
              <a:lnSpc>
                <a:spcPct val="130000"/>
              </a:lnSpc>
              <a:spcBef>
                <a:spcPts val="0"/>
              </a:spcBef>
              <a:spcAft>
                <a:spcPts val="0"/>
              </a:spcAft>
              <a:buNone/>
              <a:defRPr sz="2000">
                <a:solidFill>
                  <a:srgbClr val="000000"/>
                </a:solidFill>
              </a:defRPr>
            </a:lvl6pPr>
            <a:lvl7pPr lvl="6" rtl="0" algn="ctr">
              <a:lnSpc>
                <a:spcPct val="130000"/>
              </a:lnSpc>
              <a:spcBef>
                <a:spcPts val="0"/>
              </a:spcBef>
              <a:spcAft>
                <a:spcPts val="0"/>
              </a:spcAft>
              <a:buNone/>
              <a:defRPr sz="2000">
                <a:solidFill>
                  <a:srgbClr val="000000"/>
                </a:solidFill>
              </a:defRPr>
            </a:lvl7pPr>
            <a:lvl8pPr lvl="7" rtl="0" algn="ctr">
              <a:lnSpc>
                <a:spcPct val="130000"/>
              </a:lnSpc>
              <a:spcBef>
                <a:spcPts val="0"/>
              </a:spcBef>
              <a:spcAft>
                <a:spcPts val="0"/>
              </a:spcAft>
              <a:buNone/>
              <a:defRPr sz="2000">
                <a:solidFill>
                  <a:srgbClr val="000000"/>
                </a:solidFill>
              </a:defRPr>
            </a:lvl8pPr>
            <a:lvl9pPr lvl="8" rtl="0" algn="ctr">
              <a:lnSpc>
                <a:spcPct val="130000"/>
              </a:lnSpc>
              <a:spcBef>
                <a:spcPts val="0"/>
              </a:spcBef>
              <a:spcAft>
                <a:spcPts val="0"/>
              </a:spcAft>
              <a:buNone/>
              <a:defRPr sz="2000">
                <a:solidFill>
                  <a:srgbClr val="000000"/>
                </a:solidFill>
              </a:defRPr>
            </a:lvl9pPr>
          </a:lstStyle>
          <a:p/>
        </p:txBody>
      </p:sp>
      <p:cxnSp>
        <p:nvCxnSpPr>
          <p:cNvPr id="1804" name="Google Shape;1804;p162"/>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cxnSp>
        <p:nvCxnSpPr>
          <p:cNvPr id="1805" name="Google Shape;1805;p162"/>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1806" name="Google Shape;1806;p162"/>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1807" name="Google Shape;1807;p162"/>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1808" name="Google Shape;1808;p162"/>
          <p:cNvSpPr txBox="1"/>
          <p:nvPr>
            <p:ph idx="1" type="subTitle"/>
          </p:nvPr>
        </p:nvSpPr>
        <p:spPr>
          <a:xfrm>
            <a:off x="663788" y="4627163"/>
            <a:ext cx="6887100" cy="4197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p:txBody>
      </p:sp>
      <p:sp>
        <p:nvSpPr>
          <p:cNvPr id="1809" name="Google Shape;1809;p162"/>
          <p:cNvSpPr txBox="1"/>
          <p:nvPr/>
        </p:nvSpPr>
        <p:spPr>
          <a:xfrm>
            <a:off x="874444" y="1221488"/>
            <a:ext cx="7538400" cy="30528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t/>
            </a:r>
            <a:endParaRPr sz="1100">
              <a:latin typeface="Overpass Light"/>
              <a:ea typeface="Overpass Light"/>
              <a:cs typeface="Overpass Light"/>
              <a:sym typeface="Overpass Light"/>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12">
  <p:cSld name="CUSTOM_4_64">
    <p:spTree>
      <p:nvGrpSpPr>
        <p:cNvPr id="84" name="Shape 84"/>
        <p:cNvGrpSpPr/>
        <p:nvPr/>
      </p:nvGrpSpPr>
      <p:grpSpPr>
        <a:xfrm>
          <a:off x="0" y="0"/>
          <a:ext cx="0" cy="0"/>
          <a:chOff x="0" y="0"/>
          <a:chExt cx="0" cy="0"/>
        </a:xfrm>
      </p:grpSpPr>
      <p:sp>
        <p:nvSpPr>
          <p:cNvPr id="85" name="Google Shape;85;p17"/>
          <p:cNvSpPr txBox="1"/>
          <p:nvPr>
            <p:ph idx="1" type="subTitle"/>
          </p:nvPr>
        </p:nvSpPr>
        <p:spPr>
          <a:xfrm>
            <a:off x="335831" y="41580"/>
            <a:ext cx="3861600" cy="612300"/>
          </a:xfrm>
          <a:prstGeom prst="rect">
            <a:avLst/>
          </a:prstGeom>
        </p:spPr>
        <p:txBody>
          <a:bodyPr anchorCtr="0" anchor="ctr" bIns="68575" lIns="329175" spcFirstLastPara="1" rIns="68575" wrap="square" tIns="68575">
            <a:normAutofit/>
          </a:bodyPr>
          <a:lstStyle>
            <a:lvl1pPr lvl="0"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p:txBody>
      </p:sp>
      <p:sp>
        <p:nvSpPr>
          <p:cNvPr id="86" name="Google Shape;86;p17"/>
          <p:cNvSpPr txBox="1"/>
          <p:nvPr>
            <p:ph type="title"/>
          </p:nvPr>
        </p:nvSpPr>
        <p:spPr>
          <a:xfrm>
            <a:off x="663788" y="653813"/>
            <a:ext cx="7816500" cy="414900"/>
          </a:xfrm>
          <a:prstGeom prst="rect">
            <a:avLst/>
          </a:prstGeom>
        </p:spPr>
        <p:txBody>
          <a:bodyPr anchorCtr="0" anchor="t" bIns="91425" lIns="91425" spcFirstLastPara="1" rIns="91425" wrap="square" tIns="91425">
            <a:normAutofit/>
          </a:bodyPr>
          <a:lstStyle>
            <a:lvl1pPr lvl="0" rtl="0" algn="ctr">
              <a:lnSpc>
                <a:spcPct val="130000"/>
              </a:lnSpc>
              <a:spcBef>
                <a:spcPts val="0"/>
              </a:spcBef>
              <a:spcAft>
                <a:spcPts val="0"/>
              </a:spcAft>
              <a:buNone/>
              <a:defRPr sz="20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cxnSp>
        <p:nvCxnSpPr>
          <p:cNvPr id="87" name="Google Shape;87;p17"/>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88" name="Google Shape;88;p17"/>
          <p:cNvCxnSpPr/>
          <p:nvPr/>
        </p:nvCxnSpPr>
        <p:spPr>
          <a:xfrm rot="10800000">
            <a:off x="335825" y="4801200"/>
            <a:ext cx="0" cy="342300"/>
          </a:xfrm>
          <a:prstGeom prst="straightConnector1">
            <a:avLst/>
          </a:prstGeom>
          <a:noFill/>
          <a:ln cap="flat" cmpd="sng" w="9525">
            <a:solidFill>
              <a:schemeClr val="accent1"/>
            </a:solidFill>
            <a:prstDash val="solid"/>
            <a:round/>
            <a:headEnd len="med" w="med" type="none"/>
            <a:tailEnd len="med" w="med" type="none"/>
          </a:ln>
        </p:spPr>
      </p:cxnSp>
      <p:sp>
        <p:nvSpPr>
          <p:cNvPr id="89" name="Google Shape;89;p17"/>
          <p:cNvSpPr txBox="1"/>
          <p:nvPr>
            <p:ph idx="12" type="sldNum"/>
          </p:nvPr>
        </p:nvSpPr>
        <p:spPr>
          <a:xfrm>
            <a:off x="61481" y="4627167"/>
            <a:ext cx="548700" cy="107700"/>
          </a:xfrm>
          <a:prstGeom prst="rect">
            <a:avLst/>
          </a:prstGeom>
        </p:spPr>
        <p:txBody>
          <a:bodyPr anchorCtr="0" anchor="b" bIns="0" lIns="0" spcFirstLastPara="1" rIns="0" wrap="square" tIns="0">
            <a:norm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90" name="Google Shape;90;p17"/>
          <p:cNvSpPr txBox="1"/>
          <p:nvPr>
            <p:ph idx="2" type="subTitle"/>
          </p:nvPr>
        </p:nvSpPr>
        <p:spPr>
          <a:xfrm>
            <a:off x="663844" y="1068713"/>
            <a:ext cx="7816500" cy="529200"/>
          </a:xfrm>
          <a:prstGeom prst="rect">
            <a:avLst/>
          </a:prstGeom>
        </p:spPr>
        <p:txBody>
          <a:bodyPr anchorCtr="0" anchor="t" bIns="91425" lIns="91425" spcFirstLastPara="1" rIns="91425" wrap="square" tIns="91425">
            <a:normAutofit/>
          </a:bodyPr>
          <a:lstStyle>
            <a:lvl1pPr lvl="0" rtl="0" algn="ctr">
              <a:spcBef>
                <a:spcPts val="0"/>
              </a:spcBef>
              <a:spcAft>
                <a:spcPts val="0"/>
              </a:spcAft>
              <a:buNone/>
              <a:defRPr sz="1400">
                <a:solidFill>
                  <a:schemeClr val="accent1"/>
                </a:solidFill>
              </a:defRPr>
            </a:lvl1pPr>
            <a:lvl2pPr lvl="1" rtl="0" algn="ctr">
              <a:spcBef>
                <a:spcPts val="1200"/>
              </a:spcBef>
              <a:spcAft>
                <a:spcPts val="0"/>
              </a:spcAft>
              <a:buNone/>
              <a:defRPr sz="1400">
                <a:solidFill>
                  <a:schemeClr val="accent1"/>
                </a:solidFill>
              </a:defRPr>
            </a:lvl2pPr>
            <a:lvl3pPr lvl="2" rtl="0" algn="ctr">
              <a:spcBef>
                <a:spcPts val="1200"/>
              </a:spcBef>
              <a:spcAft>
                <a:spcPts val="0"/>
              </a:spcAft>
              <a:buNone/>
              <a:defRPr sz="1400">
                <a:solidFill>
                  <a:schemeClr val="accent1"/>
                </a:solidFill>
              </a:defRPr>
            </a:lvl3pPr>
            <a:lvl4pPr lvl="3" rtl="0" algn="ctr">
              <a:spcBef>
                <a:spcPts val="1200"/>
              </a:spcBef>
              <a:spcAft>
                <a:spcPts val="0"/>
              </a:spcAft>
              <a:buNone/>
              <a:defRPr sz="1400">
                <a:solidFill>
                  <a:schemeClr val="accent1"/>
                </a:solidFill>
              </a:defRPr>
            </a:lvl4pPr>
            <a:lvl5pPr lvl="4" rtl="0" algn="ctr">
              <a:spcBef>
                <a:spcPts val="1200"/>
              </a:spcBef>
              <a:spcAft>
                <a:spcPts val="0"/>
              </a:spcAft>
              <a:buNone/>
              <a:defRPr sz="1400">
                <a:solidFill>
                  <a:schemeClr val="accent1"/>
                </a:solidFill>
              </a:defRPr>
            </a:lvl5pPr>
            <a:lvl6pPr lvl="5" rtl="0" algn="ctr">
              <a:spcBef>
                <a:spcPts val="1200"/>
              </a:spcBef>
              <a:spcAft>
                <a:spcPts val="0"/>
              </a:spcAft>
              <a:buNone/>
              <a:defRPr sz="1400">
                <a:solidFill>
                  <a:schemeClr val="accent1"/>
                </a:solidFill>
              </a:defRPr>
            </a:lvl6pPr>
            <a:lvl7pPr lvl="6" rtl="0" algn="ctr">
              <a:spcBef>
                <a:spcPts val="1200"/>
              </a:spcBef>
              <a:spcAft>
                <a:spcPts val="0"/>
              </a:spcAft>
              <a:buNone/>
              <a:defRPr sz="1400">
                <a:solidFill>
                  <a:schemeClr val="accent1"/>
                </a:solidFill>
              </a:defRPr>
            </a:lvl7pPr>
            <a:lvl8pPr lvl="7" rtl="0" algn="ctr">
              <a:spcBef>
                <a:spcPts val="1200"/>
              </a:spcBef>
              <a:spcAft>
                <a:spcPts val="0"/>
              </a:spcAft>
              <a:buNone/>
              <a:defRPr sz="1400">
                <a:solidFill>
                  <a:schemeClr val="accent1"/>
                </a:solidFill>
              </a:defRPr>
            </a:lvl8pPr>
            <a:lvl9pPr lvl="8" rtl="0" algn="ctr">
              <a:spcBef>
                <a:spcPts val="1200"/>
              </a:spcBef>
              <a:spcAft>
                <a:spcPts val="1200"/>
              </a:spcAft>
              <a:buNone/>
              <a:defRPr sz="1400">
                <a:solidFill>
                  <a:schemeClr val="accent1"/>
                </a:solidFill>
              </a:defRPr>
            </a:lvl9pPr>
          </a:lstStyle>
          <a:p/>
        </p:txBody>
      </p:sp>
      <p:sp>
        <p:nvSpPr>
          <p:cNvPr id="91" name="Google Shape;91;p17"/>
          <p:cNvSpPr txBox="1"/>
          <p:nvPr>
            <p:ph idx="3" type="subTitle"/>
          </p:nvPr>
        </p:nvSpPr>
        <p:spPr>
          <a:xfrm>
            <a:off x="663788" y="4627163"/>
            <a:ext cx="6001800" cy="420000"/>
          </a:xfrm>
          <a:prstGeom prst="rect">
            <a:avLst/>
          </a:prstGeom>
        </p:spPr>
        <p:txBody>
          <a:bodyPr anchorCtr="0" anchor="b" bIns="91425" lIns="91425" spcFirstLastPara="1" rIns="91425" wrap="square" tIns="91425">
            <a:norm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pic>
        <p:nvPicPr>
          <p:cNvPr id="92" name="Google Shape;92;p17"/>
          <p:cNvPicPr preferRelativeResize="0"/>
          <p:nvPr/>
        </p:nvPicPr>
        <p:blipFill>
          <a:blip r:embed="rId2">
            <a:alphaModFix/>
          </a:blip>
          <a:stretch>
            <a:fillRect/>
          </a:stretch>
        </p:blipFill>
        <p:spPr>
          <a:xfrm>
            <a:off x="7353647" y="4587186"/>
            <a:ext cx="1559117" cy="466593"/>
          </a:xfrm>
          <a:prstGeom prst="rect">
            <a:avLst/>
          </a:prstGeom>
          <a:noFill/>
          <a:ln>
            <a:noFill/>
          </a:ln>
        </p:spPr>
      </p:pic>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8 1">
  <p:cSld name="CUSTOM_4_35">
    <p:spTree>
      <p:nvGrpSpPr>
        <p:cNvPr id="1810" name="Shape 1810"/>
        <p:cNvGrpSpPr/>
        <p:nvPr/>
      </p:nvGrpSpPr>
      <p:grpSpPr>
        <a:xfrm>
          <a:off x="0" y="0"/>
          <a:ext cx="0" cy="0"/>
          <a:chOff x="0" y="0"/>
          <a:chExt cx="0" cy="0"/>
        </a:xfrm>
      </p:grpSpPr>
      <p:sp>
        <p:nvSpPr>
          <p:cNvPr id="1811" name="Google Shape;1811;p163"/>
          <p:cNvSpPr txBox="1"/>
          <p:nvPr>
            <p:ph type="title"/>
          </p:nvPr>
        </p:nvSpPr>
        <p:spPr>
          <a:xfrm>
            <a:off x="1314450" y="709500"/>
            <a:ext cx="6515100" cy="4584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solidFill>
                  <a:srgbClr val="000000"/>
                </a:solidFill>
              </a:defRPr>
            </a:lvl1pPr>
            <a:lvl2pPr lvl="1" rtl="0" algn="ctr">
              <a:lnSpc>
                <a:spcPct val="130000"/>
              </a:lnSpc>
              <a:spcBef>
                <a:spcPts val="0"/>
              </a:spcBef>
              <a:spcAft>
                <a:spcPts val="0"/>
              </a:spcAft>
              <a:buNone/>
              <a:defRPr sz="2000">
                <a:solidFill>
                  <a:srgbClr val="000000"/>
                </a:solidFill>
              </a:defRPr>
            </a:lvl2pPr>
            <a:lvl3pPr lvl="2" rtl="0" algn="ctr">
              <a:lnSpc>
                <a:spcPct val="130000"/>
              </a:lnSpc>
              <a:spcBef>
                <a:spcPts val="0"/>
              </a:spcBef>
              <a:spcAft>
                <a:spcPts val="0"/>
              </a:spcAft>
              <a:buNone/>
              <a:defRPr sz="2000">
                <a:solidFill>
                  <a:srgbClr val="000000"/>
                </a:solidFill>
              </a:defRPr>
            </a:lvl3pPr>
            <a:lvl4pPr lvl="3" rtl="0" algn="ctr">
              <a:lnSpc>
                <a:spcPct val="130000"/>
              </a:lnSpc>
              <a:spcBef>
                <a:spcPts val="0"/>
              </a:spcBef>
              <a:spcAft>
                <a:spcPts val="0"/>
              </a:spcAft>
              <a:buNone/>
              <a:defRPr sz="2000">
                <a:solidFill>
                  <a:srgbClr val="000000"/>
                </a:solidFill>
              </a:defRPr>
            </a:lvl4pPr>
            <a:lvl5pPr lvl="4" rtl="0" algn="ctr">
              <a:lnSpc>
                <a:spcPct val="130000"/>
              </a:lnSpc>
              <a:spcBef>
                <a:spcPts val="0"/>
              </a:spcBef>
              <a:spcAft>
                <a:spcPts val="0"/>
              </a:spcAft>
              <a:buNone/>
              <a:defRPr sz="2000">
                <a:solidFill>
                  <a:srgbClr val="000000"/>
                </a:solidFill>
              </a:defRPr>
            </a:lvl5pPr>
            <a:lvl6pPr lvl="5" rtl="0" algn="ctr">
              <a:lnSpc>
                <a:spcPct val="130000"/>
              </a:lnSpc>
              <a:spcBef>
                <a:spcPts val="0"/>
              </a:spcBef>
              <a:spcAft>
                <a:spcPts val="0"/>
              </a:spcAft>
              <a:buNone/>
              <a:defRPr sz="2000">
                <a:solidFill>
                  <a:srgbClr val="000000"/>
                </a:solidFill>
              </a:defRPr>
            </a:lvl6pPr>
            <a:lvl7pPr lvl="6" rtl="0" algn="ctr">
              <a:lnSpc>
                <a:spcPct val="130000"/>
              </a:lnSpc>
              <a:spcBef>
                <a:spcPts val="0"/>
              </a:spcBef>
              <a:spcAft>
                <a:spcPts val="0"/>
              </a:spcAft>
              <a:buNone/>
              <a:defRPr sz="2000">
                <a:solidFill>
                  <a:srgbClr val="000000"/>
                </a:solidFill>
              </a:defRPr>
            </a:lvl7pPr>
            <a:lvl8pPr lvl="7" rtl="0" algn="ctr">
              <a:lnSpc>
                <a:spcPct val="130000"/>
              </a:lnSpc>
              <a:spcBef>
                <a:spcPts val="0"/>
              </a:spcBef>
              <a:spcAft>
                <a:spcPts val="0"/>
              </a:spcAft>
              <a:buNone/>
              <a:defRPr sz="2000">
                <a:solidFill>
                  <a:srgbClr val="000000"/>
                </a:solidFill>
              </a:defRPr>
            </a:lvl8pPr>
            <a:lvl9pPr lvl="8" rtl="0" algn="ctr">
              <a:lnSpc>
                <a:spcPct val="130000"/>
              </a:lnSpc>
              <a:spcBef>
                <a:spcPts val="0"/>
              </a:spcBef>
              <a:spcAft>
                <a:spcPts val="0"/>
              </a:spcAft>
              <a:buNone/>
              <a:defRPr sz="2000">
                <a:solidFill>
                  <a:srgbClr val="000000"/>
                </a:solidFill>
              </a:defRPr>
            </a:lvl9pPr>
          </a:lstStyle>
          <a:p/>
        </p:txBody>
      </p:sp>
      <p:cxnSp>
        <p:nvCxnSpPr>
          <p:cNvPr id="1812" name="Google Shape;1812;p163"/>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1813" name="Google Shape;1813;p163"/>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9pPr>
          </a:lstStyle>
          <a:p/>
        </p:txBody>
      </p:sp>
      <p:cxnSp>
        <p:nvCxnSpPr>
          <p:cNvPr id="1814" name="Google Shape;1814;p163"/>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1815" name="Google Shape;1815;p163"/>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1816" name="Google Shape;1816;p163"/>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1817" name="Google Shape;1817;p163"/>
          <p:cNvSpPr txBox="1"/>
          <p:nvPr>
            <p:ph idx="2" type="subTitle"/>
          </p:nvPr>
        </p:nvSpPr>
        <p:spPr>
          <a:xfrm>
            <a:off x="663788" y="4627163"/>
            <a:ext cx="6887100" cy="4197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4 2">
  <p:cSld name="CUSTOM_4_5_2">
    <p:spTree>
      <p:nvGrpSpPr>
        <p:cNvPr id="1818" name="Shape 1818"/>
        <p:cNvGrpSpPr/>
        <p:nvPr/>
      </p:nvGrpSpPr>
      <p:grpSpPr>
        <a:xfrm>
          <a:off x="0" y="0"/>
          <a:ext cx="0" cy="0"/>
          <a:chOff x="0" y="0"/>
          <a:chExt cx="0" cy="0"/>
        </a:xfrm>
      </p:grpSpPr>
      <p:sp>
        <p:nvSpPr>
          <p:cNvPr id="1819" name="Google Shape;1819;p164"/>
          <p:cNvSpPr txBox="1"/>
          <p:nvPr>
            <p:ph type="title"/>
          </p:nvPr>
        </p:nvSpPr>
        <p:spPr>
          <a:xfrm>
            <a:off x="1314450" y="709500"/>
            <a:ext cx="6515100" cy="7257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solidFill>
                  <a:srgbClr val="000000"/>
                </a:solidFill>
              </a:defRPr>
            </a:lvl1pPr>
            <a:lvl2pPr lvl="1" rtl="0" algn="ctr">
              <a:lnSpc>
                <a:spcPct val="130000"/>
              </a:lnSpc>
              <a:spcBef>
                <a:spcPts val="0"/>
              </a:spcBef>
              <a:spcAft>
                <a:spcPts val="0"/>
              </a:spcAft>
              <a:buNone/>
              <a:defRPr sz="2000">
                <a:solidFill>
                  <a:srgbClr val="000000"/>
                </a:solidFill>
              </a:defRPr>
            </a:lvl2pPr>
            <a:lvl3pPr lvl="2" rtl="0" algn="ctr">
              <a:lnSpc>
                <a:spcPct val="130000"/>
              </a:lnSpc>
              <a:spcBef>
                <a:spcPts val="0"/>
              </a:spcBef>
              <a:spcAft>
                <a:spcPts val="0"/>
              </a:spcAft>
              <a:buNone/>
              <a:defRPr sz="2000">
                <a:solidFill>
                  <a:srgbClr val="000000"/>
                </a:solidFill>
              </a:defRPr>
            </a:lvl3pPr>
            <a:lvl4pPr lvl="3" rtl="0" algn="ctr">
              <a:lnSpc>
                <a:spcPct val="130000"/>
              </a:lnSpc>
              <a:spcBef>
                <a:spcPts val="0"/>
              </a:spcBef>
              <a:spcAft>
                <a:spcPts val="0"/>
              </a:spcAft>
              <a:buNone/>
              <a:defRPr sz="2000">
                <a:solidFill>
                  <a:srgbClr val="000000"/>
                </a:solidFill>
              </a:defRPr>
            </a:lvl4pPr>
            <a:lvl5pPr lvl="4" rtl="0" algn="ctr">
              <a:lnSpc>
                <a:spcPct val="130000"/>
              </a:lnSpc>
              <a:spcBef>
                <a:spcPts val="0"/>
              </a:spcBef>
              <a:spcAft>
                <a:spcPts val="0"/>
              </a:spcAft>
              <a:buNone/>
              <a:defRPr sz="2000">
                <a:solidFill>
                  <a:srgbClr val="000000"/>
                </a:solidFill>
              </a:defRPr>
            </a:lvl5pPr>
            <a:lvl6pPr lvl="5" rtl="0" algn="ctr">
              <a:lnSpc>
                <a:spcPct val="130000"/>
              </a:lnSpc>
              <a:spcBef>
                <a:spcPts val="0"/>
              </a:spcBef>
              <a:spcAft>
                <a:spcPts val="0"/>
              </a:spcAft>
              <a:buNone/>
              <a:defRPr sz="2000">
                <a:solidFill>
                  <a:srgbClr val="000000"/>
                </a:solidFill>
              </a:defRPr>
            </a:lvl6pPr>
            <a:lvl7pPr lvl="6" rtl="0" algn="ctr">
              <a:lnSpc>
                <a:spcPct val="130000"/>
              </a:lnSpc>
              <a:spcBef>
                <a:spcPts val="0"/>
              </a:spcBef>
              <a:spcAft>
                <a:spcPts val="0"/>
              </a:spcAft>
              <a:buNone/>
              <a:defRPr sz="2000">
                <a:solidFill>
                  <a:srgbClr val="000000"/>
                </a:solidFill>
              </a:defRPr>
            </a:lvl7pPr>
            <a:lvl8pPr lvl="7" rtl="0" algn="ctr">
              <a:lnSpc>
                <a:spcPct val="130000"/>
              </a:lnSpc>
              <a:spcBef>
                <a:spcPts val="0"/>
              </a:spcBef>
              <a:spcAft>
                <a:spcPts val="0"/>
              </a:spcAft>
              <a:buNone/>
              <a:defRPr sz="2000">
                <a:solidFill>
                  <a:srgbClr val="000000"/>
                </a:solidFill>
              </a:defRPr>
            </a:lvl8pPr>
            <a:lvl9pPr lvl="8" rtl="0" algn="ctr">
              <a:lnSpc>
                <a:spcPct val="130000"/>
              </a:lnSpc>
              <a:spcBef>
                <a:spcPts val="0"/>
              </a:spcBef>
              <a:spcAft>
                <a:spcPts val="0"/>
              </a:spcAft>
              <a:buNone/>
              <a:defRPr sz="2000">
                <a:solidFill>
                  <a:srgbClr val="000000"/>
                </a:solidFill>
              </a:defRPr>
            </a:lvl9pPr>
          </a:lstStyle>
          <a:p/>
        </p:txBody>
      </p:sp>
      <p:cxnSp>
        <p:nvCxnSpPr>
          <p:cNvPr id="1820" name="Google Shape;1820;p164"/>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cxnSp>
        <p:nvCxnSpPr>
          <p:cNvPr id="1821" name="Google Shape;1821;p164"/>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1822" name="Google Shape;1822;p164"/>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1823" name="Google Shape;1823;p164"/>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1824" name="Google Shape;1824;p164"/>
          <p:cNvSpPr txBox="1"/>
          <p:nvPr>
            <p:ph idx="1" type="subTitle"/>
          </p:nvPr>
        </p:nvSpPr>
        <p:spPr>
          <a:xfrm>
            <a:off x="663788" y="4627163"/>
            <a:ext cx="6887100" cy="4197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p:txBody>
      </p:sp>
      <p:sp>
        <p:nvSpPr>
          <p:cNvPr id="1825" name="Google Shape;1825;p164"/>
          <p:cNvSpPr txBox="1"/>
          <p:nvPr/>
        </p:nvSpPr>
        <p:spPr>
          <a:xfrm>
            <a:off x="7551023" y="202377"/>
            <a:ext cx="1214100" cy="224100"/>
          </a:xfrm>
          <a:prstGeom prst="rect">
            <a:avLst/>
          </a:prstGeom>
          <a:noFill/>
          <a:ln>
            <a:noFill/>
          </a:ln>
        </p:spPr>
        <p:txBody>
          <a:bodyPr anchorCtr="0" anchor="b" bIns="0" lIns="0" spcFirstLastPara="1" rIns="0" wrap="square" tIns="0">
            <a:noAutofit/>
          </a:bodyPr>
          <a:lstStyle/>
          <a:p>
            <a:pPr indent="0" lvl="0" marL="0" rtl="0" algn="l">
              <a:spcBef>
                <a:spcPts val="0"/>
              </a:spcBef>
              <a:spcAft>
                <a:spcPts val="0"/>
              </a:spcAft>
              <a:buNone/>
            </a:pPr>
            <a:r>
              <a:rPr lang="en" sz="700">
                <a:latin typeface="Red Hat Text"/>
                <a:ea typeface="Red Hat Text"/>
                <a:cs typeface="Red Hat Text"/>
                <a:sym typeface="Red Hat Text"/>
              </a:rPr>
              <a:t>Shared Under NDA</a:t>
            </a:r>
            <a:endParaRPr sz="700">
              <a:latin typeface="Red Hat Text"/>
              <a:ea typeface="Red Hat Text"/>
              <a:cs typeface="Red Hat Text"/>
              <a:sym typeface="Red Hat Text"/>
            </a:endParaRPr>
          </a:p>
          <a:p>
            <a:pPr indent="0" lvl="0" marL="0" rtl="0" algn="r">
              <a:lnSpc>
                <a:spcPct val="150000"/>
              </a:lnSpc>
              <a:spcBef>
                <a:spcPts val="0"/>
              </a:spcBef>
              <a:spcAft>
                <a:spcPts val="0"/>
              </a:spcAft>
              <a:buNone/>
            </a:pPr>
            <a:r>
              <a:t/>
            </a:r>
            <a:endParaRPr b="1" sz="600">
              <a:solidFill>
                <a:srgbClr val="666666"/>
              </a:solidFill>
              <a:latin typeface="Overpass"/>
              <a:ea typeface="Overpass"/>
              <a:cs typeface="Overpass"/>
              <a:sym typeface="Overpass"/>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12 1 1">
  <p:cSld name="CUSTOM_4_43_1">
    <p:spTree>
      <p:nvGrpSpPr>
        <p:cNvPr id="1826" name="Shape 1826"/>
        <p:cNvGrpSpPr/>
        <p:nvPr/>
      </p:nvGrpSpPr>
      <p:grpSpPr>
        <a:xfrm>
          <a:off x="0" y="0"/>
          <a:ext cx="0" cy="0"/>
          <a:chOff x="0" y="0"/>
          <a:chExt cx="0" cy="0"/>
        </a:xfrm>
      </p:grpSpPr>
      <p:sp>
        <p:nvSpPr>
          <p:cNvPr id="1827" name="Google Shape;1827;p165"/>
          <p:cNvSpPr txBox="1"/>
          <p:nvPr>
            <p:ph type="title"/>
          </p:nvPr>
        </p:nvSpPr>
        <p:spPr>
          <a:xfrm>
            <a:off x="1314450" y="709500"/>
            <a:ext cx="6515100" cy="7257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solidFill>
                  <a:srgbClr val="000000"/>
                </a:solidFill>
              </a:defRPr>
            </a:lvl1pPr>
            <a:lvl2pPr lvl="1" rtl="0" algn="ctr">
              <a:lnSpc>
                <a:spcPct val="130000"/>
              </a:lnSpc>
              <a:spcBef>
                <a:spcPts val="0"/>
              </a:spcBef>
              <a:spcAft>
                <a:spcPts val="0"/>
              </a:spcAft>
              <a:buNone/>
              <a:defRPr sz="2000">
                <a:solidFill>
                  <a:srgbClr val="000000"/>
                </a:solidFill>
              </a:defRPr>
            </a:lvl2pPr>
            <a:lvl3pPr lvl="2" rtl="0" algn="ctr">
              <a:lnSpc>
                <a:spcPct val="130000"/>
              </a:lnSpc>
              <a:spcBef>
                <a:spcPts val="0"/>
              </a:spcBef>
              <a:spcAft>
                <a:spcPts val="0"/>
              </a:spcAft>
              <a:buNone/>
              <a:defRPr sz="2000">
                <a:solidFill>
                  <a:srgbClr val="000000"/>
                </a:solidFill>
              </a:defRPr>
            </a:lvl3pPr>
            <a:lvl4pPr lvl="3" rtl="0" algn="ctr">
              <a:lnSpc>
                <a:spcPct val="130000"/>
              </a:lnSpc>
              <a:spcBef>
                <a:spcPts val="0"/>
              </a:spcBef>
              <a:spcAft>
                <a:spcPts val="0"/>
              </a:spcAft>
              <a:buNone/>
              <a:defRPr sz="2000">
                <a:solidFill>
                  <a:srgbClr val="000000"/>
                </a:solidFill>
              </a:defRPr>
            </a:lvl4pPr>
            <a:lvl5pPr lvl="4" rtl="0" algn="ctr">
              <a:lnSpc>
                <a:spcPct val="130000"/>
              </a:lnSpc>
              <a:spcBef>
                <a:spcPts val="0"/>
              </a:spcBef>
              <a:spcAft>
                <a:spcPts val="0"/>
              </a:spcAft>
              <a:buNone/>
              <a:defRPr sz="2000">
                <a:solidFill>
                  <a:srgbClr val="000000"/>
                </a:solidFill>
              </a:defRPr>
            </a:lvl5pPr>
            <a:lvl6pPr lvl="5" rtl="0" algn="ctr">
              <a:lnSpc>
                <a:spcPct val="130000"/>
              </a:lnSpc>
              <a:spcBef>
                <a:spcPts val="0"/>
              </a:spcBef>
              <a:spcAft>
                <a:spcPts val="0"/>
              </a:spcAft>
              <a:buNone/>
              <a:defRPr sz="2000">
                <a:solidFill>
                  <a:srgbClr val="000000"/>
                </a:solidFill>
              </a:defRPr>
            </a:lvl6pPr>
            <a:lvl7pPr lvl="6" rtl="0" algn="ctr">
              <a:lnSpc>
                <a:spcPct val="130000"/>
              </a:lnSpc>
              <a:spcBef>
                <a:spcPts val="0"/>
              </a:spcBef>
              <a:spcAft>
                <a:spcPts val="0"/>
              </a:spcAft>
              <a:buNone/>
              <a:defRPr sz="2000">
                <a:solidFill>
                  <a:srgbClr val="000000"/>
                </a:solidFill>
              </a:defRPr>
            </a:lvl7pPr>
            <a:lvl8pPr lvl="7" rtl="0" algn="ctr">
              <a:lnSpc>
                <a:spcPct val="130000"/>
              </a:lnSpc>
              <a:spcBef>
                <a:spcPts val="0"/>
              </a:spcBef>
              <a:spcAft>
                <a:spcPts val="0"/>
              </a:spcAft>
              <a:buNone/>
              <a:defRPr sz="2000">
                <a:solidFill>
                  <a:srgbClr val="000000"/>
                </a:solidFill>
              </a:defRPr>
            </a:lvl8pPr>
            <a:lvl9pPr lvl="8" rtl="0" algn="ctr">
              <a:lnSpc>
                <a:spcPct val="130000"/>
              </a:lnSpc>
              <a:spcBef>
                <a:spcPts val="0"/>
              </a:spcBef>
              <a:spcAft>
                <a:spcPts val="0"/>
              </a:spcAft>
              <a:buNone/>
              <a:defRPr sz="2000">
                <a:solidFill>
                  <a:srgbClr val="000000"/>
                </a:solidFill>
              </a:defRPr>
            </a:lvl9pPr>
          </a:lstStyle>
          <a:p/>
        </p:txBody>
      </p:sp>
      <p:cxnSp>
        <p:nvCxnSpPr>
          <p:cNvPr id="1828" name="Google Shape;1828;p165"/>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cxnSp>
        <p:nvCxnSpPr>
          <p:cNvPr id="1829" name="Google Shape;1829;p165"/>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1830" name="Google Shape;1830;p165"/>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1831" name="Google Shape;1831;p165"/>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1832" name="Google Shape;1832;p165"/>
          <p:cNvSpPr txBox="1"/>
          <p:nvPr/>
        </p:nvSpPr>
        <p:spPr>
          <a:xfrm>
            <a:off x="389725" y="150"/>
            <a:ext cx="8754300" cy="3039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t/>
            </a:r>
            <a:endParaRPr sz="1400">
              <a:latin typeface="Overpass Light"/>
              <a:ea typeface="Overpass Light"/>
              <a:cs typeface="Overpass Light"/>
              <a:sym typeface="Overpass Light"/>
            </a:endParaRPr>
          </a:p>
          <a:p>
            <a:pPr indent="0" lvl="0" marL="0" rtl="0" algn="r">
              <a:spcBef>
                <a:spcPts val="0"/>
              </a:spcBef>
              <a:spcAft>
                <a:spcPts val="0"/>
              </a:spcAft>
              <a:buClr>
                <a:schemeClr val="dk1"/>
              </a:buClr>
              <a:buSzPts val="1100"/>
              <a:buFont typeface="Arial"/>
              <a:buNone/>
            </a:pPr>
            <a:r>
              <a:t/>
            </a:r>
            <a:endParaRPr sz="1400">
              <a:latin typeface="Overpass Light"/>
              <a:ea typeface="Overpass Light"/>
              <a:cs typeface="Overpass Light"/>
              <a:sym typeface="Overpass Light"/>
            </a:endParaRPr>
          </a:p>
          <a:p>
            <a:pPr indent="0" lvl="0" marL="0" rtl="0" algn="r">
              <a:spcBef>
                <a:spcPts val="0"/>
              </a:spcBef>
              <a:spcAft>
                <a:spcPts val="0"/>
              </a:spcAft>
              <a:buClr>
                <a:schemeClr val="dk1"/>
              </a:buClr>
              <a:buSzPts val="1100"/>
              <a:buFont typeface="Arial"/>
              <a:buNone/>
            </a:pPr>
            <a:r>
              <a:t/>
            </a:r>
            <a:endParaRPr sz="1400">
              <a:latin typeface="Overpass Light"/>
              <a:ea typeface="Overpass Light"/>
              <a:cs typeface="Overpass Light"/>
              <a:sym typeface="Overpass Light"/>
            </a:endParaRPr>
          </a:p>
          <a:p>
            <a:pPr indent="0" lvl="0" marL="0" rtl="0" algn="r">
              <a:spcBef>
                <a:spcPts val="0"/>
              </a:spcBef>
              <a:spcAft>
                <a:spcPts val="0"/>
              </a:spcAft>
              <a:buClr>
                <a:schemeClr val="dk1"/>
              </a:buClr>
              <a:buSzPts val="1100"/>
              <a:buFont typeface="Arial"/>
              <a:buNone/>
            </a:pPr>
            <a:r>
              <a:t/>
            </a:r>
            <a:endParaRPr sz="1400">
              <a:latin typeface="Overpass Light"/>
              <a:ea typeface="Overpass Light"/>
              <a:cs typeface="Overpass Light"/>
              <a:sym typeface="Overpass Light"/>
            </a:endParaRPr>
          </a:p>
          <a:p>
            <a:pPr indent="0" lvl="0" marL="0" rtl="0" algn="r">
              <a:spcBef>
                <a:spcPts val="0"/>
              </a:spcBef>
              <a:spcAft>
                <a:spcPts val="0"/>
              </a:spcAft>
              <a:buClr>
                <a:schemeClr val="dk1"/>
              </a:buClr>
              <a:buSzPts val="1100"/>
              <a:buFont typeface="Arial"/>
              <a:buNone/>
            </a:pPr>
            <a:r>
              <a:t/>
            </a:r>
            <a:endParaRPr sz="1400">
              <a:latin typeface="Overpass Light"/>
              <a:ea typeface="Overpass Light"/>
              <a:cs typeface="Overpass Light"/>
              <a:sym typeface="Overpass Light"/>
            </a:endParaRPr>
          </a:p>
          <a:p>
            <a:pPr indent="0" lvl="0" marL="0" rtl="0" algn="r">
              <a:spcBef>
                <a:spcPts val="0"/>
              </a:spcBef>
              <a:spcAft>
                <a:spcPts val="0"/>
              </a:spcAft>
              <a:buClr>
                <a:schemeClr val="dk1"/>
              </a:buClr>
              <a:buSzPts val="1100"/>
              <a:buFont typeface="Arial"/>
              <a:buNone/>
            </a:pPr>
            <a:r>
              <a:t/>
            </a:r>
            <a:endParaRPr sz="1400">
              <a:latin typeface="Overpass Light"/>
              <a:ea typeface="Overpass Light"/>
              <a:cs typeface="Overpass Light"/>
              <a:sym typeface="Overpass Light"/>
            </a:endParaRPr>
          </a:p>
          <a:p>
            <a:pPr indent="0" lvl="0" marL="0" rtl="0" algn="r">
              <a:spcBef>
                <a:spcPts val="0"/>
              </a:spcBef>
              <a:spcAft>
                <a:spcPts val="0"/>
              </a:spcAft>
              <a:buClr>
                <a:schemeClr val="dk1"/>
              </a:buClr>
              <a:buSzPts val="1100"/>
              <a:buFont typeface="Arial"/>
              <a:buNone/>
            </a:pPr>
            <a:r>
              <a:t/>
            </a:r>
            <a:endParaRPr sz="1400">
              <a:latin typeface="Overpass Light"/>
              <a:ea typeface="Overpass Light"/>
              <a:cs typeface="Overpass Light"/>
              <a:sym typeface="Overpass Light"/>
            </a:endParaRPr>
          </a:p>
          <a:p>
            <a:pPr indent="0" lvl="0" marL="0" rtl="0" algn="r">
              <a:spcBef>
                <a:spcPts val="0"/>
              </a:spcBef>
              <a:spcAft>
                <a:spcPts val="0"/>
              </a:spcAft>
              <a:buClr>
                <a:schemeClr val="dk1"/>
              </a:buClr>
              <a:buSzPts val="1100"/>
              <a:buFont typeface="Arial"/>
              <a:buNone/>
            </a:pPr>
            <a:r>
              <a:t/>
            </a:r>
            <a:endParaRPr sz="1400">
              <a:latin typeface="Overpass Light"/>
              <a:ea typeface="Overpass Light"/>
              <a:cs typeface="Overpass Light"/>
              <a:sym typeface="Overpass Light"/>
            </a:endParaRPr>
          </a:p>
          <a:p>
            <a:pPr indent="0" lvl="0" marL="0" rtl="0" algn="r">
              <a:spcBef>
                <a:spcPts val="0"/>
              </a:spcBef>
              <a:spcAft>
                <a:spcPts val="0"/>
              </a:spcAft>
              <a:buClr>
                <a:schemeClr val="dk1"/>
              </a:buClr>
              <a:buSzPts val="1100"/>
              <a:buFont typeface="Arial"/>
              <a:buNone/>
            </a:pPr>
            <a:r>
              <a:t/>
            </a:r>
            <a:endParaRPr sz="1400">
              <a:latin typeface="Overpass Light"/>
              <a:ea typeface="Overpass Light"/>
              <a:cs typeface="Overpass Light"/>
              <a:sym typeface="Overpass Light"/>
            </a:endParaRPr>
          </a:p>
          <a:p>
            <a:pPr indent="0" lvl="0" marL="0" rtl="0" algn="r">
              <a:spcBef>
                <a:spcPts val="0"/>
              </a:spcBef>
              <a:spcAft>
                <a:spcPts val="0"/>
              </a:spcAft>
              <a:buNone/>
            </a:pPr>
            <a:r>
              <a:t/>
            </a:r>
            <a:endParaRPr sz="600">
              <a:solidFill>
                <a:srgbClr val="666666"/>
              </a:solidFill>
              <a:latin typeface="Red Hat Display"/>
              <a:ea typeface="Red Hat Display"/>
              <a:cs typeface="Red Hat Display"/>
              <a:sym typeface="Red Hat Display"/>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1 divider 1">
  <p:cSld name="CUSTOM_3_1_2_1">
    <p:bg>
      <p:bgPr>
        <a:blipFill>
          <a:blip r:embed="rId2">
            <a:alphaModFix/>
          </a:blip>
          <a:stretch>
            <a:fillRect/>
          </a:stretch>
        </a:blipFill>
      </p:bgPr>
    </p:bg>
    <p:spTree>
      <p:nvGrpSpPr>
        <p:cNvPr id="1833" name="Shape 1833"/>
        <p:cNvGrpSpPr/>
        <p:nvPr/>
      </p:nvGrpSpPr>
      <p:grpSpPr>
        <a:xfrm>
          <a:off x="0" y="0"/>
          <a:ext cx="0" cy="0"/>
          <a:chOff x="0" y="0"/>
          <a:chExt cx="0" cy="0"/>
        </a:xfrm>
      </p:grpSpPr>
      <p:sp>
        <p:nvSpPr>
          <p:cNvPr id="1834" name="Google Shape;1834;p166"/>
          <p:cNvSpPr txBox="1"/>
          <p:nvPr>
            <p:ph type="title"/>
          </p:nvPr>
        </p:nvSpPr>
        <p:spPr>
          <a:xfrm>
            <a:off x="1557019" y="1412438"/>
            <a:ext cx="5994000" cy="23034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4100">
                <a:solidFill>
                  <a:schemeClr val="lt1"/>
                </a:solidFill>
              </a:defRPr>
            </a:lvl1pPr>
            <a:lvl2pPr lvl="1" rtl="0">
              <a:lnSpc>
                <a:spcPct val="100000"/>
              </a:lnSpc>
              <a:spcBef>
                <a:spcPts val="0"/>
              </a:spcBef>
              <a:spcAft>
                <a:spcPts val="0"/>
              </a:spcAft>
              <a:buNone/>
              <a:defRPr sz="4100">
                <a:solidFill>
                  <a:schemeClr val="lt1"/>
                </a:solidFill>
              </a:defRPr>
            </a:lvl2pPr>
            <a:lvl3pPr lvl="2" rtl="0">
              <a:lnSpc>
                <a:spcPct val="100000"/>
              </a:lnSpc>
              <a:spcBef>
                <a:spcPts val="0"/>
              </a:spcBef>
              <a:spcAft>
                <a:spcPts val="0"/>
              </a:spcAft>
              <a:buNone/>
              <a:defRPr sz="4100">
                <a:solidFill>
                  <a:schemeClr val="lt1"/>
                </a:solidFill>
              </a:defRPr>
            </a:lvl3pPr>
            <a:lvl4pPr lvl="3" rtl="0">
              <a:lnSpc>
                <a:spcPct val="100000"/>
              </a:lnSpc>
              <a:spcBef>
                <a:spcPts val="0"/>
              </a:spcBef>
              <a:spcAft>
                <a:spcPts val="0"/>
              </a:spcAft>
              <a:buNone/>
              <a:defRPr sz="4100">
                <a:solidFill>
                  <a:schemeClr val="lt1"/>
                </a:solidFill>
              </a:defRPr>
            </a:lvl4pPr>
            <a:lvl5pPr lvl="4" rtl="0">
              <a:lnSpc>
                <a:spcPct val="100000"/>
              </a:lnSpc>
              <a:spcBef>
                <a:spcPts val="0"/>
              </a:spcBef>
              <a:spcAft>
                <a:spcPts val="0"/>
              </a:spcAft>
              <a:buNone/>
              <a:defRPr sz="4100">
                <a:solidFill>
                  <a:schemeClr val="lt1"/>
                </a:solidFill>
              </a:defRPr>
            </a:lvl5pPr>
            <a:lvl6pPr lvl="5" rtl="0">
              <a:lnSpc>
                <a:spcPct val="100000"/>
              </a:lnSpc>
              <a:spcBef>
                <a:spcPts val="0"/>
              </a:spcBef>
              <a:spcAft>
                <a:spcPts val="0"/>
              </a:spcAft>
              <a:buNone/>
              <a:defRPr sz="4100">
                <a:solidFill>
                  <a:schemeClr val="lt1"/>
                </a:solidFill>
              </a:defRPr>
            </a:lvl6pPr>
            <a:lvl7pPr lvl="6" rtl="0">
              <a:lnSpc>
                <a:spcPct val="100000"/>
              </a:lnSpc>
              <a:spcBef>
                <a:spcPts val="0"/>
              </a:spcBef>
              <a:spcAft>
                <a:spcPts val="0"/>
              </a:spcAft>
              <a:buNone/>
              <a:defRPr sz="4100">
                <a:solidFill>
                  <a:schemeClr val="lt1"/>
                </a:solidFill>
              </a:defRPr>
            </a:lvl7pPr>
            <a:lvl8pPr lvl="7" rtl="0">
              <a:lnSpc>
                <a:spcPct val="100000"/>
              </a:lnSpc>
              <a:spcBef>
                <a:spcPts val="0"/>
              </a:spcBef>
              <a:spcAft>
                <a:spcPts val="0"/>
              </a:spcAft>
              <a:buNone/>
              <a:defRPr sz="4100">
                <a:solidFill>
                  <a:schemeClr val="lt1"/>
                </a:solidFill>
              </a:defRPr>
            </a:lvl8pPr>
            <a:lvl9pPr lvl="8" rtl="0">
              <a:lnSpc>
                <a:spcPct val="100000"/>
              </a:lnSpc>
              <a:spcBef>
                <a:spcPts val="0"/>
              </a:spcBef>
              <a:spcAft>
                <a:spcPts val="0"/>
              </a:spcAft>
              <a:buNone/>
              <a:defRPr sz="4100">
                <a:solidFill>
                  <a:schemeClr val="lt1"/>
                </a:solidFill>
              </a:defRPr>
            </a:lvl9pPr>
          </a:lstStyle>
          <a:p/>
        </p:txBody>
      </p:sp>
      <p:cxnSp>
        <p:nvCxnSpPr>
          <p:cNvPr id="1835" name="Google Shape;1835;p166"/>
          <p:cNvCxnSpPr/>
          <p:nvPr/>
        </p:nvCxnSpPr>
        <p:spPr>
          <a:xfrm rot="10800000">
            <a:off x="335825" y="4800900"/>
            <a:ext cx="0" cy="342600"/>
          </a:xfrm>
          <a:prstGeom prst="straightConnector1">
            <a:avLst/>
          </a:prstGeom>
          <a:noFill/>
          <a:ln cap="flat" cmpd="sng" w="9525">
            <a:solidFill>
              <a:srgbClr val="800000"/>
            </a:solidFill>
            <a:prstDash val="solid"/>
            <a:round/>
            <a:headEnd len="med" w="med" type="none"/>
            <a:tailEnd len="med" w="med" type="none"/>
          </a:ln>
        </p:spPr>
      </p:cxnSp>
      <p:pic>
        <p:nvPicPr>
          <p:cNvPr id="1836" name="Google Shape;1836;p166"/>
          <p:cNvPicPr preferRelativeResize="0"/>
          <p:nvPr/>
        </p:nvPicPr>
        <p:blipFill rotWithShape="1">
          <a:blip r:embed="rId3">
            <a:alphaModFix/>
          </a:blip>
          <a:srcRect b="317" l="0" r="0" t="327"/>
          <a:stretch/>
        </p:blipFill>
        <p:spPr>
          <a:xfrm>
            <a:off x="8033460" y="4734938"/>
            <a:ext cx="731888" cy="171091"/>
          </a:xfrm>
          <a:prstGeom prst="rect">
            <a:avLst/>
          </a:prstGeom>
          <a:noFill/>
          <a:ln>
            <a:noFill/>
          </a:ln>
        </p:spPr>
      </p:pic>
      <p:cxnSp>
        <p:nvCxnSpPr>
          <p:cNvPr id="1837" name="Google Shape;1837;p166"/>
          <p:cNvCxnSpPr/>
          <p:nvPr/>
        </p:nvCxnSpPr>
        <p:spPr>
          <a:xfrm>
            <a:off x="1557019" y="1240275"/>
            <a:ext cx="1043100" cy="0"/>
          </a:xfrm>
          <a:prstGeom prst="straightConnector1">
            <a:avLst/>
          </a:prstGeom>
          <a:noFill/>
          <a:ln cap="flat" cmpd="sng" w="9525">
            <a:solidFill>
              <a:srgbClr val="EE0000"/>
            </a:solidFill>
            <a:prstDash val="solid"/>
            <a:round/>
            <a:headEnd len="med" w="med" type="none"/>
            <a:tailEnd len="med" w="med" type="none"/>
          </a:ln>
        </p:spPr>
      </p:cxnSp>
      <p:cxnSp>
        <p:nvCxnSpPr>
          <p:cNvPr id="1838" name="Google Shape;1838;p166"/>
          <p:cNvCxnSpPr/>
          <p:nvPr/>
        </p:nvCxnSpPr>
        <p:spPr>
          <a:xfrm rot="10800000">
            <a:off x="335831" y="150"/>
            <a:ext cx="0" cy="664800"/>
          </a:xfrm>
          <a:prstGeom prst="straightConnector1">
            <a:avLst/>
          </a:prstGeom>
          <a:noFill/>
          <a:ln cap="flat" cmpd="sng" w="9525">
            <a:solidFill>
              <a:srgbClr val="800000"/>
            </a:solidFill>
            <a:prstDash val="solid"/>
            <a:round/>
            <a:headEnd len="med" w="med" type="none"/>
            <a:tailEnd len="med" w="med" type="none"/>
          </a:ln>
        </p:spPr>
      </p:cxnSp>
      <p:sp>
        <p:nvSpPr>
          <p:cNvPr id="1839" name="Google Shape;1839;p166"/>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9pPr>
          </a:lstStyle>
          <a:p/>
        </p:txBody>
      </p:sp>
      <p:sp>
        <p:nvSpPr>
          <p:cNvPr id="1840" name="Google Shape;1840;p166"/>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1 3">
  <p:cSld name="CUSTOM_4_30_1">
    <p:spTree>
      <p:nvGrpSpPr>
        <p:cNvPr id="1841" name="Shape 1841"/>
        <p:cNvGrpSpPr/>
        <p:nvPr/>
      </p:nvGrpSpPr>
      <p:grpSpPr>
        <a:xfrm>
          <a:off x="0" y="0"/>
          <a:ext cx="0" cy="0"/>
          <a:chOff x="0" y="0"/>
          <a:chExt cx="0" cy="0"/>
        </a:xfrm>
      </p:grpSpPr>
      <p:sp>
        <p:nvSpPr>
          <p:cNvPr id="1842" name="Google Shape;1842;p167"/>
          <p:cNvSpPr txBox="1"/>
          <p:nvPr>
            <p:ph type="title"/>
          </p:nvPr>
        </p:nvSpPr>
        <p:spPr>
          <a:xfrm>
            <a:off x="1314450" y="366600"/>
            <a:ext cx="6515100" cy="725700"/>
          </a:xfrm>
          <a:prstGeom prst="rect">
            <a:avLst/>
          </a:prstGeom>
        </p:spPr>
        <p:txBody>
          <a:bodyPr anchorCtr="0" anchor="ctr" bIns="0" lIns="0" spcFirstLastPara="1" rIns="0" wrap="square" tIns="0">
            <a:noAutofit/>
          </a:bodyPr>
          <a:lstStyle>
            <a:lvl1pPr lvl="0" rtl="0" algn="ctr">
              <a:lnSpc>
                <a:spcPct val="130000"/>
              </a:lnSpc>
              <a:spcBef>
                <a:spcPts val="0"/>
              </a:spcBef>
              <a:spcAft>
                <a:spcPts val="0"/>
              </a:spcAft>
              <a:buNone/>
              <a:defRPr sz="2400">
                <a:solidFill>
                  <a:srgbClr val="000000"/>
                </a:solidFill>
                <a:latin typeface="Overpass"/>
                <a:ea typeface="Overpass"/>
                <a:cs typeface="Overpass"/>
                <a:sym typeface="Overpass"/>
              </a:defRPr>
            </a:lvl1pPr>
            <a:lvl2pPr lvl="1" rtl="0" algn="ctr">
              <a:lnSpc>
                <a:spcPct val="130000"/>
              </a:lnSpc>
              <a:spcBef>
                <a:spcPts val="0"/>
              </a:spcBef>
              <a:spcAft>
                <a:spcPts val="0"/>
              </a:spcAft>
              <a:buNone/>
              <a:defRPr sz="2400">
                <a:solidFill>
                  <a:srgbClr val="000000"/>
                </a:solidFill>
                <a:latin typeface="Overpass"/>
                <a:ea typeface="Overpass"/>
                <a:cs typeface="Overpass"/>
                <a:sym typeface="Overpass"/>
              </a:defRPr>
            </a:lvl2pPr>
            <a:lvl3pPr lvl="2" rtl="0" algn="ctr">
              <a:lnSpc>
                <a:spcPct val="130000"/>
              </a:lnSpc>
              <a:spcBef>
                <a:spcPts val="0"/>
              </a:spcBef>
              <a:spcAft>
                <a:spcPts val="0"/>
              </a:spcAft>
              <a:buNone/>
              <a:defRPr sz="2400">
                <a:solidFill>
                  <a:srgbClr val="000000"/>
                </a:solidFill>
                <a:latin typeface="Overpass"/>
                <a:ea typeface="Overpass"/>
                <a:cs typeface="Overpass"/>
                <a:sym typeface="Overpass"/>
              </a:defRPr>
            </a:lvl3pPr>
            <a:lvl4pPr lvl="3" rtl="0" algn="ctr">
              <a:lnSpc>
                <a:spcPct val="130000"/>
              </a:lnSpc>
              <a:spcBef>
                <a:spcPts val="0"/>
              </a:spcBef>
              <a:spcAft>
                <a:spcPts val="0"/>
              </a:spcAft>
              <a:buNone/>
              <a:defRPr sz="2400">
                <a:solidFill>
                  <a:srgbClr val="000000"/>
                </a:solidFill>
                <a:latin typeface="Overpass"/>
                <a:ea typeface="Overpass"/>
                <a:cs typeface="Overpass"/>
                <a:sym typeface="Overpass"/>
              </a:defRPr>
            </a:lvl4pPr>
            <a:lvl5pPr lvl="4" rtl="0" algn="ctr">
              <a:lnSpc>
                <a:spcPct val="130000"/>
              </a:lnSpc>
              <a:spcBef>
                <a:spcPts val="0"/>
              </a:spcBef>
              <a:spcAft>
                <a:spcPts val="0"/>
              </a:spcAft>
              <a:buNone/>
              <a:defRPr sz="2400">
                <a:solidFill>
                  <a:srgbClr val="000000"/>
                </a:solidFill>
                <a:latin typeface="Overpass"/>
                <a:ea typeface="Overpass"/>
                <a:cs typeface="Overpass"/>
                <a:sym typeface="Overpass"/>
              </a:defRPr>
            </a:lvl5pPr>
            <a:lvl6pPr lvl="5" rtl="0" algn="ctr">
              <a:lnSpc>
                <a:spcPct val="130000"/>
              </a:lnSpc>
              <a:spcBef>
                <a:spcPts val="0"/>
              </a:spcBef>
              <a:spcAft>
                <a:spcPts val="0"/>
              </a:spcAft>
              <a:buNone/>
              <a:defRPr sz="2400">
                <a:solidFill>
                  <a:srgbClr val="000000"/>
                </a:solidFill>
                <a:latin typeface="Overpass"/>
                <a:ea typeface="Overpass"/>
                <a:cs typeface="Overpass"/>
                <a:sym typeface="Overpass"/>
              </a:defRPr>
            </a:lvl6pPr>
            <a:lvl7pPr lvl="6" rtl="0" algn="ctr">
              <a:lnSpc>
                <a:spcPct val="130000"/>
              </a:lnSpc>
              <a:spcBef>
                <a:spcPts val="0"/>
              </a:spcBef>
              <a:spcAft>
                <a:spcPts val="0"/>
              </a:spcAft>
              <a:buNone/>
              <a:defRPr sz="2400">
                <a:solidFill>
                  <a:srgbClr val="000000"/>
                </a:solidFill>
                <a:latin typeface="Overpass"/>
                <a:ea typeface="Overpass"/>
                <a:cs typeface="Overpass"/>
                <a:sym typeface="Overpass"/>
              </a:defRPr>
            </a:lvl7pPr>
            <a:lvl8pPr lvl="7" rtl="0" algn="ctr">
              <a:lnSpc>
                <a:spcPct val="130000"/>
              </a:lnSpc>
              <a:spcBef>
                <a:spcPts val="0"/>
              </a:spcBef>
              <a:spcAft>
                <a:spcPts val="0"/>
              </a:spcAft>
              <a:buNone/>
              <a:defRPr sz="2400">
                <a:solidFill>
                  <a:srgbClr val="000000"/>
                </a:solidFill>
                <a:latin typeface="Overpass"/>
                <a:ea typeface="Overpass"/>
                <a:cs typeface="Overpass"/>
                <a:sym typeface="Overpass"/>
              </a:defRPr>
            </a:lvl8pPr>
            <a:lvl9pPr lvl="8" rtl="0" algn="ctr">
              <a:lnSpc>
                <a:spcPct val="130000"/>
              </a:lnSpc>
              <a:spcBef>
                <a:spcPts val="0"/>
              </a:spcBef>
              <a:spcAft>
                <a:spcPts val="0"/>
              </a:spcAft>
              <a:buNone/>
              <a:defRPr sz="2400">
                <a:solidFill>
                  <a:srgbClr val="000000"/>
                </a:solidFill>
                <a:latin typeface="Overpass"/>
                <a:ea typeface="Overpass"/>
                <a:cs typeface="Overpass"/>
                <a:sym typeface="Overpass"/>
              </a:defRPr>
            </a:lvl9pPr>
          </a:lstStyle>
          <a:p/>
        </p:txBody>
      </p:sp>
      <p:cxnSp>
        <p:nvCxnSpPr>
          <p:cNvPr id="1843" name="Google Shape;1843;p167"/>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cxnSp>
        <p:nvCxnSpPr>
          <p:cNvPr id="1844" name="Google Shape;1844;p167"/>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1845" name="Google Shape;1845;p167"/>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1846" name="Google Shape;1846;p167"/>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1847" name="Google Shape;1847;p167"/>
          <p:cNvSpPr txBox="1"/>
          <p:nvPr>
            <p:ph idx="1" type="subTitle"/>
          </p:nvPr>
        </p:nvSpPr>
        <p:spPr>
          <a:xfrm>
            <a:off x="663788" y="4627163"/>
            <a:ext cx="6887100" cy="4197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p:txBody>
      </p:sp>
      <p:sp>
        <p:nvSpPr>
          <p:cNvPr id="1848" name="Google Shape;1848;p167"/>
          <p:cNvSpPr txBox="1"/>
          <p:nvPr>
            <p:ph idx="2" type="body"/>
          </p:nvPr>
        </p:nvSpPr>
        <p:spPr>
          <a:xfrm>
            <a:off x="610256" y="1151606"/>
            <a:ext cx="7933800" cy="3416400"/>
          </a:xfrm>
          <a:prstGeom prst="rect">
            <a:avLst/>
          </a:prstGeom>
        </p:spPr>
        <p:txBody>
          <a:bodyPr anchorCtr="0" anchor="t" bIns="0" lIns="0" spcFirstLastPara="1" rIns="0" wrap="square" tIns="0">
            <a:noAutofit/>
          </a:bodyPr>
          <a:lstStyle>
            <a:lvl1pPr indent="-317500" lvl="0" marL="457200" rtl="0">
              <a:lnSpc>
                <a:spcPct val="115000"/>
              </a:lnSpc>
              <a:spcBef>
                <a:spcPts val="0"/>
              </a:spcBef>
              <a:spcAft>
                <a:spcPts val="0"/>
              </a:spcAft>
              <a:buClr>
                <a:srgbClr val="434343"/>
              </a:buClr>
              <a:buSzPts val="1400"/>
              <a:buFont typeface="Overpass Light"/>
              <a:buChar char="▸"/>
              <a:defRPr sz="1400">
                <a:solidFill>
                  <a:srgbClr val="434343"/>
                </a:solidFill>
                <a:latin typeface="Overpass Light"/>
                <a:ea typeface="Overpass Light"/>
                <a:cs typeface="Overpass Light"/>
                <a:sym typeface="Overpass Light"/>
              </a:defRPr>
            </a:lvl1pPr>
            <a:lvl2pPr indent="-317500" lvl="1" marL="914400" rtl="0">
              <a:lnSpc>
                <a:spcPct val="115000"/>
              </a:lnSpc>
              <a:spcBef>
                <a:spcPts val="0"/>
              </a:spcBef>
              <a:spcAft>
                <a:spcPts val="0"/>
              </a:spcAft>
              <a:buClr>
                <a:srgbClr val="434343"/>
              </a:buClr>
              <a:buSzPts val="1400"/>
              <a:buFont typeface="Overpass Light"/>
              <a:buChar char="･"/>
              <a:defRPr sz="1400">
                <a:solidFill>
                  <a:srgbClr val="434343"/>
                </a:solidFill>
                <a:latin typeface="Overpass Light"/>
                <a:ea typeface="Overpass Light"/>
                <a:cs typeface="Overpass Light"/>
                <a:sym typeface="Overpass Light"/>
              </a:defRPr>
            </a:lvl2pPr>
            <a:lvl3pPr indent="-317500" lvl="2" marL="1371600" rtl="0">
              <a:lnSpc>
                <a:spcPct val="115000"/>
              </a:lnSpc>
              <a:spcBef>
                <a:spcPts val="0"/>
              </a:spcBef>
              <a:spcAft>
                <a:spcPts val="0"/>
              </a:spcAft>
              <a:buClr>
                <a:srgbClr val="434343"/>
              </a:buClr>
              <a:buSzPts val="1400"/>
              <a:buFont typeface="Overpass Light"/>
              <a:buChar char="･"/>
              <a:defRPr sz="1400">
                <a:solidFill>
                  <a:srgbClr val="434343"/>
                </a:solidFill>
                <a:latin typeface="Overpass Light"/>
                <a:ea typeface="Overpass Light"/>
                <a:cs typeface="Overpass Light"/>
                <a:sym typeface="Overpass Light"/>
              </a:defRPr>
            </a:lvl3pPr>
            <a:lvl4pPr indent="-317500" lvl="3" marL="1828800" rtl="0">
              <a:lnSpc>
                <a:spcPct val="115000"/>
              </a:lnSpc>
              <a:spcBef>
                <a:spcPts val="0"/>
              </a:spcBef>
              <a:spcAft>
                <a:spcPts val="0"/>
              </a:spcAft>
              <a:buClr>
                <a:srgbClr val="434343"/>
              </a:buClr>
              <a:buSzPts val="1400"/>
              <a:buFont typeface="Overpass Light"/>
              <a:buChar char="･"/>
              <a:defRPr sz="1400">
                <a:solidFill>
                  <a:srgbClr val="434343"/>
                </a:solidFill>
                <a:latin typeface="Overpass Light"/>
                <a:ea typeface="Overpass Light"/>
                <a:cs typeface="Overpass Light"/>
                <a:sym typeface="Overpass Light"/>
              </a:defRPr>
            </a:lvl4pPr>
            <a:lvl5pPr indent="-317500" lvl="4" marL="2286000" rtl="0">
              <a:lnSpc>
                <a:spcPct val="115000"/>
              </a:lnSpc>
              <a:spcBef>
                <a:spcPts val="0"/>
              </a:spcBef>
              <a:spcAft>
                <a:spcPts val="0"/>
              </a:spcAft>
              <a:buClr>
                <a:srgbClr val="434343"/>
              </a:buClr>
              <a:buSzPts val="1400"/>
              <a:buFont typeface="Overpass Light"/>
              <a:buChar char="･"/>
              <a:defRPr sz="1400">
                <a:solidFill>
                  <a:srgbClr val="434343"/>
                </a:solidFill>
                <a:latin typeface="Overpass Light"/>
                <a:ea typeface="Overpass Light"/>
                <a:cs typeface="Overpass Light"/>
                <a:sym typeface="Overpass Light"/>
              </a:defRPr>
            </a:lvl5pPr>
            <a:lvl6pPr indent="-317500" lvl="5" marL="2743200" rtl="0">
              <a:lnSpc>
                <a:spcPct val="115000"/>
              </a:lnSpc>
              <a:spcBef>
                <a:spcPts val="0"/>
              </a:spcBef>
              <a:spcAft>
                <a:spcPts val="0"/>
              </a:spcAft>
              <a:buClr>
                <a:srgbClr val="434343"/>
              </a:buClr>
              <a:buSzPts val="1400"/>
              <a:buFont typeface="Overpass Light"/>
              <a:buChar char="･"/>
              <a:defRPr sz="1400">
                <a:solidFill>
                  <a:srgbClr val="434343"/>
                </a:solidFill>
                <a:latin typeface="Overpass Light"/>
                <a:ea typeface="Overpass Light"/>
                <a:cs typeface="Overpass Light"/>
                <a:sym typeface="Overpass Light"/>
              </a:defRPr>
            </a:lvl6pPr>
            <a:lvl7pPr indent="-317500" lvl="6" marL="3200400" rtl="0">
              <a:lnSpc>
                <a:spcPct val="115000"/>
              </a:lnSpc>
              <a:spcBef>
                <a:spcPts val="0"/>
              </a:spcBef>
              <a:spcAft>
                <a:spcPts val="0"/>
              </a:spcAft>
              <a:buClr>
                <a:srgbClr val="434343"/>
              </a:buClr>
              <a:buSzPts val="1400"/>
              <a:buFont typeface="Overpass Light"/>
              <a:buChar char="･"/>
              <a:defRPr sz="1400">
                <a:solidFill>
                  <a:srgbClr val="434343"/>
                </a:solidFill>
                <a:latin typeface="Overpass Light"/>
                <a:ea typeface="Overpass Light"/>
                <a:cs typeface="Overpass Light"/>
                <a:sym typeface="Overpass Light"/>
              </a:defRPr>
            </a:lvl7pPr>
            <a:lvl8pPr indent="-317500" lvl="7" marL="3657600" rtl="0">
              <a:lnSpc>
                <a:spcPct val="115000"/>
              </a:lnSpc>
              <a:spcBef>
                <a:spcPts val="0"/>
              </a:spcBef>
              <a:spcAft>
                <a:spcPts val="0"/>
              </a:spcAft>
              <a:buClr>
                <a:srgbClr val="434343"/>
              </a:buClr>
              <a:buSzPts val="1400"/>
              <a:buFont typeface="Overpass Light"/>
              <a:buChar char="･"/>
              <a:defRPr sz="1400">
                <a:solidFill>
                  <a:srgbClr val="434343"/>
                </a:solidFill>
                <a:latin typeface="Overpass Light"/>
                <a:ea typeface="Overpass Light"/>
                <a:cs typeface="Overpass Light"/>
                <a:sym typeface="Overpass Light"/>
              </a:defRPr>
            </a:lvl8pPr>
            <a:lvl9pPr indent="-317500" lvl="8" marL="4114800" rtl="0">
              <a:lnSpc>
                <a:spcPct val="115000"/>
              </a:lnSpc>
              <a:spcBef>
                <a:spcPts val="0"/>
              </a:spcBef>
              <a:spcAft>
                <a:spcPts val="0"/>
              </a:spcAft>
              <a:buClr>
                <a:srgbClr val="434343"/>
              </a:buClr>
              <a:buSzPts val="1400"/>
              <a:buFont typeface="Overpass Light"/>
              <a:buChar char="･"/>
              <a:defRPr sz="1400">
                <a:solidFill>
                  <a:srgbClr val="434343"/>
                </a:solidFill>
                <a:latin typeface="Overpass Light"/>
                <a:ea typeface="Overpass Light"/>
                <a:cs typeface="Overpass Light"/>
                <a:sym typeface="Overpass Light"/>
              </a:defRPr>
            </a:lvl9pPr>
          </a:lstStyle>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1 1 1">
  <p:cSld name="CUSTOM_4_5_1">
    <p:spTree>
      <p:nvGrpSpPr>
        <p:cNvPr id="1849" name="Shape 1849"/>
        <p:cNvGrpSpPr/>
        <p:nvPr/>
      </p:nvGrpSpPr>
      <p:grpSpPr>
        <a:xfrm>
          <a:off x="0" y="0"/>
          <a:ext cx="0" cy="0"/>
          <a:chOff x="0" y="0"/>
          <a:chExt cx="0" cy="0"/>
        </a:xfrm>
      </p:grpSpPr>
      <p:sp>
        <p:nvSpPr>
          <p:cNvPr id="1850" name="Google Shape;1850;p168"/>
          <p:cNvSpPr txBox="1"/>
          <p:nvPr>
            <p:ph type="title"/>
          </p:nvPr>
        </p:nvSpPr>
        <p:spPr>
          <a:xfrm>
            <a:off x="1314450" y="709500"/>
            <a:ext cx="6515100" cy="7257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solidFill>
                  <a:srgbClr val="000000"/>
                </a:solidFill>
              </a:defRPr>
            </a:lvl1pPr>
            <a:lvl2pPr lvl="1" rtl="0" algn="ctr">
              <a:lnSpc>
                <a:spcPct val="130000"/>
              </a:lnSpc>
              <a:spcBef>
                <a:spcPts val="0"/>
              </a:spcBef>
              <a:spcAft>
                <a:spcPts val="0"/>
              </a:spcAft>
              <a:buNone/>
              <a:defRPr sz="2000">
                <a:solidFill>
                  <a:srgbClr val="000000"/>
                </a:solidFill>
              </a:defRPr>
            </a:lvl2pPr>
            <a:lvl3pPr lvl="2" rtl="0" algn="ctr">
              <a:lnSpc>
                <a:spcPct val="130000"/>
              </a:lnSpc>
              <a:spcBef>
                <a:spcPts val="0"/>
              </a:spcBef>
              <a:spcAft>
                <a:spcPts val="0"/>
              </a:spcAft>
              <a:buNone/>
              <a:defRPr sz="2000">
                <a:solidFill>
                  <a:srgbClr val="000000"/>
                </a:solidFill>
              </a:defRPr>
            </a:lvl3pPr>
            <a:lvl4pPr lvl="3" rtl="0" algn="ctr">
              <a:lnSpc>
                <a:spcPct val="130000"/>
              </a:lnSpc>
              <a:spcBef>
                <a:spcPts val="0"/>
              </a:spcBef>
              <a:spcAft>
                <a:spcPts val="0"/>
              </a:spcAft>
              <a:buNone/>
              <a:defRPr sz="2000">
                <a:solidFill>
                  <a:srgbClr val="000000"/>
                </a:solidFill>
              </a:defRPr>
            </a:lvl4pPr>
            <a:lvl5pPr lvl="4" rtl="0" algn="ctr">
              <a:lnSpc>
                <a:spcPct val="130000"/>
              </a:lnSpc>
              <a:spcBef>
                <a:spcPts val="0"/>
              </a:spcBef>
              <a:spcAft>
                <a:spcPts val="0"/>
              </a:spcAft>
              <a:buNone/>
              <a:defRPr sz="2000">
                <a:solidFill>
                  <a:srgbClr val="000000"/>
                </a:solidFill>
              </a:defRPr>
            </a:lvl5pPr>
            <a:lvl6pPr lvl="5" rtl="0" algn="ctr">
              <a:lnSpc>
                <a:spcPct val="130000"/>
              </a:lnSpc>
              <a:spcBef>
                <a:spcPts val="0"/>
              </a:spcBef>
              <a:spcAft>
                <a:spcPts val="0"/>
              </a:spcAft>
              <a:buNone/>
              <a:defRPr sz="2000">
                <a:solidFill>
                  <a:srgbClr val="000000"/>
                </a:solidFill>
              </a:defRPr>
            </a:lvl6pPr>
            <a:lvl7pPr lvl="6" rtl="0" algn="ctr">
              <a:lnSpc>
                <a:spcPct val="130000"/>
              </a:lnSpc>
              <a:spcBef>
                <a:spcPts val="0"/>
              </a:spcBef>
              <a:spcAft>
                <a:spcPts val="0"/>
              </a:spcAft>
              <a:buNone/>
              <a:defRPr sz="2000">
                <a:solidFill>
                  <a:srgbClr val="000000"/>
                </a:solidFill>
              </a:defRPr>
            </a:lvl7pPr>
            <a:lvl8pPr lvl="7" rtl="0" algn="ctr">
              <a:lnSpc>
                <a:spcPct val="130000"/>
              </a:lnSpc>
              <a:spcBef>
                <a:spcPts val="0"/>
              </a:spcBef>
              <a:spcAft>
                <a:spcPts val="0"/>
              </a:spcAft>
              <a:buNone/>
              <a:defRPr sz="2000">
                <a:solidFill>
                  <a:srgbClr val="000000"/>
                </a:solidFill>
              </a:defRPr>
            </a:lvl8pPr>
            <a:lvl9pPr lvl="8" rtl="0" algn="ctr">
              <a:lnSpc>
                <a:spcPct val="130000"/>
              </a:lnSpc>
              <a:spcBef>
                <a:spcPts val="0"/>
              </a:spcBef>
              <a:spcAft>
                <a:spcPts val="0"/>
              </a:spcAft>
              <a:buNone/>
              <a:defRPr sz="2000">
                <a:solidFill>
                  <a:srgbClr val="000000"/>
                </a:solidFill>
              </a:defRPr>
            </a:lvl9pPr>
          </a:lstStyle>
          <a:p/>
        </p:txBody>
      </p:sp>
      <p:cxnSp>
        <p:nvCxnSpPr>
          <p:cNvPr id="1851" name="Google Shape;1851;p168"/>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1852" name="Google Shape;1852;p168"/>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9pPr>
          </a:lstStyle>
          <a:p/>
        </p:txBody>
      </p:sp>
      <p:cxnSp>
        <p:nvCxnSpPr>
          <p:cNvPr id="1853" name="Google Shape;1853;p168"/>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1854" name="Google Shape;1854;p168"/>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1855" name="Google Shape;1855;p168"/>
          <p:cNvPicPr preferRelativeResize="0"/>
          <p:nvPr/>
        </p:nvPicPr>
        <p:blipFill rotWithShape="1">
          <a:blip r:embed="rId2">
            <a:alphaModFix/>
          </a:blip>
          <a:srcRect b="317" l="0" r="0" t="327"/>
          <a:stretch/>
        </p:blipFill>
        <p:spPr>
          <a:xfrm>
            <a:off x="8033460" y="4734938"/>
            <a:ext cx="731870" cy="171086"/>
          </a:xfrm>
          <a:prstGeom prst="rect">
            <a:avLst/>
          </a:prstGeom>
          <a:noFill/>
          <a:ln>
            <a:noFill/>
          </a:ln>
        </p:spPr>
      </p:pic>
      <p:sp>
        <p:nvSpPr>
          <p:cNvPr id="1856" name="Google Shape;1856;p168"/>
          <p:cNvSpPr txBox="1"/>
          <p:nvPr>
            <p:ph idx="2" type="subTitle"/>
          </p:nvPr>
        </p:nvSpPr>
        <p:spPr>
          <a:xfrm>
            <a:off x="663788" y="4627163"/>
            <a:ext cx="6887100" cy="4197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meline horizontal">
  <p:cSld name="CUSTOM_4_15">
    <p:spTree>
      <p:nvGrpSpPr>
        <p:cNvPr id="1857" name="Shape 1857"/>
        <p:cNvGrpSpPr/>
        <p:nvPr/>
      </p:nvGrpSpPr>
      <p:grpSpPr>
        <a:xfrm>
          <a:off x="0" y="0"/>
          <a:ext cx="0" cy="0"/>
          <a:chOff x="0" y="0"/>
          <a:chExt cx="0" cy="0"/>
        </a:xfrm>
      </p:grpSpPr>
      <p:sp>
        <p:nvSpPr>
          <p:cNvPr id="1858" name="Google Shape;1858;p169"/>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p:txBody>
      </p:sp>
      <p:sp>
        <p:nvSpPr>
          <p:cNvPr id="1859" name="Google Shape;1859;p169"/>
          <p:cNvSpPr txBox="1"/>
          <p:nvPr>
            <p:ph type="title"/>
          </p:nvPr>
        </p:nvSpPr>
        <p:spPr>
          <a:xfrm>
            <a:off x="663788" y="65381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cxnSp>
        <p:nvCxnSpPr>
          <p:cNvPr id="1860" name="Google Shape;1860;p169"/>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1861" name="Google Shape;1861;p169"/>
          <p:cNvCxnSpPr/>
          <p:nvPr/>
        </p:nvCxnSpPr>
        <p:spPr>
          <a:xfrm rot="10800000">
            <a:off x="335825" y="4800900"/>
            <a:ext cx="0" cy="342600"/>
          </a:xfrm>
          <a:prstGeom prst="straightConnector1">
            <a:avLst/>
          </a:prstGeom>
          <a:noFill/>
          <a:ln cap="flat" cmpd="sng" w="9525">
            <a:solidFill>
              <a:schemeClr val="accent1"/>
            </a:solidFill>
            <a:prstDash val="solid"/>
            <a:round/>
            <a:headEnd len="med" w="med" type="none"/>
            <a:tailEnd len="med" w="med" type="none"/>
          </a:ln>
        </p:spPr>
      </p:cxnSp>
      <p:sp>
        <p:nvSpPr>
          <p:cNvPr id="1862" name="Google Shape;1862;p169"/>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863" name="Google Shape;1863;p169"/>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1864" name="Google Shape;1864;p169"/>
          <p:cNvSpPr txBox="1"/>
          <p:nvPr>
            <p:ph idx="2" type="subTitle"/>
          </p:nvPr>
        </p:nvSpPr>
        <p:spPr>
          <a:xfrm>
            <a:off x="663844" y="1068713"/>
            <a:ext cx="7816500" cy="5292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
        <p:nvSpPr>
          <p:cNvPr id="1865" name="Google Shape;1865;p169"/>
          <p:cNvSpPr txBox="1"/>
          <p:nvPr>
            <p:ph idx="3" type="subTitle"/>
          </p:nvPr>
        </p:nvSpPr>
        <p:spPr>
          <a:xfrm>
            <a:off x="663788" y="4627163"/>
            <a:ext cx="6001800" cy="4197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
        <p:nvSpPr>
          <p:cNvPr id="1866" name="Google Shape;1866;p169"/>
          <p:cNvSpPr txBox="1"/>
          <p:nvPr>
            <p:ph idx="4" type="subTitle"/>
          </p:nvPr>
        </p:nvSpPr>
        <p:spPr>
          <a:xfrm>
            <a:off x="1531819" y="1873120"/>
            <a:ext cx="1580100" cy="2844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900">
                <a:latin typeface="Red Hat Text Medium"/>
                <a:ea typeface="Red Hat Text Medium"/>
                <a:cs typeface="Red Hat Text Medium"/>
                <a:sym typeface="Red Hat Text Medium"/>
              </a:defRPr>
            </a:lvl1pPr>
            <a:lvl2pPr lvl="1" rtl="0">
              <a:lnSpc>
                <a:spcPct val="115000"/>
              </a:lnSpc>
              <a:spcBef>
                <a:spcPts val="0"/>
              </a:spcBef>
              <a:spcAft>
                <a:spcPts val="0"/>
              </a:spcAft>
              <a:buNone/>
              <a:defRPr sz="900">
                <a:latin typeface="Red Hat Text Medium"/>
                <a:ea typeface="Red Hat Text Medium"/>
                <a:cs typeface="Red Hat Text Medium"/>
                <a:sym typeface="Red Hat Text Medium"/>
              </a:defRPr>
            </a:lvl2pPr>
            <a:lvl3pPr lvl="2" rtl="0">
              <a:lnSpc>
                <a:spcPct val="115000"/>
              </a:lnSpc>
              <a:spcBef>
                <a:spcPts val="0"/>
              </a:spcBef>
              <a:spcAft>
                <a:spcPts val="0"/>
              </a:spcAft>
              <a:buNone/>
              <a:defRPr sz="900">
                <a:latin typeface="Red Hat Text Medium"/>
                <a:ea typeface="Red Hat Text Medium"/>
                <a:cs typeface="Red Hat Text Medium"/>
                <a:sym typeface="Red Hat Text Medium"/>
              </a:defRPr>
            </a:lvl3pPr>
            <a:lvl4pPr lvl="3" rtl="0">
              <a:lnSpc>
                <a:spcPct val="115000"/>
              </a:lnSpc>
              <a:spcBef>
                <a:spcPts val="0"/>
              </a:spcBef>
              <a:spcAft>
                <a:spcPts val="0"/>
              </a:spcAft>
              <a:buNone/>
              <a:defRPr sz="900">
                <a:latin typeface="Red Hat Text Medium"/>
                <a:ea typeface="Red Hat Text Medium"/>
                <a:cs typeface="Red Hat Text Medium"/>
                <a:sym typeface="Red Hat Text Medium"/>
              </a:defRPr>
            </a:lvl4pPr>
            <a:lvl5pPr lvl="4" rtl="0">
              <a:lnSpc>
                <a:spcPct val="115000"/>
              </a:lnSpc>
              <a:spcBef>
                <a:spcPts val="0"/>
              </a:spcBef>
              <a:spcAft>
                <a:spcPts val="0"/>
              </a:spcAft>
              <a:buNone/>
              <a:defRPr sz="900">
                <a:latin typeface="Red Hat Text Medium"/>
                <a:ea typeface="Red Hat Text Medium"/>
                <a:cs typeface="Red Hat Text Medium"/>
                <a:sym typeface="Red Hat Text Medium"/>
              </a:defRPr>
            </a:lvl5pPr>
            <a:lvl6pPr lvl="5" rtl="0">
              <a:lnSpc>
                <a:spcPct val="115000"/>
              </a:lnSpc>
              <a:spcBef>
                <a:spcPts val="0"/>
              </a:spcBef>
              <a:spcAft>
                <a:spcPts val="0"/>
              </a:spcAft>
              <a:buNone/>
              <a:defRPr sz="900">
                <a:latin typeface="Red Hat Text Medium"/>
                <a:ea typeface="Red Hat Text Medium"/>
                <a:cs typeface="Red Hat Text Medium"/>
                <a:sym typeface="Red Hat Text Medium"/>
              </a:defRPr>
            </a:lvl6pPr>
            <a:lvl7pPr lvl="6" rtl="0">
              <a:lnSpc>
                <a:spcPct val="115000"/>
              </a:lnSpc>
              <a:spcBef>
                <a:spcPts val="0"/>
              </a:spcBef>
              <a:spcAft>
                <a:spcPts val="0"/>
              </a:spcAft>
              <a:buNone/>
              <a:defRPr sz="900">
                <a:latin typeface="Red Hat Text Medium"/>
                <a:ea typeface="Red Hat Text Medium"/>
                <a:cs typeface="Red Hat Text Medium"/>
                <a:sym typeface="Red Hat Text Medium"/>
              </a:defRPr>
            </a:lvl7pPr>
            <a:lvl8pPr lvl="7" rtl="0">
              <a:lnSpc>
                <a:spcPct val="115000"/>
              </a:lnSpc>
              <a:spcBef>
                <a:spcPts val="0"/>
              </a:spcBef>
              <a:spcAft>
                <a:spcPts val="0"/>
              </a:spcAft>
              <a:buNone/>
              <a:defRPr sz="900">
                <a:latin typeface="Red Hat Text Medium"/>
                <a:ea typeface="Red Hat Text Medium"/>
                <a:cs typeface="Red Hat Text Medium"/>
                <a:sym typeface="Red Hat Text Medium"/>
              </a:defRPr>
            </a:lvl8pPr>
            <a:lvl9pPr lvl="8" rtl="0">
              <a:lnSpc>
                <a:spcPct val="115000"/>
              </a:lnSpc>
              <a:spcBef>
                <a:spcPts val="0"/>
              </a:spcBef>
              <a:spcAft>
                <a:spcPts val="0"/>
              </a:spcAft>
              <a:buNone/>
              <a:defRPr sz="900">
                <a:latin typeface="Red Hat Text Medium"/>
                <a:ea typeface="Red Hat Text Medium"/>
                <a:cs typeface="Red Hat Text Medium"/>
                <a:sym typeface="Red Hat Text Medium"/>
              </a:defRPr>
            </a:lvl9pPr>
          </a:lstStyle>
          <a:p/>
        </p:txBody>
      </p:sp>
      <p:sp>
        <p:nvSpPr>
          <p:cNvPr id="1867" name="Google Shape;1867;p169"/>
          <p:cNvSpPr txBox="1"/>
          <p:nvPr>
            <p:ph idx="5" type="subTitle"/>
          </p:nvPr>
        </p:nvSpPr>
        <p:spPr>
          <a:xfrm>
            <a:off x="1531819" y="2177606"/>
            <a:ext cx="1580100" cy="5064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None/>
              <a:defRPr sz="900"/>
            </a:lvl1pPr>
            <a:lvl2pPr lvl="1" rtl="0">
              <a:lnSpc>
                <a:spcPct val="115000"/>
              </a:lnSpc>
              <a:spcBef>
                <a:spcPts val="0"/>
              </a:spcBef>
              <a:spcAft>
                <a:spcPts val="0"/>
              </a:spcAft>
              <a:buNone/>
              <a:defRPr sz="900"/>
            </a:lvl2pPr>
            <a:lvl3pPr lvl="2" rtl="0">
              <a:lnSpc>
                <a:spcPct val="115000"/>
              </a:lnSpc>
              <a:spcBef>
                <a:spcPts val="0"/>
              </a:spcBef>
              <a:spcAft>
                <a:spcPts val="0"/>
              </a:spcAft>
              <a:buNone/>
              <a:defRPr sz="900"/>
            </a:lvl3pPr>
            <a:lvl4pPr lvl="3" rtl="0">
              <a:lnSpc>
                <a:spcPct val="115000"/>
              </a:lnSpc>
              <a:spcBef>
                <a:spcPts val="0"/>
              </a:spcBef>
              <a:spcAft>
                <a:spcPts val="0"/>
              </a:spcAft>
              <a:buNone/>
              <a:defRPr sz="900"/>
            </a:lvl4pPr>
            <a:lvl5pPr lvl="4" rtl="0">
              <a:lnSpc>
                <a:spcPct val="115000"/>
              </a:lnSpc>
              <a:spcBef>
                <a:spcPts val="0"/>
              </a:spcBef>
              <a:spcAft>
                <a:spcPts val="0"/>
              </a:spcAft>
              <a:buNone/>
              <a:defRPr sz="900"/>
            </a:lvl5pPr>
            <a:lvl6pPr lvl="5" rtl="0">
              <a:lnSpc>
                <a:spcPct val="115000"/>
              </a:lnSpc>
              <a:spcBef>
                <a:spcPts val="0"/>
              </a:spcBef>
              <a:spcAft>
                <a:spcPts val="0"/>
              </a:spcAft>
              <a:buNone/>
              <a:defRPr sz="900"/>
            </a:lvl6pPr>
            <a:lvl7pPr lvl="6" rtl="0">
              <a:lnSpc>
                <a:spcPct val="115000"/>
              </a:lnSpc>
              <a:spcBef>
                <a:spcPts val="0"/>
              </a:spcBef>
              <a:spcAft>
                <a:spcPts val="0"/>
              </a:spcAft>
              <a:buNone/>
              <a:defRPr sz="900"/>
            </a:lvl7pPr>
            <a:lvl8pPr lvl="7" rtl="0">
              <a:lnSpc>
                <a:spcPct val="115000"/>
              </a:lnSpc>
              <a:spcBef>
                <a:spcPts val="0"/>
              </a:spcBef>
              <a:spcAft>
                <a:spcPts val="0"/>
              </a:spcAft>
              <a:buNone/>
              <a:defRPr sz="900"/>
            </a:lvl8pPr>
            <a:lvl9pPr lvl="8" rtl="0">
              <a:lnSpc>
                <a:spcPct val="115000"/>
              </a:lnSpc>
              <a:spcBef>
                <a:spcPts val="0"/>
              </a:spcBef>
              <a:spcAft>
                <a:spcPts val="0"/>
              </a:spcAft>
              <a:buNone/>
              <a:defRPr sz="900"/>
            </a:lvl9pPr>
          </a:lstStyle>
          <a:p/>
        </p:txBody>
      </p:sp>
      <p:sp>
        <p:nvSpPr>
          <p:cNvPr id="1868" name="Google Shape;1868;p169"/>
          <p:cNvSpPr txBox="1"/>
          <p:nvPr>
            <p:ph idx="6" type="subTitle"/>
          </p:nvPr>
        </p:nvSpPr>
        <p:spPr>
          <a:xfrm>
            <a:off x="1197356" y="3302681"/>
            <a:ext cx="732000" cy="176100"/>
          </a:xfrm>
          <a:prstGeom prst="rect">
            <a:avLst/>
          </a:prstGeom>
        </p:spPr>
        <p:txBody>
          <a:bodyPr anchorCtr="0" anchor="ctr" bIns="0" lIns="0" spcFirstLastPara="1" rIns="0" wrap="square" tIns="0">
            <a:noAutofit/>
          </a:bodyPr>
          <a:lstStyle>
            <a:lvl1pPr lvl="0" rtl="0" algn="ctr">
              <a:lnSpc>
                <a:spcPct val="115000"/>
              </a:lnSpc>
              <a:spcBef>
                <a:spcPts val="0"/>
              </a:spcBef>
              <a:spcAft>
                <a:spcPts val="0"/>
              </a:spcAft>
              <a:buNone/>
              <a:defRPr sz="1100">
                <a:solidFill>
                  <a:schemeClr val="accent1"/>
                </a:solidFill>
              </a:defRPr>
            </a:lvl1pPr>
            <a:lvl2pPr lvl="1" rtl="0" algn="ctr">
              <a:lnSpc>
                <a:spcPct val="115000"/>
              </a:lnSpc>
              <a:spcBef>
                <a:spcPts val="0"/>
              </a:spcBef>
              <a:spcAft>
                <a:spcPts val="0"/>
              </a:spcAft>
              <a:buNone/>
              <a:defRPr sz="1100">
                <a:solidFill>
                  <a:schemeClr val="accent1"/>
                </a:solidFill>
              </a:defRPr>
            </a:lvl2pPr>
            <a:lvl3pPr lvl="2" rtl="0" algn="ctr">
              <a:lnSpc>
                <a:spcPct val="115000"/>
              </a:lnSpc>
              <a:spcBef>
                <a:spcPts val="0"/>
              </a:spcBef>
              <a:spcAft>
                <a:spcPts val="0"/>
              </a:spcAft>
              <a:buNone/>
              <a:defRPr sz="1100">
                <a:solidFill>
                  <a:schemeClr val="accent1"/>
                </a:solidFill>
              </a:defRPr>
            </a:lvl3pPr>
            <a:lvl4pPr lvl="3" rtl="0" algn="ctr">
              <a:lnSpc>
                <a:spcPct val="115000"/>
              </a:lnSpc>
              <a:spcBef>
                <a:spcPts val="0"/>
              </a:spcBef>
              <a:spcAft>
                <a:spcPts val="0"/>
              </a:spcAft>
              <a:buNone/>
              <a:defRPr sz="1100">
                <a:solidFill>
                  <a:schemeClr val="accent1"/>
                </a:solidFill>
              </a:defRPr>
            </a:lvl4pPr>
            <a:lvl5pPr lvl="4" rtl="0" algn="ctr">
              <a:lnSpc>
                <a:spcPct val="115000"/>
              </a:lnSpc>
              <a:spcBef>
                <a:spcPts val="0"/>
              </a:spcBef>
              <a:spcAft>
                <a:spcPts val="0"/>
              </a:spcAft>
              <a:buNone/>
              <a:defRPr sz="1100">
                <a:solidFill>
                  <a:schemeClr val="accent1"/>
                </a:solidFill>
              </a:defRPr>
            </a:lvl5pPr>
            <a:lvl6pPr lvl="5" rtl="0" algn="ctr">
              <a:lnSpc>
                <a:spcPct val="115000"/>
              </a:lnSpc>
              <a:spcBef>
                <a:spcPts val="0"/>
              </a:spcBef>
              <a:spcAft>
                <a:spcPts val="0"/>
              </a:spcAft>
              <a:buNone/>
              <a:defRPr sz="1100">
                <a:solidFill>
                  <a:schemeClr val="accent1"/>
                </a:solidFill>
              </a:defRPr>
            </a:lvl6pPr>
            <a:lvl7pPr lvl="6" rtl="0" algn="ctr">
              <a:lnSpc>
                <a:spcPct val="115000"/>
              </a:lnSpc>
              <a:spcBef>
                <a:spcPts val="0"/>
              </a:spcBef>
              <a:spcAft>
                <a:spcPts val="0"/>
              </a:spcAft>
              <a:buNone/>
              <a:defRPr sz="1100">
                <a:solidFill>
                  <a:schemeClr val="accent1"/>
                </a:solidFill>
              </a:defRPr>
            </a:lvl7pPr>
            <a:lvl8pPr lvl="7" rtl="0" algn="ctr">
              <a:lnSpc>
                <a:spcPct val="115000"/>
              </a:lnSpc>
              <a:spcBef>
                <a:spcPts val="0"/>
              </a:spcBef>
              <a:spcAft>
                <a:spcPts val="0"/>
              </a:spcAft>
              <a:buNone/>
              <a:defRPr sz="1100">
                <a:solidFill>
                  <a:schemeClr val="accent1"/>
                </a:solidFill>
              </a:defRPr>
            </a:lvl8pPr>
            <a:lvl9pPr lvl="8" rtl="0" algn="ctr">
              <a:lnSpc>
                <a:spcPct val="115000"/>
              </a:lnSpc>
              <a:spcBef>
                <a:spcPts val="0"/>
              </a:spcBef>
              <a:spcAft>
                <a:spcPts val="0"/>
              </a:spcAft>
              <a:buNone/>
              <a:defRPr sz="1100">
                <a:solidFill>
                  <a:schemeClr val="accent1"/>
                </a:solidFill>
              </a:defRPr>
            </a:lvl9pPr>
          </a:lstStyle>
          <a:p/>
        </p:txBody>
      </p:sp>
      <p:sp>
        <p:nvSpPr>
          <p:cNvPr id="1869" name="Google Shape;1869;p169"/>
          <p:cNvSpPr txBox="1"/>
          <p:nvPr>
            <p:ph idx="7" type="subTitle"/>
          </p:nvPr>
        </p:nvSpPr>
        <p:spPr>
          <a:xfrm>
            <a:off x="2459231" y="2919383"/>
            <a:ext cx="732000" cy="176100"/>
          </a:xfrm>
          <a:prstGeom prst="rect">
            <a:avLst/>
          </a:prstGeom>
        </p:spPr>
        <p:txBody>
          <a:bodyPr anchorCtr="0" anchor="ctr" bIns="0" lIns="0" spcFirstLastPara="1" rIns="0" wrap="square" tIns="0">
            <a:noAutofit/>
          </a:bodyPr>
          <a:lstStyle>
            <a:lvl1pPr lvl="0" rtl="0" algn="ctr">
              <a:lnSpc>
                <a:spcPct val="115000"/>
              </a:lnSpc>
              <a:spcBef>
                <a:spcPts val="0"/>
              </a:spcBef>
              <a:spcAft>
                <a:spcPts val="0"/>
              </a:spcAft>
              <a:buNone/>
              <a:defRPr sz="1100">
                <a:solidFill>
                  <a:schemeClr val="accent1"/>
                </a:solidFill>
              </a:defRPr>
            </a:lvl1pPr>
            <a:lvl2pPr lvl="1" rtl="0" algn="ctr">
              <a:lnSpc>
                <a:spcPct val="115000"/>
              </a:lnSpc>
              <a:spcBef>
                <a:spcPts val="0"/>
              </a:spcBef>
              <a:spcAft>
                <a:spcPts val="0"/>
              </a:spcAft>
              <a:buNone/>
              <a:defRPr sz="1100">
                <a:solidFill>
                  <a:schemeClr val="accent1"/>
                </a:solidFill>
              </a:defRPr>
            </a:lvl2pPr>
            <a:lvl3pPr lvl="2" rtl="0" algn="ctr">
              <a:lnSpc>
                <a:spcPct val="115000"/>
              </a:lnSpc>
              <a:spcBef>
                <a:spcPts val="0"/>
              </a:spcBef>
              <a:spcAft>
                <a:spcPts val="0"/>
              </a:spcAft>
              <a:buNone/>
              <a:defRPr sz="1100">
                <a:solidFill>
                  <a:schemeClr val="accent1"/>
                </a:solidFill>
              </a:defRPr>
            </a:lvl3pPr>
            <a:lvl4pPr lvl="3" rtl="0" algn="ctr">
              <a:lnSpc>
                <a:spcPct val="115000"/>
              </a:lnSpc>
              <a:spcBef>
                <a:spcPts val="0"/>
              </a:spcBef>
              <a:spcAft>
                <a:spcPts val="0"/>
              </a:spcAft>
              <a:buNone/>
              <a:defRPr sz="1100">
                <a:solidFill>
                  <a:schemeClr val="accent1"/>
                </a:solidFill>
              </a:defRPr>
            </a:lvl4pPr>
            <a:lvl5pPr lvl="4" rtl="0" algn="ctr">
              <a:lnSpc>
                <a:spcPct val="115000"/>
              </a:lnSpc>
              <a:spcBef>
                <a:spcPts val="0"/>
              </a:spcBef>
              <a:spcAft>
                <a:spcPts val="0"/>
              </a:spcAft>
              <a:buNone/>
              <a:defRPr sz="1100">
                <a:solidFill>
                  <a:schemeClr val="accent1"/>
                </a:solidFill>
              </a:defRPr>
            </a:lvl5pPr>
            <a:lvl6pPr lvl="5" rtl="0" algn="ctr">
              <a:lnSpc>
                <a:spcPct val="115000"/>
              </a:lnSpc>
              <a:spcBef>
                <a:spcPts val="0"/>
              </a:spcBef>
              <a:spcAft>
                <a:spcPts val="0"/>
              </a:spcAft>
              <a:buNone/>
              <a:defRPr sz="1100">
                <a:solidFill>
                  <a:schemeClr val="accent1"/>
                </a:solidFill>
              </a:defRPr>
            </a:lvl6pPr>
            <a:lvl7pPr lvl="6" rtl="0" algn="ctr">
              <a:lnSpc>
                <a:spcPct val="115000"/>
              </a:lnSpc>
              <a:spcBef>
                <a:spcPts val="0"/>
              </a:spcBef>
              <a:spcAft>
                <a:spcPts val="0"/>
              </a:spcAft>
              <a:buNone/>
              <a:defRPr sz="1100">
                <a:solidFill>
                  <a:schemeClr val="accent1"/>
                </a:solidFill>
              </a:defRPr>
            </a:lvl7pPr>
            <a:lvl8pPr lvl="7" rtl="0" algn="ctr">
              <a:lnSpc>
                <a:spcPct val="115000"/>
              </a:lnSpc>
              <a:spcBef>
                <a:spcPts val="0"/>
              </a:spcBef>
              <a:spcAft>
                <a:spcPts val="0"/>
              </a:spcAft>
              <a:buNone/>
              <a:defRPr sz="1100">
                <a:solidFill>
                  <a:schemeClr val="accent1"/>
                </a:solidFill>
              </a:defRPr>
            </a:lvl8pPr>
            <a:lvl9pPr lvl="8" rtl="0" algn="ctr">
              <a:lnSpc>
                <a:spcPct val="115000"/>
              </a:lnSpc>
              <a:spcBef>
                <a:spcPts val="0"/>
              </a:spcBef>
              <a:spcAft>
                <a:spcPts val="0"/>
              </a:spcAft>
              <a:buNone/>
              <a:defRPr sz="1100">
                <a:solidFill>
                  <a:schemeClr val="accent1"/>
                </a:solidFill>
              </a:defRPr>
            </a:lvl9pPr>
          </a:lstStyle>
          <a:p/>
        </p:txBody>
      </p:sp>
      <p:sp>
        <p:nvSpPr>
          <p:cNvPr id="1870" name="Google Shape;1870;p169"/>
          <p:cNvSpPr txBox="1"/>
          <p:nvPr>
            <p:ph idx="8" type="subTitle"/>
          </p:nvPr>
        </p:nvSpPr>
        <p:spPr>
          <a:xfrm>
            <a:off x="1285069" y="3564541"/>
            <a:ext cx="1580100" cy="284400"/>
          </a:xfrm>
          <a:prstGeom prst="rect">
            <a:avLst/>
          </a:prstGeom>
        </p:spPr>
        <p:txBody>
          <a:bodyPr anchorCtr="0" anchor="b" bIns="0" lIns="0" spcFirstLastPara="1" rIns="0" wrap="square" tIns="0">
            <a:noAutofit/>
          </a:bodyPr>
          <a:lstStyle>
            <a:lvl1pPr lvl="0" rtl="0" algn="r">
              <a:lnSpc>
                <a:spcPct val="115000"/>
              </a:lnSpc>
              <a:spcBef>
                <a:spcPts val="0"/>
              </a:spcBef>
              <a:spcAft>
                <a:spcPts val="0"/>
              </a:spcAft>
              <a:buNone/>
              <a:defRPr sz="900">
                <a:latin typeface="Red Hat Text Medium"/>
                <a:ea typeface="Red Hat Text Medium"/>
                <a:cs typeface="Red Hat Text Medium"/>
                <a:sym typeface="Red Hat Text Medium"/>
              </a:defRPr>
            </a:lvl1pPr>
            <a:lvl2pPr lvl="1" rtl="0" algn="r">
              <a:lnSpc>
                <a:spcPct val="115000"/>
              </a:lnSpc>
              <a:spcBef>
                <a:spcPts val="0"/>
              </a:spcBef>
              <a:spcAft>
                <a:spcPts val="0"/>
              </a:spcAft>
              <a:buNone/>
              <a:defRPr sz="900">
                <a:latin typeface="Red Hat Text Medium"/>
                <a:ea typeface="Red Hat Text Medium"/>
                <a:cs typeface="Red Hat Text Medium"/>
                <a:sym typeface="Red Hat Text Medium"/>
              </a:defRPr>
            </a:lvl2pPr>
            <a:lvl3pPr lvl="2" rtl="0" algn="r">
              <a:lnSpc>
                <a:spcPct val="115000"/>
              </a:lnSpc>
              <a:spcBef>
                <a:spcPts val="0"/>
              </a:spcBef>
              <a:spcAft>
                <a:spcPts val="0"/>
              </a:spcAft>
              <a:buNone/>
              <a:defRPr sz="900">
                <a:latin typeface="Red Hat Text Medium"/>
                <a:ea typeface="Red Hat Text Medium"/>
                <a:cs typeface="Red Hat Text Medium"/>
                <a:sym typeface="Red Hat Text Medium"/>
              </a:defRPr>
            </a:lvl3pPr>
            <a:lvl4pPr lvl="3" rtl="0" algn="r">
              <a:lnSpc>
                <a:spcPct val="115000"/>
              </a:lnSpc>
              <a:spcBef>
                <a:spcPts val="0"/>
              </a:spcBef>
              <a:spcAft>
                <a:spcPts val="0"/>
              </a:spcAft>
              <a:buNone/>
              <a:defRPr sz="900">
                <a:latin typeface="Red Hat Text Medium"/>
                <a:ea typeface="Red Hat Text Medium"/>
                <a:cs typeface="Red Hat Text Medium"/>
                <a:sym typeface="Red Hat Text Medium"/>
              </a:defRPr>
            </a:lvl4pPr>
            <a:lvl5pPr lvl="4" rtl="0" algn="r">
              <a:lnSpc>
                <a:spcPct val="115000"/>
              </a:lnSpc>
              <a:spcBef>
                <a:spcPts val="0"/>
              </a:spcBef>
              <a:spcAft>
                <a:spcPts val="0"/>
              </a:spcAft>
              <a:buNone/>
              <a:defRPr sz="900">
                <a:latin typeface="Red Hat Text Medium"/>
                <a:ea typeface="Red Hat Text Medium"/>
                <a:cs typeface="Red Hat Text Medium"/>
                <a:sym typeface="Red Hat Text Medium"/>
              </a:defRPr>
            </a:lvl5pPr>
            <a:lvl6pPr lvl="5" rtl="0" algn="r">
              <a:lnSpc>
                <a:spcPct val="115000"/>
              </a:lnSpc>
              <a:spcBef>
                <a:spcPts val="0"/>
              </a:spcBef>
              <a:spcAft>
                <a:spcPts val="0"/>
              </a:spcAft>
              <a:buNone/>
              <a:defRPr sz="900">
                <a:latin typeface="Red Hat Text Medium"/>
                <a:ea typeface="Red Hat Text Medium"/>
                <a:cs typeface="Red Hat Text Medium"/>
                <a:sym typeface="Red Hat Text Medium"/>
              </a:defRPr>
            </a:lvl6pPr>
            <a:lvl7pPr lvl="6" rtl="0" algn="r">
              <a:lnSpc>
                <a:spcPct val="115000"/>
              </a:lnSpc>
              <a:spcBef>
                <a:spcPts val="0"/>
              </a:spcBef>
              <a:spcAft>
                <a:spcPts val="0"/>
              </a:spcAft>
              <a:buNone/>
              <a:defRPr sz="900">
                <a:latin typeface="Red Hat Text Medium"/>
                <a:ea typeface="Red Hat Text Medium"/>
                <a:cs typeface="Red Hat Text Medium"/>
                <a:sym typeface="Red Hat Text Medium"/>
              </a:defRPr>
            </a:lvl7pPr>
            <a:lvl8pPr lvl="7" rtl="0" algn="r">
              <a:lnSpc>
                <a:spcPct val="115000"/>
              </a:lnSpc>
              <a:spcBef>
                <a:spcPts val="0"/>
              </a:spcBef>
              <a:spcAft>
                <a:spcPts val="0"/>
              </a:spcAft>
              <a:buNone/>
              <a:defRPr sz="900">
                <a:latin typeface="Red Hat Text Medium"/>
                <a:ea typeface="Red Hat Text Medium"/>
                <a:cs typeface="Red Hat Text Medium"/>
                <a:sym typeface="Red Hat Text Medium"/>
              </a:defRPr>
            </a:lvl8pPr>
            <a:lvl9pPr lvl="8" rtl="0" algn="r">
              <a:lnSpc>
                <a:spcPct val="115000"/>
              </a:lnSpc>
              <a:spcBef>
                <a:spcPts val="0"/>
              </a:spcBef>
              <a:spcAft>
                <a:spcPts val="0"/>
              </a:spcAft>
              <a:buNone/>
              <a:defRPr sz="900">
                <a:latin typeface="Red Hat Text Medium"/>
                <a:ea typeface="Red Hat Text Medium"/>
                <a:cs typeface="Red Hat Text Medium"/>
                <a:sym typeface="Red Hat Text Medium"/>
              </a:defRPr>
            </a:lvl9pPr>
          </a:lstStyle>
          <a:p/>
        </p:txBody>
      </p:sp>
      <p:sp>
        <p:nvSpPr>
          <p:cNvPr id="1871" name="Google Shape;1871;p169"/>
          <p:cNvSpPr txBox="1"/>
          <p:nvPr>
            <p:ph idx="9" type="subTitle"/>
          </p:nvPr>
        </p:nvSpPr>
        <p:spPr>
          <a:xfrm>
            <a:off x="1285069" y="3869028"/>
            <a:ext cx="1580100" cy="506400"/>
          </a:xfrm>
          <a:prstGeom prst="rect">
            <a:avLst/>
          </a:prstGeom>
        </p:spPr>
        <p:txBody>
          <a:bodyPr anchorCtr="0" anchor="t" bIns="0" lIns="0" spcFirstLastPara="1" rIns="0" wrap="square" tIns="0">
            <a:noAutofit/>
          </a:bodyPr>
          <a:lstStyle>
            <a:lvl1pPr lvl="0" rtl="0" algn="r">
              <a:lnSpc>
                <a:spcPct val="115000"/>
              </a:lnSpc>
              <a:spcBef>
                <a:spcPts val="0"/>
              </a:spcBef>
              <a:spcAft>
                <a:spcPts val="0"/>
              </a:spcAft>
              <a:buNone/>
              <a:defRPr sz="900"/>
            </a:lvl1pPr>
            <a:lvl2pPr lvl="1" rtl="0" algn="r">
              <a:lnSpc>
                <a:spcPct val="115000"/>
              </a:lnSpc>
              <a:spcBef>
                <a:spcPts val="0"/>
              </a:spcBef>
              <a:spcAft>
                <a:spcPts val="0"/>
              </a:spcAft>
              <a:buNone/>
              <a:defRPr sz="900"/>
            </a:lvl2pPr>
            <a:lvl3pPr lvl="2" rtl="0" algn="r">
              <a:lnSpc>
                <a:spcPct val="115000"/>
              </a:lnSpc>
              <a:spcBef>
                <a:spcPts val="0"/>
              </a:spcBef>
              <a:spcAft>
                <a:spcPts val="0"/>
              </a:spcAft>
              <a:buNone/>
              <a:defRPr sz="900"/>
            </a:lvl3pPr>
            <a:lvl4pPr lvl="3" rtl="0" algn="r">
              <a:lnSpc>
                <a:spcPct val="115000"/>
              </a:lnSpc>
              <a:spcBef>
                <a:spcPts val="0"/>
              </a:spcBef>
              <a:spcAft>
                <a:spcPts val="0"/>
              </a:spcAft>
              <a:buNone/>
              <a:defRPr sz="900"/>
            </a:lvl4pPr>
            <a:lvl5pPr lvl="4" rtl="0" algn="r">
              <a:lnSpc>
                <a:spcPct val="115000"/>
              </a:lnSpc>
              <a:spcBef>
                <a:spcPts val="0"/>
              </a:spcBef>
              <a:spcAft>
                <a:spcPts val="0"/>
              </a:spcAft>
              <a:buNone/>
              <a:defRPr sz="900"/>
            </a:lvl5pPr>
            <a:lvl6pPr lvl="5" rtl="0" algn="r">
              <a:lnSpc>
                <a:spcPct val="115000"/>
              </a:lnSpc>
              <a:spcBef>
                <a:spcPts val="0"/>
              </a:spcBef>
              <a:spcAft>
                <a:spcPts val="0"/>
              </a:spcAft>
              <a:buNone/>
              <a:defRPr sz="900"/>
            </a:lvl6pPr>
            <a:lvl7pPr lvl="6" rtl="0" algn="r">
              <a:lnSpc>
                <a:spcPct val="115000"/>
              </a:lnSpc>
              <a:spcBef>
                <a:spcPts val="0"/>
              </a:spcBef>
              <a:spcAft>
                <a:spcPts val="0"/>
              </a:spcAft>
              <a:buNone/>
              <a:defRPr sz="900"/>
            </a:lvl7pPr>
            <a:lvl8pPr lvl="7" rtl="0" algn="r">
              <a:lnSpc>
                <a:spcPct val="115000"/>
              </a:lnSpc>
              <a:spcBef>
                <a:spcPts val="0"/>
              </a:spcBef>
              <a:spcAft>
                <a:spcPts val="0"/>
              </a:spcAft>
              <a:buNone/>
              <a:defRPr sz="900"/>
            </a:lvl8pPr>
            <a:lvl9pPr lvl="8" rtl="0" algn="r">
              <a:lnSpc>
                <a:spcPct val="115000"/>
              </a:lnSpc>
              <a:spcBef>
                <a:spcPts val="0"/>
              </a:spcBef>
              <a:spcAft>
                <a:spcPts val="0"/>
              </a:spcAft>
              <a:buNone/>
              <a:defRPr sz="900"/>
            </a:lvl9pPr>
          </a:lstStyle>
          <a:p/>
        </p:txBody>
      </p:sp>
      <p:sp>
        <p:nvSpPr>
          <p:cNvPr id="1872" name="Google Shape;1872;p169"/>
          <p:cNvSpPr txBox="1"/>
          <p:nvPr/>
        </p:nvSpPr>
        <p:spPr>
          <a:xfrm>
            <a:off x="7551023" y="202377"/>
            <a:ext cx="1214100" cy="224100"/>
          </a:xfrm>
          <a:prstGeom prst="rect">
            <a:avLst/>
          </a:prstGeom>
          <a:noFill/>
          <a:ln>
            <a:noFill/>
          </a:ln>
        </p:spPr>
        <p:txBody>
          <a:bodyPr anchorCtr="0" anchor="b" bIns="0" lIns="0" spcFirstLastPara="1" rIns="0" wrap="square" tIns="0">
            <a:noAutofit/>
          </a:bodyPr>
          <a:lstStyle/>
          <a:p>
            <a:pPr indent="0" lvl="0" marL="0" rtl="0" algn="l">
              <a:spcBef>
                <a:spcPts val="0"/>
              </a:spcBef>
              <a:spcAft>
                <a:spcPts val="0"/>
              </a:spcAft>
              <a:buNone/>
            </a:pPr>
            <a:r>
              <a:rPr lang="en" sz="700">
                <a:latin typeface="Red Hat Text"/>
                <a:ea typeface="Red Hat Text"/>
                <a:cs typeface="Red Hat Text"/>
                <a:sym typeface="Red Hat Text"/>
              </a:rPr>
              <a:t>Shared Under NDA</a:t>
            </a:r>
            <a:endParaRPr sz="700">
              <a:latin typeface="Red Hat Text"/>
              <a:ea typeface="Red Hat Text"/>
              <a:cs typeface="Red Hat Text"/>
              <a:sym typeface="Red Hat Text"/>
            </a:endParaRPr>
          </a:p>
          <a:p>
            <a:pPr indent="0" lvl="0" marL="0" rtl="0" algn="r">
              <a:lnSpc>
                <a:spcPct val="150000"/>
              </a:lnSpc>
              <a:spcBef>
                <a:spcPts val="0"/>
              </a:spcBef>
              <a:spcAft>
                <a:spcPts val="0"/>
              </a:spcAft>
              <a:buNone/>
            </a:pPr>
            <a:r>
              <a:t/>
            </a:r>
            <a:endParaRPr b="1" sz="600">
              <a:solidFill>
                <a:srgbClr val="666666"/>
              </a:solidFill>
              <a:latin typeface="Overpass"/>
              <a:ea typeface="Overpass"/>
              <a:cs typeface="Overpass"/>
              <a:sym typeface="Overpass"/>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6">
  <p:cSld name="CUSTOM_4_36">
    <p:spTree>
      <p:nvGrpSpPr>
        <p:cNvPr id="1873" name="Shape 1873"/>
        <p:cNvGrpSpPr/>
        <p:nvPr/>
      </p:nvGrpSpPr>
      <p:grpSpPr>
        <a:xfrm>
          <a:off x="0" y="0"/>
          <a:ext cx="0" cy="0"/>
          <a:chOff x="0" y="0"/>
          <a:chExt cx="0" cy="0"/>
        </a:xfrm>
      </p:grpSpPr>
      <p:sp>
        <p:nvSpPr>
          <p:cNvPr id="1874" name="Google Shape;1874;p170"/>
          <p:cNvSpPr txBox="1"/>
          <p:nvPr>
            <p:ph type="title"/>
          </p:nvPr>
        </p:nvSpPr>
        <p:spPr>
          <a:xfrm>
            <a:off x="1314450" y="709500"/>
            <a:ext cx="6515100" cy="7257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solidFill>
                  <a:srgbClr val="000000"/>
                </a:solidFill>
              </a:defRPr>
            </a:lvl1pPr>
            <a:lvl2pPr lvl="1" rtl="0" algn="ctr">
              <a:lnSpc>
                <a:spcPct val="130000"/>
              </a:lnSpc>
              <a:spcBef>
                <a:spcPts val="0"/>
              </a:spcBef>
              <a:spcAft>
                <a:spcPts val="0"/>
              </a:spcAft>
              <a:buNone/>
              <a:defRPr sz="2000">
                <a:solidFill>
                  <a:srgbClr val="000000"/>
                </a:solidFill>
              </a:defRPr>
            </a:lvl2pPr>
            <a:lvl3pPr lvl="2" rtl="0" algn="ctr">
              <a:lnSpc>
                <a:spcPct val="130000"/>
              </a:lnSpc>
              <a:spcBef>
                <a:spcPts val="0"/>
              </a:spcBef>
              <a:spcAft>
                <a:spcPts val="0"/>
              </a:spcAft>
              <a:buNone/>
              <a:defRPr sz="2000">
                <a:solidFill>
                  <a:srgbClr val="000000"/>
                </a:solidFill>
              </a:defRPr>
            </a:lvl3pPr>
            <a:lvl4pPr lvl="3" rtl="0" algn="ctr">
              <a:lnSpc>
                <a:spcPct val="130000"/>
              </a:lnSpc>
              <a:spcBef>
                <a:spcPts val="0"/>
              </a:spcBef>
              <a:spcAft>
                <a:spcPts val="0"/>
              </a:spcAft>
              <a:buNone/>
              <a:defRPr sz="2000">
                <a:solidFill>
                  <a:srgbClr val="000000"/>
                </a:solidFill>
              </a:defRPr>
            </a:lvl4pPr>
            <a:lvl5pPr lvl="4" rtl="0" algn="ctr">
              <a:lnSpc>
                <a:spcPct val="130000"/>
              </a:lnSpc>
              <a:spcBef>
                <a:spcPts val="0"/>
              </a:spcBef>
              <a:spcAft>
                <a:spcPts val="0"/>
              </a:spcAft>
              <a:buNone/>
              <a:defRPr sz="2000">
                <a:solidFill>
                  <a:srgbClr val="000000"/>
                </a:solidFill>
              </a:defRPr>
            </a:lvl5pPr>
            <a:lvl6pPr lvl="5" rtl="0" algn="ctr">
              <a:lnSpc>
                <a:spcPct val="130000"/>
              </a:lnSpc>
              <a:spcBef>
                <a:spcPts val="0"/>
              </a:spcBef>
              <a:spcAft>
                <a:spcPts val="0"/>
              </a:spcAft>
              <a:buNone/>
              <a:defRPr sz="2000">
                <a:solidFill>
                  <a:srgbClr val="000000"/>
                </a:solidFill>
              </a:defRPr>
            </a:lvl6pPr>
            <a:lvl7pPr lvl="6" rtl="0" algn="ctr">
              <a:lnSpc>
                <a:spcPct val="130000"/>
              </a:lnSpc>
              <a:spcBef>
                <a:spcPts val="0"/>
              </a:spcBef>
              <a:spcAft>
                <a:spcPts val="0"/>
              </a:spcAft>
              <a:buNone/>
              <a:defRPr sz="2000">
                <a:solidFill>
                  <a:srgbClr val="000000"/>
                </a:solidFill>
              </a:defRPr>
            </a:lvl7pPr>
            <a:lvl8pPr lvl="7" rtl="0" algn="ctr">
              <a:lnSpc>
                <a:spcPct val="130000"/>
              </a:lnSpc>
              <a:spcBef>
                <a:spcPts val="0"/>
              </a:spcBef>
              <a:spcAft>
                <a:spcPts val="0"/>
              </a:spcAft>
              <a:buNone/>
              <a:defRPr sz="2000">
                <a:solidFill>
                  <a:srgbClr val="000000"/>
                </a:solidFill>
              </a:defRPr>
            </a:lvl8pPr>
            <a:lvl9pPr lvl="8" rtl="0" algn="ctr">
              <a:lnSpc>
                <a:spcPct val="130000"/>
              </a:lnSpc>
              <a:spcBef>
                <a:spcPts val="0"/>
              </a:spcBef>
              <a:spcAft>
                <a:spcPts val="0"/>
              </a:spcAft>
              <a:buNone/>
              <a:defRPr sz="2000">
                <a:solidFill>
                  <a:srgbClr val="000000"/>
                </a:solidFill>
              </a:defRPr>
            </a:lvl9pPr>
          </a:lstStyle>
          <a:p/>
        </p:txBody>
      </p:sp>
      <p:cxnSp>
        <p:nvCxnSpPr>
          <p:cNvPr id="1875" name="Google Shape;1875;p170"/>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cxnSp>
        <p:nvCxnSpPr>
          <p:cNvPr id="1876" name="Google Shape;1876;p170"/>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1877" name="Google Shape;1877;p170"/>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1878" name="Google Shape;1878;p170"/>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1879" name="Google Shape;1879;p170"/>
          <p:cNvSpPr txBox="1"/>
          <p:nvPr/>
        </p:nvSpPr>
        <p:spPr>
          <a:xfrm>
            <a:off x="389725" y="150"/>
            <a:ext cx="8754300" cy="3039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t/>
            </a:r>
            <a:endParaRPr sz="1400">
              <a:latin typeface="Overpass Light"/>
              <a:ea typeface="Overpass Light"/>
              <a:cs typeface="Overpass Light"/>
              <a:sym typeface="Overpass Light"/>
            </a:endParaRPr>
          </a:p>
          <a:p>
            <a:pPr indent="0" lvl="0" marL="0" rtl="0" algn="r">
              <a:spcBef>
                <a:spcPts val="0"/>
              </a:spcBef>
              <a:spcAft>
                <a:spcPts val="0"/>
              </a:spcAft>
              <a:buClr>
                <a:schemeClr val="dk1"/>
              </a:buClr>
              <a:buSzPts val="1100"/>
              <a:buFont typeface="Arial"/>
              <a:buNone/>
            </a:pPr>
            <a:r>
              <a:t/>
            </a:r>
            <a:endParaRPr sz="1400">
              <a:latin typeface="Overpass Light"/>
              <a:ea typeface="Overpass Light"/>
              <a:cs typeface="Overpass Light"/>
              <a:sym typeface="Overpass Light"/>
            </a:endParaRPr>
          </a:p>
          <a:p>
            <a:pPr indent="0" lvl="0" marL="0" rtl="0" algn="r">
              <a:spcBef>
                <a:spcPts val="0"/>
              </a:spcBef>
              <a:spcAft>
                <a:spcPts val="0"/>
              </a:spcAft>
              <a:buClr>
                <a:schemeClr val="dk1"/>
              </a:buClr>
              <a:buSzPts val="1100"/>
              <a:buFont typeface="Arial"/>
              <a:buNone/>
            </a:pPr>
            <a:r>
              <a:t/>
            </a:r>
            <a:endParaRPr sz="1400">
              <a:latin typeface="Overpass Light"/>
              <a:ea typeface="Overpass Light"/>
              <a:cs typeface="Overpass Light"/>
              <a:sym typeface="Overpass Light"/>
            </a:endParaRPr>
          </a:p>
          <a:p>
            <a:pPr indent="0" lvl="0" marL="0" rtl="0" algn="r">
              <a:spcBef>
                <a:spcPts val="0"/>
              </a:spcBef>
              <a:spcAft>
                <a:spcPts val="0"/>
              </a:spcAft>
              <a:buClr>
                <a:schemeClr val="dk1"/>
              </a:buClr>
              <a:buSzPts val="1100"/>
              <a:buFont typeface="Arial"/>
              <a:buNone/>
            </a:pPr>
            <a:r>
              <a:t/>
            </a:r>
            <a:endParaRPr sz="1400">
              <a:latin typeface="Overpass Light"/>
              <a:ea typeface="Overpass Light"/>
              <a:cs typeface="Overpass Light"/>
              <a:sym typeface="Overpass Light"/>
            </a:endParaRPr>
          </a:p>
          <a:p>
            <a:pPr indent="0" lvl="0" marL="0" rtl="0" algn="r">
              <a:spcBef>
                <a:spcPts val="0"/>
              </a:spcBef>
              <a:spcAft>
                <a:spcPts val="0"/>
              </a:spcAft>
              <a:buClr>
                <a:schemeClr val="dk1"/>
              </a:buClr>
              <a:buSzPts val="1100"/>
              <a:buFont typeface="Arial"/>
              <a:buNone/>
            </a:pPr>
            <a:r>
              <a:t/>
            </a:r>
            <a:endParaRPr sz="1400">
              <a:latin typeface="Overpass Light"/>
              <a:ea typeface="Overpass Light"/>
              <a:cs typeface="Overpass Light"/>
              <a:sym typeface="Overpass Light"/>
            </a:endParaRPr>
          </a:p>
          <a:p>
            <a:pPr indent="0" lvl="0" marL="0" rtl="0" algn="r">
              <a:spcBef>
                <a:spcPts val="0"/>
              </a:spcBef>
              <a:spcAft>
                <a:spcPts val="0"/>
              </a:spcAft>
              <a:buClr>
                <a:schemeClr val="dk1"/>
              </a:buClr>
              <a:buSzPts val="1100"/>
              <a:buFont typeface="Arial"/>
              <a:buNone/>
            </a:pPr>
            <a:r>
              <a:t/>
            </a:r>
            <a:endParaRPr sz="1400">
              <a:latin typeface="Overpass Light"/>
              <a:ea typeface="Overpass Light"/>
              <a:cs typeface="Overpass Light"/>
              <a:sym typeface="Overpass Light"/>
            </a:endParaRPr>
          </a:p>
          <a:p>
            <a:pPr indent="0" lvl="0" marL="0" rtl="0" algn="r">
              <a:spcBef>
                <a:spcPts val="0"/>
              </a:spcBef>
              <a:spcAft>
                <a:spcPts val="0"/>
              </a:spcAft>
              <a:buClr>
                <a:schemeClr val="dk1"/>
              </a:buClr>
              <a:buSzPts val="1100"/>
              <a:buFont typeface="Arial"/>
              <a:buNone/>
            </a:pPr>
            <a:r>
              <a:t/>
            </a:r>
            <a:endParaRPr sz="1400">
              <a:latin typeface="Overpass Light"/>
              <a:ea typeface="Overpass Light"/>
              <a:cs typeface="Overpass Light"/>
              <a:sym typeface="Overpass Light"/>
            </a:endParaRPr>
          </a:p>
          <a:p>
            <a:pPr indent="0" lvl="0" marL="0" rtl="0" algn="r">
              <a:spcBef>
                <a:spcPts val="0"/>
              </a:spcBef>
              <a:spcAft>
                <a:spcPts val="0"/>
              </a:spcAft>
              <a:buClr>
                <a:schemeClr val="dk1"/>
              </a:buClr>
              <a:buSzPts val="1100"/>
              <a:buFont typeface="Arial"/>
              <a:buNone/>
            </a:pPr>
            <a:r>
              <a:t/>
            </a:r>
            <a:endParaRPr sz="1400">
              <a:latin typeface="Overpass Light"/>
              <a:ea typeface="Overpass Light"/>
              <a:cs typeface="Overpass Light"/>
              <a:sym typeface="Overpass Light"/>
            </a:endParaRPr>
          </a:p>
          <a:p>
            <a:pPr indent="0" lvl="0" marL="0" rtl="0" algn="r">
              <a:spcBef>
                <a:spcPts val="0"/>
              </a:spcBef>
              <a:spcAft>
                <a:spcPts val="0"/>
              </a:spcAft>
              <a:buClr>
                <a:schemeClr val="dk1"/>
              </a:buClr>
              <a:buSzPts val="1100"/>
              <a:buFont typeface="Arial"/>
              <a:buNone/>
            </a:pPr>
            <a:r>
              <a:t/>
            </a:r>
            <a:endParaRPr sz="1400">
              <a:latin typeface="Overpass Light"/>
              <a:ea typeface="Overpass Light"/>
              <a:cs typeface="Overpass Light"/>
              <a:sym typeface="Overpass Light"/>
            </a:endParaRPr>
          </a:p>
          <a:p>
            <a:pPr indent="0" lvl="0" marL="0" rtl="0" algn="r">
              <a:spcBef>
                <a:spcPts val="0"/>
              </a:spcBef>
              <a:spcAft>
                <a:spcPts val="0"/>
              </a:spcAft>
              <a:buNone/>
            </a:pPr>
            <a:r>
              <a:rPr lang="en" sz="600">
                <a:solidFill>
                  <a:srgbClr val="666666"/>
                </a:solidFill>
                <a:latin typeface="Red Hat Display"/>
                <a:ea typeface="Red Hat Display"/>
                <a:cs typeface="Red Hat Display"/>
                <a:sym typeface="Red Hat Display"/>
              </a:rPr>
              <a:t>What's new in OpenShift 4.5</a:t>
            </a:r>
            <a:endParaRPr sz="600">
              <a:solidFill>
                <a:srgbClr val="666666"/>
              </a:solidFill>
              <a:latin typeface="Red Hat Display"/>
              <a:ea typeface="Red Hat Display"/>
              <a:cs typeface="Red Hat Display"/>
              <a:sym typeface="Red Hat Display"/>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8">
  <p:cSld name="CUSTOM_4_37">
    <p:spTree>
      <p:nvGrpSpPr>
        <p:cNvPr id="1880" name="Shape 1880"/>
        <p:cNvGrpSpPr/>
        <p:nvPr/>
      </p:nvGrpSpPr>
      <p:grpSpPr>
        <a:xfrm>
          <a:off x="0" y="0"/>
          <a:ext cx="0" cy="0"/>
          <a:chOff x="0" y="0"/>
          <a:chExt cx="0" cy="0"/>
        </a:xfrm>
      </p:grpSpPr>
      <p:sp>
        <p:nvSpPr>
          <p:cNvPr id="1881" name="Google Shape;1881;p171"/>
          <p:cNvSpPr txBox="1"/>
          <p:nvPr>
            <p:ph type="title"/>
          </p:nvPr>
        </p:nvSpPr>
        <p:spPr>
          <a:xfrm>
            <a:off x="1314450" y="709500"/>
            <a:ext cx="6515100" cy="7257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1900">
                <a:solidFill>
                  <a:srgbClr val="000000"/>
                </a:solidFill>
              </a:defRPr>
            </a:lvl1pPr>
            <a:lvl2pPr lvl="1" rtl="0" algn="ctr">
              <a:lnSpc>
                <a:spcPct val="130000"/>
              </a:lnSpc>
              <a:spcBef>
                <a:spcPts val="0"/>
              </a:spcBef>
              <a:spcAft>
                <a:spcPts val="0"/>
              </a:spcAft>
              <a:buNone/>
              <a:defRPr sz="1900">
                <a:solidFill>
                  <a:srgbClr val="000000"/>
                </a:solidFill>
              </a:defRPr>
            </a:lvl2pPr>
            <a:lvl3pPr lvl="2" rtl="0" algn="ctr">
              <a:lnSpc>
                <a:spcPct val="130000"/>
              </a:lnSpc>
              <a:spcBef>
                <a:spcPts val="0"/>
              </a:spcBef>
              <a:spcAft>
                <a:spcPts val="0"/>
              </a:spcAft>
              <a:buNone/>
              <a:defRPr sz="1900">
                <a:solidFill>
                  <a:srgbClr val="000000"/>
                </a:solidFill>
              </a:defRPr>
            </a:lvl3pPr>
            <a:lvl4pPr lvl="3" rtl="0" algn="ctr">
              <a:lnSpc>
                <a:spcPct val="130000"/>
              </a:lnSpc>
              <a:spcBef>
                <a:spcPts val="0"/>
              </a:spcBef>
              <a:spcAft>
                <a:spcPts val="0"/>
              </a:spcAft>
              <a:buNone/>
              <a:defRPr sz="1900">
                <a:solidFill>
                  <a:srgbClr val="000000"/>
                </a:solidFill>
              </a:defRPr>
            </a:lvl4pPr>
            <a:lvl5pPr lvl="4" rtl="0" algn="ctr">
              <a:lnSpc>
                <a:spcPct val="130000"/>
              </a:lnSpc>
              <a:spcBef>
                <a:spcPts val="0"/>
              </a:spcBef>
              <a:spcAft>
                <a:spcPts val="0"/>
              </a:spcAft>
              <a:buNone/>
              <a:defRPr sz="1900">
                <a:solidFill>
                  <a:srgbClr val="000000"/>
                </a:solidFill>
              </a:defRPr>
            </a:lvl5pPr>
            <a:lvl6pPr lvl="5" rtl="0" algn="ctr">
              <a:lnSpc>
                <a:spcPct val="130000"/>
              </a:lnSpc>
              <a:spcBef>
                <a:spcPts val="0"/>
              </a:spcBef>
              <a:spcAft>
                <a:spcPts val="0"/>
              </a:spcAft>
              <a:buNone/>
              <a:defRPr sz="1900">
                <a:solidFill>
                  <a:srgbClr val="000000"/>
                </a:solidFill>
              </a:defRPr>
            </a:lvl6pPr>
            <a:lvl7pPr lvl="6" rtl="0" algn="ctr">
              <a:lnSpc>
                <a:spcPct val="130000"/>
              </a:lnSpc>
              <a:spcBef>
                <a:spcPts val="0"/>
              </a:spcBef>
              <a:spcAft>
                <a:spcPts val="0"/>
              </a:spcAft>
              <a:buNone/>
              <a:defRPr sz="1900">
                <a:solidFill>
                  <a:srgbClr val="000000"/>
                </a:solidFill>
              </a:defRPr>
            </a:lvl7pPr>
            <a:lvl8pPr lvl="7" rtl="0" algn="ctr">
              <a:lnSpc>
                <a:spcPct val="130000"/>
              </a:lnSpc>
              <a:spcBef>
                <a:spcPts val="0"/>
              </a:spcBef>
              <a:spcAft>
                <a:spcPts val="0"/>
              </a:spcAft>
              <a:buNone/>
              <a:defRPr sz="1900">
                <a:solidFill>
                  <a:srgbClr val="000000"/>
                </a:solidFill>
              </a:defRPr>
            </a:lvl8pPr>
            <a:lvl9pPr lvl="8" rtl="0" algn="ctr">
              <a:lnSpc>
                <a:spcPct val="130000"/>
              </a:lnSpc>
              <a:spcBef>
                <a:spcPts val="0"/>
              </a:spcBef>
              <a:spcAft>
                <a:spcPts val="0"/>
              </a:spcAft>
              <a:buNone/>
              <a:defRPr sz="1900">
                <a:solidFill>
                  <a:srgbClr val="000000"/>
                </a:solidFill>
              </a:defRPr>
            </a:lvl9pPr>
          </a:lstStyle>
          <a:p/>
        </p:txBody>
      </p:sp>
      <p:cxnSp>
        <p:nvCxnSpPr>
          <p:cNvPr id="1882" name="Google Shape;1882;p171"/>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cxnSp>
        <p:nvCxnSpPr>
          <p:cNvPr id="1883" name="Google Shape;1883;p171"/>
          <p:cNvCxnSpPr/>
          <p:nvPr/>
        </p:nvCxnSpPr>
        <p:spPr>
          <a:xfrm rot="10800000">
            <a:off x="335825" y="4801200"/>
            <a:ext cx="0" cy="342300"/>
          </a:xfrm>
          <a:prstGeom prst="straightConnector1">
            <a:avLst/>
          </a:prstGeom>
          <a:noFill/>
          <a:ln cap="flat" cmpd="sng" w="9525">
            <a:solidFill>
              <a:srgbClr val="EE0000"/>
            </a:solidFill>
            <a:prstDash val="solid"/>
            <a:round/>
            <a:headEnd len="med" w="med" type="none"/>
            <a:tailEnd len="med" w="med" type="none"/>
          </a:ln>
        </p:spPr>
      </p:cxnSp>
      <p:sp>
        <p:nvSpPr>
          <p:cNvPr id="1884" name="Google Shape;1884;p171"/>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1885" name="Google Shape;1885;p171"/>
          <p:cNvSpPr txBox="1"/>
          <p:nvPr/>
        </p:nvSpPr>
        <p:spPr>
          <a:xfrm>
            <a:off x="7551023" y="202377"/>
            <a:ext cx="12141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600">
                <a:solidFill>
                  <a:srgbClr val="666666"/>
                </a:solidFill>
                <a:latin typeface="Overpass"/>
                <a:ea typeface="Overpass"/>
                <a:cs typeface="Overpass"/>
                <a:sym typeface="Overpass"/>
              </a:rPr>
              <a:t>REQUIRES NDA</a:t>
            </a:r>
            <a:endParaRPr b="1" sz="600">
              <a:solidFill>
                <a:srgbClr val="666666"/>
              </a:solidFill>
              <a:latin typeface="Overpass"/>
              <a:ea typeface="Overpass"/>
              <a:cs typeface="Overpass"/>
              <a:sym typeface="Overpass"/>
            </a:endParaRPr>
          </a:p>
        </p:txBody>
      </p:sp>
      <p:pic>
        <p:nvPicPr>
          <p:cNvPr id="1886" name="Google Shape;1886;p171"/>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1887" name="Google Shape;1887;p171"/>
          <p:cNvSpPr txBox="1"/>
          <p:nvPr>
            <p:ph idx="1" type="subTitle"/>
          </p:nvPr>
        </p:nvSpPr>
        <p:spPr>
          <a:xfrm>
            <a:off x="663788" y="4627163"/>
            <a:ext cx="6887100" cy="4197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400">
                <a:solidFill>
                  <a:srgbClr val="4D4D4F"/>
                </a:solidFill>
              </a:defRPr>
            </a:lvl1pPr>
            <a:lvl2pPr lvl="1" rtl="0">
              <a:lnSpc>
                <a:spcPct val="142000"/>
              </a:lnSpc>
              <a:spcBef>
                <a:spcPts val="0"/>
              </a:spcBef>
              <a:spcAft>
                <a:spcPts val="0"/>
              </a:spcAft>
              <a:buNone/>
              <a:defRPr sz="400">
                <a:solidFill>
                  <a:srgbClr val="4D4D4F"/>
                </a:solidFill>
              </a:defRPr>
            </a:lvl2pPr>
            <a:lvl3pPr lvl="2" rtl="0">
              <a:lnSpc>
                <a:spcPct val="142000"/>
              </a:lnSpc>
              <a:spcBef>
                <a:spcPts val="0"/>
              </a:spcBef>
              <a:spcAft>
                <a:spcPts val="0"/>
              </a:spcAft>
              <a:buNone/>
              <a:defRPr sz="400">
                <a:solidFill>
                  <a:srgbClr val="4D4D4F"/>
                </a:solidFill>
              </a:defRPr>
            </a:lvl3pPr>
            <a:lvl4pPr lvl="3" rtl="0">
              <a:lnSpc>
                <a:spcPct val="142000"/>
              </a:lnSpc>
              <a:spcBef>
                <a:spcPts val="0"/>
              </a:spcBef>
              <a:spcAft>
                <a:spcPts val="0"/>
              </a:spcAft>
              <a:buNone/>
              <a:defRPr sz="400">
                <a:solidFill>
                  <a:srgbClr val="4D4D4F"/>
                </a:solidFill>
              </a:defRPr>
            </a:lvl4pPr>
            <a:lvl5pPr lvl="4" rtl="0">
              <a:lnSpc>
                <a:spcPct val="142000"/>
              </a:lnSpc>
              <a:spcBef>
                <a:spcPts val="0"/>
              </a:spcBef>
              <a:spcAft>
                <a:spcPts val="0"/>
              </a:spcAft>
              <a:buNone/>
              <a:defRPr sz="400">
                <a:solidFill>
                  <a:srgbClr val="4D4D4F"/>
                </a:solidFill>
              </a:defRPr>
            </a:lvl5pPr>
            <a:lvl6pPr lvl="5" rtl="0">
              <a:lnSpc>
                <a:spcPct val="142000"/>
              </a:lnSpc>
              <a:spcBef>
                <a:spcPts val="0"/>
              </a:spcBef>
              <a:spcAft>
                <a:spcPts val="0"/>
              </a:spcAft>
              <a:buNone/>
              <a:defRPr sz="400">
                <a:solidFill>
                  <a:srgbClr val="4D4D4F"/>
                </a:solidFill>
              </a:defRPr>
            </a:lvl6pPr>
            <a:lvl7pPr lvl="6" rtl="0">
              <a:lnSpc>
                <a:spcPct val="142000"/>
              </a:lnSpc>
              <a:spcBef>
                <a:spcPts val="0"/>
              </a:spcBef>
              <a:spcAft>
                <a:spcPts val="0"/>
              </a:spcAft>
              <a:buNone/>
              <a:defRPr sz="400">
                <a:solidFill>
                  <a:srgbClr val="4D4D4F"/>
                </a:solidFill>
              </a:defRPr>
            </a:lvl7pPr>
            <a:lvl8pPr lvl="7" rtl="0">
              <a:lnSpc>
                <a:spcPct val="142000"/>
              </a:lnSpc>
              <a:spcBef>
                <a:spcPts val="0"/>
              </a:spcBef>
              <a:spcAft>
                <a:spcPts val="0"/>
              </a:spcAft>
              <a:buNone/>
              <a:defRPr sz="400">
                <a:solidFill>
                  <a:srgbClr val="4D4D4F"/>
                </a:solidFill>
              </a:defRPr>
            </a:lvl8pPr>
            <a:lvl9pPr lvl="8" rtl="0">
              <a:lnSpc>
                <a:spcPct val="142000"/>
              </a:lnSpc>
              <a:spcBef>
                <a:spcPts val="0"/>
              </a:spcBef>
              <a:spcAft>
                <a:spcPts val="0"/>
              </a:spcAft>
              <a:buNone/>
              <a:defRPr sz="400">
                <a:solidFill>
                  <a:srgbClr val="4D4D4F"/>
                </a:solidFill>
              </a:defRPr>
            </a:lvl9pPr>
          </a:lstStyle>
          <a:p/>
        </p:txBody>
      </p:sp>
      <p:sp>
        <p:nvSpPr>
          <p:cNvPr id="1888" name="Google Shape;1888;p171"/>
          <p:cNvSpPr txBox="1"/>
          <p:nvPr/>
        </p:nvSpPr>
        <p:spPr>
          <a:xfrm>
            <a:off x="475725" y="255477"/>
            <a:ext cx="2208300" cy="1710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t/>
            </a:r>
            <a:endParaRPr b="1" sz="600">
              <a:solidFill>
                <a:srgbClr val="4D4D4F"/>
              </a:solidFill>
              <a:latin typeface="Overpass"/>
              <a:ea typeface="Overpass"/>
              <a:cs typeface="Overpass"/>
              <a:sym typeface="Overpass"/>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3 1 1">
  <p:cSld name="CUSTOM_4_26_2">
    <p:spTree>
      <p:nvGrpSpPr>
        <p:cNvPr id="1889" name="Shape 1889"/>
        <p:cNvGrpSpPr/>
        <p:nvPr/>
      </p:nvGrpSpPr>
      <p:grpSpPr>
        <a:xfrm>
          <a:off x="0" y="0"/>
          <a:ext cx="0" cy="0"/>
          <a:chOff x="0" y="0"/>
          <a:chExt cx="0" cy="0"/>
        </a:xfrm>
      </p:grpSpPr>
      <p:sp>
        <p:nvSpPr>
          <p:cNvPr id="1890" name="Google Shape;1890;p172"/>
          <p:cNvSpPr txBox="1"/>
          <p:nvPr>
            <p:ph type="title"/>
          </p:nvPr>
        </p:nvSpPr>
        <p:spPr>
          <a:xfrm>
            <a:off x="1314450" y="709500"/>
            <a:ext cx="6515100" cy="7257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solidFill>
                  <a:srgbClr val="000000"/>
                </a:solidFill>
              </a:defRPr>
            </a:lvl1pPr>
            <a:lvl2pPr lvl="1" rtl="0" algn="ctr">
              <a:lnSpc>
                <a:spcPct val="130000"/>
              </a:lnSpc>
              <a:spcBef>
                <a:spcPts val="0"/>
              </a:spcBef>
              <a:spcAft>
                <a:spcPts val="0"/>
              </a:spcAft>
              <a:buNone/>
              <a:defRPr sz="2000">
                <a:solidFill>
                  <a:srgbClr val="000000"/>
                </a:solidFill>
              </a:defRPr>
            </a:lvl2pPr>
            <a:lvl3pPr lvl="2" rtl="0" algn="ctr">
              <a:lnSpc>
                <a:spcPct val="130000"/>
              </a:lnSpc>
              <a:spcBef>
                <a:spcPts val="0"/>
              </a:spcBef>
              <a:spcAft>
                <a:spcPts val="0"/>
              </a:spcAft>
              <a:buNone/>
              <a:defRPr sz="2000">
                <a:solidFill>
                  <a:srgbClr val="000000"/>
                </a:solidFill>
              </a:defRPr>
            </a:lvl3pPr>
            <a:lvl4pPr lvl="3" rtl="0" algn="ctr">
              <a:lnSpc>
                <a:spcPct val="130000"/>
              </a:lnSpc>
              <a:spcBef>
                <a:spcPts val="0"/>
              </a:spcBef>
              <a:spcAft>
                <a:spcPts val="0"/>
              </a:spcAft>
              <a:buNone/>
              <a:defRPr sz="2000">
                <a:solidFill>
                  <a:srgbClr val="000000"/>
                </a:solidFill>
              </a:defRPr>
            </a:lvl4pPr>
            <a:lvl5pPr lvl="4" rtl="0" algn="ctr">
              <a:lnSpc>
                <a:spcPct val="130000"/>
              </a:lnSpc>
              <a:spcBef>
                <a:spcPts val="0"/>
              </a:spcBef>
              <a:spcAft>
                <a:spcPts val="0"/>
              </a:spcAft>
              <a:buNone/>
              <a:defRPr sz="2000">
                <a:solidFill>
                  <a:srgbClr val="000000"/>
                </a:solidFill>
              </a:defRPr>
            </a:lvl5pPr>
            <a:lvl6pPr lvl="5" rtl="0" algn="ctr">
              <a:lnSpc>
                <a:spcPct val="130000"/>
              </a:lnSpc>
              <a:spcBef>
                <a:spcPts val="0"/>
              </a:spcBef>
              <a:spcAft>
                <a:spcPts val="0"/>
              </a:spcAft>
              <a:buNone/>
              <a:defRPr sz="2000">
                <a:solidFill>
                  <a:srgbClr val="000000"/>
                </a:solidFill>
              </a:defRPr>
            </a:lvl6pPr>
            <a:lvl7pPr lvl="6" rtl="0" algn="ctr">
              <a:lnSpc>
                <a:spcPct val="130000"/>
              </a:lnSpc>
              <a:spcBef>
                <a:spcPts val="0"/>
              </a:spcBef>
              <a:spcAft>
                <a:spcPts val="0"/>
              </a:spcAft>
              <a:buNone/>
              <a:defRPr sz="2000">
                <a:solidFill>
                  <a:srgbClr val="000000"/>
                </a:solidFill>
              </a:defRPr>
            </a:lvl7pPr>
            <a:lvl8pPr lvl="7" rtl="0" algn="ctr">
              <a:lnSpc>
                <a:spcPct val="130000"/>
              </a:lnSpc>
              <a:spcBef>
                <a:spcPts val="0"/>
              </a:spcBef>
              <a:spcAft>
                <a:spcPts val="0"/>
              </a:spcAft>
              <a:buNone/>
              <a:defRPr sz="2000">
                <a:solidFill>
                  <a:srgbClr val="000000"/>
                </a:solidFill>
              </a:defRPr>
            </a:lvl8pPr>
            <a:lvl9pPr lvl="8" rtl="0" algn="ctr">
              <a:lnSpc>
                <a:spcPct val="130000"/>
              </a:lnSpc>
              <a:spcBef>
                <a:spcPts val="0"/>
              </a:spcBef>
              <a:spcAft>
                <a:spcPts val="0"/>
              </a:spcAft>
              <a:buNone/>
              <a:defRPr sz="2000">
                <a:solidFill>
                  <a:srgbClr val="000000"/>
                </a:solidFill>
              </a:defRPr>
            </a:lvl9pPr>
          </a:lstStyle>
          <a:p/>
        </p:txBody>
      </p:sp>
      <p:cxnSp>
        <p:nvCxnSpPr>
          <p:cNvPr id="1891" name="Google Shape;1891;p172"/>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1892" name="Google Shape;1892;p172"/>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9pPr>
          </a:lstStyle>
          <a:p/>
        </p:txBody>
      </p:sp>
      <p:cxnSp>
        <p:nvCxnSpPr>
          <p:cNvPr id="1893" name="Google Shape;1893;p172"/>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1894" name="Google Shape;1894;p172"/>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1895" name="Google Shape;1895;p172"/>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1896" name="Google Shape;1896;p172"/>
          <p:cNvSpPr txBox="1"/>
          <p:nvPr>
            <p:ph idx="2" type="subTitle"/>
          </p:nvPr>
        </p:nvSpPr>
        <p:spPr>
          <a:xfrm>
            <a:off x="663788" y="4627163"/>
            <a:ext cx="6887100" cy="4197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p:txBody>
      </p:sp>
      <p:sp>
        <p:nvSpPr>
          <p:cNvPr id="1897" name="Google Shape;1897;p172"/>
          <p:cNvSpPr txBox="1"/>
          <p:nvPr/>
        </p:nvSpPr>
        <p:spPr>
          <a:xfrm>
            <a:off x="791400" y="1556975"/>
            <a:ext cx="7655700" cy="297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200">
              <a:latin typeface="Overpass Light"/>
              <a:ea typeface="Overpass Light"/>
              <a:cs typeface="Overpass Light"/>
              <a:sym typeface="Overpass Light"/>
            </a:endParaRPr>
          </a:p>
        </p:txBody>
      </p:sp>
      <p:sp>
        <p:nvSpPr>
          <p:cNvPr id="1898" name="Google Shape;1898;p172"/>
          <p:cNvSpPr/>
          <p:nvPr/>
        </p:nvSpPr>
        <p:spPr>
          <a:xfrm>
            <a:off x="7911550" y="278300"/>
            <a:ext cx="904500" cy="303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172"/>
          <p:cNvSpPr/>
          <p:nvPr/>
        </p:nvSpPr>
        <p:spPr>
          <a:xfrm>
            <a:off x="7059350" y="4707875"/>
            <a:ext cx="974100" cy="258300"/>
          </a:xfrm>
          <a:prstGeom prst="roundRect">
            <a:avLst>
              <a:gd fmla="val 16667" name="adj"/>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172"/>
          <p:cNvSpPr txBox="1"/>
          <p:nvPr/>
        </p:nvSpPr>
        <p:spPr>
          <a:xfrm>
            <a:off x="389725" y="150"/>
            <a:ext cx="8754300" cy="3039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t/>
            </a:r>
            <a:endParaRPr sz="1400">
              <a:latin typeface="Overpass Light"/>
              <a:ea typeface="Overpass Light"/>
              <a:cs typeface="Overpass Light"/>
              <a:sym typeface="Overpass Light"/>
            </a:endParaRPr>
          </a:p>
          <a:p>
            <a:pPr indent="0" lvl="0" marL="0" rtl="0" algn="r">
              <a:spcBef>
                <a:spcPts val="0"/>
              </a:spcBef>
              <a:spcAft>
                <a:spcPts val="0"/>
              </a:spcAft>
              <a:buNone/>
            </a:pPr>
            <a:r>
              <a:t/>
            </a:r>
            <a:endParaRPr sz="1400">
              <a:latin typeface="Overpass Light"/>
              <a:ea typeface="Overpass Light"/>
              <a:cs typeface="Overpass Light"/>
              <a:sym typeface="Overpass Light"/>
            </a:endParaRPr>
          </a:p>
          <a:p>
            <a:pPr indent="0" lvl="0" marL="0" rtl="0" algn="r">
              <a:spcBef>
                <a:spcPts val="0"/>
              </a:spcBef>
              <a:spcAft>
                <a:spcPts val="0"/>
              </a:spcAft>
              <a:buNone/>
            </a:pPr>
            <a:r>
              <a:t/>
            </a:r>
            <a:endParaRPr sz="1400">
              <a:latin typeface="Overpass Light"/>
              <a:ea typeface="Overpass Light"/>
              <a:cs typeface="Overpass Light"/>
              <a:sym typeface="Overpass Light"/>
            </a:endParaRPr>
          </a:p>
          <a:p>
            <a:pPr indent="0" lvl="0" marL="0" rtl="0" algn="r">
              <a:spcBef>
                <a:spcPts val="0"/>
              </a:spcBef>
              <a:spcAft>
                <a:spcPts val="0"/>
              </a:spcAft>
              <a:buNone/>
            </a:pPr>
            <a:r>
              <a:t/>
            </a:r>
            <a:endParaRPr sz="1400">
              <a:latin typeface="Overpass Light"/>
              <a:ea typeface="Overpass Light"/>
              <a:cs typeface="Overpass Light"/>
              <a:sym typeface="Overpass Light"/>
            </a:endParaRPr>
          </a:p>
          <a:p>
            <a:pPr indent="0" lvl="0" marL="0" rtl="0" algn="r">
              <a:spcBef>
                <a:spcPts val="0"/>
              </a:spcBef>
              <a:spcAft>
                <a:spcPts val="0"/>
              </a:spcAft>
              <a:buNone/>
            </a:pPr>
            <a:r>
              <a:t/>
            </a:r>
            <a:endParaRPr sz="1400">
              <a:latin typeface="Overpass Light"/>
              <a:ea typeface="Overpass Light"/>
              <a:cs typeface="Overpass Light"/>
              <a:sym typeface="Overpass Light"/>
            </a:endParaRPr>
          </a:p>
          <a:p>
            <a:pPr indent="0" lvl="0" marL="0" rtl="0" algn="r">
              <a:spcBef>
                <a:spcPts val="0"/>
              </a:spcBef>
              <a:spcAft>
                <a:spcPts val="0"/>
              </a:spcAft>
              <a:buNone/>
            </a:pPr>
            <a:r>
              <a:t/>
            </a:r>
            <a:endParaRPr sz="1400">
              <a:latin typeface="Overpass Light"/>
              <a:ea typeface="Overpass Light"/>
              <a:cs typeface="Overpass Light"/>
              <a:sym typeface="Overpass Light"/>
            </a:endParaRPr>
          </a:p>
          <a:p>
            <a:pPr indent="0" lvl="0" marL="0" rtl="0" algn="r">
              <a:spcBef>
                <a:spcPts val="0"/>
              </a:spcBef>
              <a:spcAft>
                <a:spcPts val="0"/>
              </a:spcAft>
              <a:buNone/>
            </a:pPr>
            <a:r>
              <a:t/>
            </a:r>
            <a:endParaRPr sz="1400">
              <a:latin typeface="Overpass Light"/>
              <a:ea typeface="Overpass Light"/>
              <a:cs typeface="Overpass Light"/>
              <a:sym typeface="Overpass Light"/>
            </a:endParaRPr>
          </a:p>
          <a:p>
            <a:pPr indent="0" lvl="0" marL="0" rtl="0" algn="r">
              <a:spcBef>
                <a:spcPts val="0"/>
              </a:spcBef>
              <a:spcAft>
                <a:spcPts val="0"/>
              </a:spcAft>
              <a:buNone/>
            </a:pPr>
            <a:r>
              <a:t/>
            </a:r>
            <a:endParaRPr sz="1400">
              <a:latin typeface="Overpass Light"/>
              <a:ea typeface="Overpass Light"/>
              <a:cs typeface="Overpass Light"/>
              <a:sym typeface="Overpass Light"/>
            </a:endParaRPr>
          </a:p>
          <a:p>
            <a:pPr indent="0" lvl="0" marL="0" rtl="0" algn="r">
              <a:spcBef>
                <a:spcPts val="0"/>
              </a:spcBef>
              <a:spcAft>
                <a:spcPts val="0"/>
              </a:spcAft>
              <a:buNone/>
            </a:pPr>
            <a:r>
              <a:t/>
            </a:r>
            <a:endParaRPr sz="1400">
              <a:latin typeface="Overpass Light"/>
              <a:ea typeface="Overpass Light"/>
              <a:cs typeface="Overpass Light"/>
              <a:sym typeface="Overpass Light"/>
            </a:endParaRPr>
          </a:p>
          <a:p>
            <a:pPr indent="0" lvl="0" marL="0" rtl="0" algn="r">
              <a:spcBef>
                <a:spcPts val="0"/>
              </a:spcBef>
              <a:spcAft>
                <a:spcPts val="0"/>
              </a:spcAft>
              <a:buNone/>
            </a:pPr>
            <a:r>
              <a:t/>
            </a:r>
            <a:endParaRPr sz="600">
              <a:solidFill>
                <a:srgbClr val="666666"/>
              </a:solidFill>
              <a:latin typeface="Red Hat Display"/>
              <a:ea typeface="Red Hat Display"/>
              <a:cs typeface="Red Hat Display"/>
              <a:sym typeface="Red Hat Display"/>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only 1">
  <p:cSld name="CUSTOM_1_1">
    <p:spTree>
      <p:nvGrpSpPr>
        <p:cNvPr id="93" name="Shape 93"/>
        <p:cNvGrpSpPr/>
        <p:nvPr/>
      </p:nvGrpSpPr>
      <p:grpSpPr>
        <a:xfrm>
          <a:off x="0" y="0"/>
          <a:ext cx="0" cy="0"/>
          <a:chOff x="0" y="0"/>
          <a:chExt cx="0" cy="0"/>
        </a:xfrm>
      </p:grpSpPr>
      <p:sp>
        <p:nvSpPr>
          <p:cNvPr id="94" name="Google Shape;94;p18"/>
          <p:cNvSpPr txBox="1"/>
          <p:nvPr>
            <p:ph idx="1" type="body"/>
          </p:nvPr>
        </p:nvSpPr>
        <p:spPr>
          <a:xfrm>
            <a:off x="826700" y="1625925"/>
            <a:ext cx="7490700" cy="2644800"/>
          </a:xfrm>
          <a:prstGeom prst="rect">
            <a:avLst/>
          </a:prstGeom>
        </p:spPr>
        <p:txBody>
          <a:bodyPr anchorCtr="0" anchor="t" bIns="91425" lIns="91425" spcFirstLastPara="1" rIns="91425" wrap="square" tIns="91425">
            <a:normAutofit/>
          </a:bodyPr>
          <a:lstStyle>
            <a:lvl1pPr indent="-292100" lvl="0" marL="457200" rtl="0">
              <a:spcBef>
                <a:spcPts val="0"/>
              </a:spcBef>
              <a:spcAft>
                <a:spcPts val="0"/>
              </a:spcAft>
              <a:buSzPts val="1000"/>
              <a:buFont typeface="Proxima Nova"/>
              <a:buChar char="●"/>
              <a:defRPr>
                <a:latin typeface="Proxima Nova"/>
                <a:ea typeface="Proxima Nova"/>
                <a:cs typeface="Proxima Nova"/>
                <a:sym typeface="Proxima Nova"/>
              </a:defRPr>
            </a:lvl1pPr>
            <a:lvl2pPr indent="-292100" lvl="1" marL="914400" rtl="0">
              <a:spcBef>
                <a:spcPts val="0"/>
              </a:spcBef>
              <a:spcAft>
                <a:spcPts val="0"/>
              </a:spcAft>
              <a:buSzPts val="1000"/>
              <a:buFont typeface="Proxima Nova"/>
              <a:buChar char="○"/>
              <a:defRPr>
                <a:latin typeface="Proxima Nova"/>
                <a:ea typeface="Proxima Nova"/>
                <a:cs typeface="Proxima Nova"/>
                <a:sym typeface="Proxima Nova"/>
              </a:defRPr>
            </a:lvl2pPr>
            <a:lvl3pPr indent="-292100" lvl="2" marL="1371600" rtl="0">
              <a:spcBef>
                <a:spcPts val="0"/>
              </a:spcBef>
              <a:spcAft>
                <a:spcPts val="0"/>
              </a:spcAft>
              <a:buSzPts val="1000"/>
              <a:buFont typeface="Proxima Nova"/>
              <a:buChar char="■"/>
              <a:defRPr>
                <a:latin typeface="Proxima Nova"/>
                <a:ea typeface="Proxima Nova"/>
                <a:cs typeface="Proxima Nova"/>
                <a:sym typeface="Proxima Nova"/>
              </a:defRPr>
            </a:lvl3pPr>
            <a:lvl4pPr indent="-292100" lvl="3" marL="1828800" rtl="0">
              <a:spcBef>
                <a:spcPts val="0"/>
              </a:spcBef>
              <a:spcAft>
                <a:spcPts val="0"/>
              </a:spcAft>
              <a:buSzPts val="1000"/>
              <a:buFont typeface="Proxima Nova"/>
              <a:buChar char="●"/>
              <a:defRPr>
                <a:latin typeface="Proxima Nova"/>
                <a:ea typeface="Proxima Nova"/>
                <a:cs typeface="Proxima Nova"/>
                <a:sym typeface="Proxima Nova"/>
              </a:defRPr>
            </a:lvl4pPr>
            <a:lvl5pPr indent="-292100" lvl="4" marL="2286000" rtl="0">
              <a:spcBef>
                <a:spcPts val="0"/>
              </a:spcBef>
              <a:spcAft>
                <a:spcPts val="0"/>
              </a:spcAft>
              <a:buSzPts val="1000"/>
              <a:buFont typeface="Proxima Nova"/>
              <a:buChar char="○"/>
              <a:defRPr>
                <a:latin typeface="Proxima Nova"/>
                <a:ea typeface="Proxima Nova"/>
                <a:cs typeface="Proxima Nova"/>
                <a:sym typeface="Proxima Nova"/>
              </a:defRPr>
            </a:lvl5pPr>
            <a:lvl6pPr indent="-292100" lvl="5" marL="2743200" rtl="0">
              <a:spcBef>
                <a:spcPts val="0"/>
              </a:spcBef>
              <a:spcAft>
                <a:spcPts val="0"/>
              </a:spcAft>
              <a:buSzPts val="1000"/>
              <a:buFont typeface="Proxima Nova"/>
              <a:buChar char="■"/>
              <a:defRPr>
                <a:latin typeface="Proxima Nova"/>
                <a:ea typeface="Proxima Nova"/>
                <a:cs typeface="Proxima Nova"/>
                <a:sym typeface="Proxima Nova"/>
              </a:defRPr>
            </a:lvl6pPr>
            <a:lvl7pPr indent="-292100" lvl="6" marL="3200400" rtl="0">
              <a:spcBef>
                <a:spcPts val="0"/>
              </a:spcBef>
              <a:spcAft>
                <a:spcPts val="0"/>
              </a:spcAft>
              <a:buSzPts val="1000"/>
              <a:buFont typeface="Proxima Nova"/>
              <a:buChar char="●"/>
              <a:defRPr>
                <a:latin typeface="Proxima Nova"/>
                <a:ea typeface="Proxima Nova"/>
                <a:cs typeface="Proxima Nova"/>
                <a:sym typeface="Proxima Nova"/>
              </a:defRPr>
            </a:lvl7pPr>
            <a:lvl8pPr indent="-292100" lvl="7" marL="3657600" rtl="0">
              <a:spcBef>
                <a:spcPts val="0"/>
              </a:spcBef>
              <a:spcAft>
                <a:spcPts val="0"/>
              </a:spcAft>
              <a:buSzPts val="1000"/>
              <a:buFont typeface="Proxima Nova"/>
              <a:buChar char="○"/>
              <a:defRPr>
                <a:latin typeface="Proxima Nova"/>
                <a:ea typeface="Proxima Nova"/>
                <a:cs typeface="Proxima Nova"/>
                <a:sym typeface="Proxima Nova"/>
              </a:defRPr>
            </a:lvl8pPr>
            <a:lvl9pPr indent="-292100" lvl="8" marL="4114800" rtl="0">
              <a:spcBef>
                <a:spcPts val="0"/>
              </a:spcBef>
              <a:spcAft>
                <a:spcPts val="0"/>
              </a:spcAft>
              <a:buSzPts val="1000"/>
              <a:buFont typeface="Proxima Nova"/>
              <a:buChar char="■"/>
              <a:defRPr>
                <a:latin typeface="Proxima Nova"/>
                <a:ea typeface="Proxima Nova"/>
                <a:cs typeface="Proxima Nova"/>
                <a:sym typeface="Proxima Nova"/>
              </a:defRPr>
            </a:lvl9pPr>
          </a:lstStyle>
          <a:p/>
        </p:txBody>
      </p:sp>
      <p:sp>
        <p:nvSpPr>
          <p:cNvPr id="95" name="Google Shape;95;p18"/>
          <p:cNvSpPr txBox="1"/>
          <p:nvPr>
            <p:ph type="title"/>
          </p:nvPr>
        </p:nvSpPr>
        <p:spPr>
          <a:xfrm>
            <a:off x="826650" y="0"/>
            <a:ext cx="7490700" cy="1063200"/>
          </a:xfrm>
          <a:prstGeom prst="rect">
            <a:avLst/>
          </a:prstGeom>
        </p:spPr>
        <p:txBody>
          <a:bodyPr anchorCtr="0" anchor="b" bIns="91425" lIns="91425" spcFirstLastPara="1" rIns="91425" wrap="square" tIns="91425">
            <a:normAutofit/>
          </a:bodyPr>
          <a:lstStyle>
            <a:lvl1pPr lvl="0" rtl="0">
              <a:spcBef>
                <a:spcPts val="0"/>
              </a:spcBef>
              <a:spcAft>
                <a:spcPts val="0"/>
              </a:spcAft>
              <a:buSzPts val="28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9pPr>
          </a:lstStyle>
          <a:p/>
        </p:txBody>
      </p:sp>
      <p:sp>
        <p:nvSpPr>
          <p:cNvPr id="96" name="Google Shape;96;p18"/>
          <p:cNvSpPr txBox="1"/>
          <p:nvPr>
            <p:ph idx="2" type="subTitle"/>
          </p:nvPr>
        </p:nvSpPr>
        <p:spPr>
          <a:xfrm>
            <a:off x="826650" y="929775"/>
            <a:ext cx="7490700" cy="6567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1200"/>
              </a:spcBef>
              <a:spcAft>
                <a:spcPts val="0"/>
              </a:spcAft>
              <a:buNone/>
              <a:defRPr>
                <a:latin typeface="Proxima Nova"/>
                <a:ea typeface="Proxima Nova"/>
                <a:cs typeface="Proxima Nova"/>
                <a:sym typeface="Proxima Nova"/>
              </a:defRPr>
            </a:lvl2pPr>
            <a:lvl3pPr lvl="2" rtl="0">
              <a:lnSpc>
                <a:spcPct val="100000"/>
              </a:lnSpc>
              <a:spcBef>
                <a:spcPts val="1200"/>
              </a:spcBef>
              <a:spcAft>
                <a:spcPts val="0"/>
              </a:spcAft>
              <a:buNone/>
              <a:defRPr>
                <a:latin typeface="Proxima Nova"/>
                <a:ea typeface="Proxima Nova"/>
                <a:cs typeface="Proxima Nova"/>
                <a:sym typeface="Proxima Nova"/>
              </a:defRPr>
            </a:lvl3pPr>
            <a:lvl4pPr lvl="3" rtl="0">
              <a:lnSpc>
                <a:spcPct val="100000"/>
              </a:lnSpc>
              <a:spcBef>
                <a:spcPts val="1200"/>
              </a:spcBef>
              <a:spcAft>
                <a:spcPts val="0"/>
              </a:spcAft>
              <a:buNone/>
              <a:defRPr>
                <a:latin typeface="Proxima Nova"/>
                <a:ea typeface="Proxima Nova"/>
                <a:cs typeface="Proxima Nova"/>
                <a:sym typeface="Proxima Nova"/>
              </a:defRPr>
            </a:lvl4pPr>
            <a:lvl5pPr lvl="4" rtl="0">
              <a:lnSpc>
                <a:spcPct val="100000"/>
              </a:lnSpc>
              <a:spcBef>
                <a:spcPts val="1200"/>
              </a:spcBef>
              <a:spcAft>
                <a:spcPts val="0"/>
              </a:spcAft>
              <a:buNone/>
              <a:defRPr>
                <a:latin typeface="Proxima Nova"/>
                <a:ea typeface="Proxima Nova"/>
                <a:cs typeface="Proxima Nova"/>
                <a:sym typeface="Proxima Nova"/>
              </a:defRPr>
            </a:lvl5pPr>
            <a:lvl6pPr lvl="5" rtl="0">
              <a:lnSpc>
                <a:spcPct val="100000"/>
              </a:lnSpc>
              <a:spcBef>
                <a:spcPts val="1200"/>
              </a:spcBef>
              <a:spcAft>
                <a:spcPts val="0"/>
              </a:spcAft>
              <a:buNone/>
              <a:defRPr>
                <a:latin typeface="Proxima Nova"/>
                <a:ea typeface="Proxima Nova"/>
                <a:cs typeface="Proxima Nova"/>
                <a:sym typeface="Proxima Nova"/>
              </a:defRPr>
            </a:lvl6pPr>
            <a:lvl7pPr lvl="6" rtl="0">
              <a:lnSpc>
                <a:spcPct val="100000"/>
              </a:lnSpc>
              <a:spcBef>
                <a:spcPts val="1200"/>
              </a:spcBef>
              <a:spcAft>
                <a:spcPts val="0"/>
              </a:spcAft>
              <a:buNone/>
              <a:defRPr>
                <a:latin typeface="Proxima Nova"/>
                <a:ea typeface="Proxima Nova"/>
                <a:cs typeface="Proxima Nova"/>
                <a:sym typeface="Proxima Nova"/>
              </a:defRPr>
            </a:lvl7pPr>
            <a:lvl8pPr lvl="7" rtl="0">
              <a:lnSpc>
                <a:spcPct val="100000"/>
              </a:lnSpc>
              <a:spcBef>
                <a:spcPts val="1200"/>
              </a:spcBef>
              <a:spcAft>
                <a:spcPts val="0"/>
              </a:spcAft>
              <a:buNone/>
              <a:defRPr>
                <a:latin typeface="Proxima Nova"/>
                <a:ea typeface="Proxima Nova"/>
                <a:cs typeface="Proxima Nova"/>
                <a:sym typeface="Proxima Nova"/>
              </a:defRPr>
            </a:lvl8pPr>
            <a:lvl9pPr lvl="8" rtl="0">
              <a:lnSpc>
                <a:spcPct val="100000"/>
              </a:lnSpc>
              <a:spcBef>
                <a:spcPts val="1200"/>
              </a:spcBef>
              <a:spcAft>
                <a:spcPts val="1200"/>
              </a:spcAft>
              <a:buNone/>
              <a:defRPr>
                <a:latin typeface="Proxima Nova"/>
                <a:ea typeface="Proxima Nova"/>
                <a:cs typeface="Proxima Nova"/>
                <a:sym typeface="Proxima Nova"/>
              </a:defRPr>
            </a:lvl9pPr>
          </a:lstStyle>
          <a:p/>
        </p:txBody>
      </p:sp>
      <p:pic>
        <p:nvPicPr>
          <p:cNvPr id="97" name="Google Shape;97;p18"/>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cxnSp>
        <p:nvCxnSpPr>
          <p:cNvPr id="98" name="Google Shape;98;p18"/>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cxnSp>
        <p:nvCxnSpPr>
          <p:cNvPr id="99" name="Google Shape;99;p18"/>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100" name="Google Shape;100;p18"/>
          <p:cNvSpPr txBox="1"/>
          <p:nvPr>
            <p:ph idx="12" type="sldNum"/>
          </p:nvPr>
        </p:nvSpPr>
        <p:spPr>
          <a:xfrm>
            <a:off x="61481" y="4627167"/>
            <a:ext cx="548700" cy="107700"/>
          </a:xfrm>
          <a:prstGeom prst="rect">
            <a:avLst/>
          </a:prstGeom>
          <a:noFill/>
          <a:ln>
            <a:noFill/>
          </a:ln>
        </p:spPr>
        <p:txBody>
          <a:bodyPr anchorCtr="0" anchor="b" bIns="0" lIns="0" spcFirstLastPara="1" rIns="0" wrap="square" tIns="0">
            <a:normAutofit/>
          </a:bodyPr>
          <a:lstStyle>
            <a:lvl1pPr indent="0" lvl="0"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1pPr>
            <a:lvl2pPr indent="0" lvl="1"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2pPr>
            <a:lvl3pPr indent="0" lvl="2"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3pPr>
            <a:lvl4pPr indent="0" lvl="3"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4pPr>
            <a:lvl5pPr indent="0" lvl="4"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5pPr>
            <a:lvl6pPr indent="0" lvl="5"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6pPr>
            <a:lvl7pPr indent="0" lvl="6"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7pPr>
            <a:lvl8pPr indent="0" lvl="7"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8pPr>
            <a:lvl9pPr indent="0" lvl="8"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4 3">
  <p:cSld name="CUSTOM_4_5_3">
    <p:spTree>
      <p:nvGrpSpPr>
        <p:cNvPr id="1901" name="Shape 1901"/>
        <p:cNvGrpSpPr/>
        <p:nvPr/>
      </p:nvGrpSpPr>
      <p:grpSpPr>
        <a:xfrm>
          <a:off x="0" y="0"/>
          <a:ext cx="0" cy="0"/>
          <a:chOff x="0" y="0"/>
          <a:chExt cx="0" cy="0"/>
        </a:xfrm>
      </p:grpSpPr>
      <p:sp>
        <p:nvSpPr>
          <p:cNvPr id="1902" name="Google Shape;1902;p173"/>
          <p:cNvSpPr txBox="1"/>
          <p:nvPr>
            <p:ph type="title"/>
          </p:nvPr>
        </p:nvSpPr>
        <p:spPr>
          <a:xfrm>
            <a:off x="1314450" y="709500"/>
            <a:ext cx="6515100" cy="7257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solidFill>
                  <a:srgbClr val="000000"/>
                </a:solidFill>
              </a:defRPr>
            </a:lvl1pPr>
            <a:lvl2pPr lvl="1" rtl="0" algn="ctr">
              <a:lnSpc>
                <a:spcPct val="130000"/>
              </a:lnSpc>
              <a:spcBef>
                <a:spcPts val="0"/>
              </a:spcBef>
              <a:spcAft>
                <a:spcPts val="0"/>
              </a:spcAft>
              <a:buNone/>
              <a:defRPr sz="2000">
                <a:solidFill>
                  <a:srgbClr val="000000"/>
                </a:solidFill>
              </a:defRPr>
            </a:lvl2pPr>
            <a:lvl3pPr lvl="2" rtl="0" algn="ctr">
              <a:lnSpc>
                <a:spcPct val="130000"/>
              </a:lnSpc>
              <a:spcBef>
                <a:spcPts val="0"/>
              </a:spcBef>
              <a:spcAft>
                <a:spcPts val="0"/>
              </a:spcAft>
              <a:buNone/>
              <a:defRPr sz="2000">
                <a:solidFill>
                  <a:srgbClr val="000000"/>
                </a:solidFill>
              </a:defRPr>
            </a:lvl3pPr>
            <a:lvl4pPr lvl="3" rtl="0" algn="ctr">
              <a:lnSpc>
                <a:spcPct val="130000"/>
              </a:lnSpc>
              <a:spcBef>
                <a:spcPts val="0"/>
              </a:spcBef>
              <a:spcAft>
                <a:spcPts val="0"/>
              </a:spcAft>
              <a:buNone/>
              <a:defRPr sz="2000">
                <a:solidFill>
                  <a:srgbClr val="000000"/>
                </a:solidFill>
              </a:defRPr>
            </a:lvl4pPr>
            <a:lvl5pPr lvl="4" rtl="0" algn="ctr">
              <a:lnSpc>
                <a:spcPct val="130000"/>
              </a:lnSpc>
              <a:spcBef>
                <a:spcPts val="0"/>
              </a:spcBef>
              <a:spcAft>
                <a:spcPts val="0"/>
              </a:spcAft>
              <a:buNone/>
              <a:defRPr sz="2000">
                <a:solidFill>
                  <a:srgbClr val="000000"/>
                </a:solidFill>
              </a:defRPr>
            </a:lvl5pPr>
            <a:lvl6pPr lvl="5" rtl="0" algn="ctr">
              <a:lnSpc>
                <a:spcPct val="130000"/>
              </a:lnSpc>
              <a:spcBef>
                <a:spcPts val="0"/>
              </a:spcBef>
              <a:spcAft>
                <a:spcPts val="0"/>
              </a:spcAft>
              <a:buNone/>
              <a:defRPr sz="2000">
                <a:solidFill>
                  <a:srgbClr val="000000"/>
                </a:solidFill>
              </a:defRPr>
            </a:lvl6pPr>
            <a:lvl7pPr lvl="6" rtl="0" algn="ctr">
              <a:lnSpc>
                <a:spcPct val="130000"/>
              </a:lnSpc>
              <a:spcBef>
                <a:spcPts val="0"/>
              </a:spcBef>
              <a:spcAft>
                <a:spcPts val="0"/>
              </a:spcAft>
              <a:buNone/>
              <a:defRPr sz="2000">
                <a:solidFill>
                  <a:srgbClr val="000000"/>
                </a:solidFill>
              </a:defRPr>
            </a:lvl7pPr>
            <a:lvl8pPr lvl="7" rtl="0" algn="ctr">
              <a:lnSpc>
                <a:spcPct val="130000"/>
              </a:lnSpc>
              <a:spcBef>
                <a:spcPts val="0"/>
              </a:spcBef>
              <a:spcAft>
                <a:spcPts val="0"/>
              </a:spcAft>
              <a:buNone/>
              <a:defRPr sz="2000">
                <a:solidFill>
                  <a:srgbClr val="000000"/>
                </a:solidFill>
              </a:defRPr>
            </a:lvl8pPr>
            <a:lvl9pPr lvl="8" rtl="0" algn="ctr">
              <a:lnSpc>
                <a:spcPct val="130000"/>
              </a:lnSpc>
              <a:spcBef>
                <a:spcPts val="0"/>
              </a:spcBef>
              <a:spcAft>
                <a:spcPts val="0"/>
              </a:spcAft>
              <a:buNone/>
              <a:defRPr sz="2000">
                <a:solidFill>
                  <a:srgbClr val="000000"/>
                </a:solidFill>
              </a:defRPr>
            </a:lvl9pPr>
          </a:lstStyle>
          <a:p/>
        </p:txBody>
      </p:sp>
      <p:cxnSp>
        <p:nvCxnSpPr>
          <p:cNvPr id="1903" name="Google Shape;1903;p173"/>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cxnSp>
        <p:nvCxnSpPr>
          <p:cNvPr id="1904" name="Google Shape;1904;p173"/>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1905" name="Google Shape;1905;p173"/>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1906" name="Google Shape;1906;p173"/>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1907" name="Google Shape;1907;p173"/>
          <p:cNvSpPr txBox="1"/>
          <p:nvPr>
            <p:ph idx="1" type="subTitle"/>
          </p:nvPr>
        </p:nvSpPr>
        <p:spPr>
          <a:xfrm>
            <a:off x="663788" y="4627163"/>
            <a:ext cx="6887100" cy="4197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p:txBody>
      </p:sp>
      <p:sp>
        <p:nvSpPr>
          <p:cNvPr id="1908" name="Google Shape;1908;p173"/>
          <p:cNvSpPr txBox="1"/>
          <p:nvPr/>
        </p:nvSpPr>
        <p:spPr>
          <a:xfrm>
            <a:off x="389725" y="150"/>
            <a:ext cx="8754300" cy="3039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t/>
            </a:r>
            <a:endParaRPr sz="1400">
              <a:latin typeface="Overpass Light"/>
              <a:ea typeface="Overpass Light"/>
              <a:cs typeface="Overpass Light"/>
              <a:sym typeface="Overpass Light"/>
            </a:endParaRPr>
          </a:p>
          <a:p>
            <a:pPr indent="0" lvl="0" marL="0" rtl="0" algn="r">
              <a:spcBef>
                <a:spcPts val="0"/>
              </a:spcBef>
              <a:spcAft>
                <a:spcPts val="0"/>
              </a:spcAft>
              <a:buNone/>
            </a:pPr>
            <a:r>
              <a:t/>
            </a:r>
            <a:endParaRPr sz="1400">
              <a:latin typeface="Overpass Light"/>
              <a:ea typeface="Overpass Light"/>
              <a:cs typeface="Overpass Light"/>
              <a:sym typeface="Overpass Light"/>
            </a:endParaRPr>
          </a:p>
          <a:p>
            <a:pPr indent="0" lvl="0" marL="0" rtl="0" algn="r">
              <a:spcBef>
                <a:spcPts val="0"/>
              </a:spcBef>
              <a:spcAft>
                <a:spcPts val="0"/>
              </a:spcAft>
              <a:buNone/>
            </a:pPr>
            <a:r>
              <a:t/>
            </a:r>
            <a:endParaRPr sz="1400">
              <a:latin typeface="Overpass Light"/>
              <a:ea typeface="Overpass Light"/>
              <a:cs typeface="Overpass Light"/>
              <a:sym typeface="Overpass Light"/>
            </a:endParaRPr>
          </a:p>
          <a:p>
            <a:pPr indent="0" lvl="0" marL="0" rtl="0" algn="r">
              <a:spcBef>
                <a:spcPts val="0"/>
              </a:spcBef>
              <a:spcAft>
                <a:spcPts val="0"/>
              </a:spcAft>
              <a:buNone/>
            </a:pPr>
            <a:r>
              <a:t/>
            </a:r>
            <a:endParaRPr sz="1400">
              <a:latin typeface="Overpass Light"/>
              <a:ea typeface="Overpass Light"/>
              <a:cs typeface="Overpass Light"/>
              <a:sym typeface="Overpass Light"/>
            </a:endParaRPr>
          </a:p>
          <a:p>
            <a:pPr indent="0" lvl="0" marL="0" rtl="0" algn="r">
              <a:spcBef>
                <a:spcPts val="0"/>
              </a:spcBef>
              <a:spcAft>
                <a:spcPts val="0"/>
              </a:spcAft>
              <a:buNone/>
            </a:pPr>
            <a:r>
              <a:t/>
            </a:r>
            <a:endParaRPr sz="1400">
              <a:latin typeface="Overpass Light"/>
              <a:ea typeface="Overpass Light"/>
              <a:cs typeface="Overpass Light"/>
              <a:sym typeface="Overpass Light"/>
            </a:endParaRPr>
          </a:p>
          <a:p>
            <a:pPr indent="0" lvl="0" marL="0" rtl="0" algn="r">
              <a:spcBef>
                <a:spcPts val="0"/>
              </a:spcBef>
              <a:spcAft>
                <a:spcPts val="0"/>
              </a:spcAft>
              <a:buNone/>
            </a:pPr>
            <a:r>
              <a:t/>
            </a:r>
            <a:endParaRPr sz="1400">
              <a:latin typeface="Overpass Light"/>
              <a:ea typeface="Overpass Light"/>
              <a:cs typeface="Overpass Light"/>
              <a:sym typeface="Overpass Light"/>
            </a:endParaRPr>
          </a:p>
          <a:p>
            <a:pPr indent="0" lvl="0" marL="0" rtl="0" algn="r">
              <a:spcBef>
                <a:spcPts val="0"/>
              </a:spcBef>
              <a:spcAft>
                <a:spcPts val="0"/>
              </a:spcAft>
              <a:buNone/>
            </a:pPr>
            <a:r>
              <a:t/>
            </a:r>
            <a:endParaRPr sz="1400">
              <a:latin typeface="Overpass Light"/>
              <a:ea typeface="Overpass Light"/>
              <a:cs typeface="Overpass Light"/>
              <a:sym typeface="Overpass Light"/>
            </a:endParaRPr>
          </a:p>
          <a:p>
            <a:pPr indent="0" lvl="0" marL="0" rtl="0" algn="r">
              <a:spcBef>
                <a:spcPts val="0"/>
              </a:spcBef>
              <a:spcAft>
                <a:spcPts val="0"/>
              </a:spcAft>
              <a:buNone/>
            </a:pPr>
            <a:r>
              <a:t/>
            </a:r>
            <a:endParaRPr sz="1400">
              <a:latin typeface="Overpass Light"/>
              <a:ea typeface="Overpass Light"/>
              <a:cs typeface="Overpass Light"/>
              <a:sym typeface="Overpass Light"/>
            </a:endParaRPr>
          </a:p>
          <a:p>
            <a:pPr indent="0" lvl="0" marL="0" rtl="0" algn="r">
              <a:spcBef>
                <a:spcPts val="0"/>
              </a:spcBef>
              <a:spcAft>
                <a:spcPts val="0"/>
              </a:spcAft>
              <a:buNone/>
            </a:pPr>
            <a:r>
              <a:t/>
            </a:r>
            <a:endParaRPr sz="1400">
              <a:latin typeface="Overpass Light"/>
              <a:ea typeface="Overpass Light"/>
              <a:cs typeface="Overpass Light"/>
              <a:sym typeface="Overpass Light"/>
            </a:endParaRPr>
          </a:p>
          <a:p>
            <a:pPr indent="0" lvl="0" marL="0" rtl="0" algn="r">
              <a:spcBef>
                <a:spcPts val="0"/>
              </a:spcBef>
              <a:spcAft>
                <a:spcPts val="0"/>
              </a:spcAft>
              <a:buNone/>
            </a:pPr>
            <a:r>
              <a:rPr lang="en" sz="600">
                <a:solidFill>
                  <a:srgbClr val="666666"/>
                </a:solidFill>
                <a:latin typeface="Red Hat Display"/>
                <a:ea typeface="Red Hat Display"/>
                <a:cs typeface="Red Hat Display"/>
                <a:sym typeface="Red Hat Display"/>
              </a:rPr>
              <a:t>What's next in OpenShift Q3CY2020</a:t>
            </a:r>
            <a:endParaRPr sz="600">
              <a:solidFill>
                <a:srgbClr val="666666"/>
              </a:solidFill>
              <a:latin typeface="Red Hat Display"/>
              <a:ea typeface="Red Hat Display"/>
              <a:cs typeface="Red Hat Display"/>
              <a:sym typeface="Red Hat Display"/>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6">
  <p:cSld name="CUSTOM_4_33_1">
    <p:bg>
      <p:bgPr>
        <a:blipFill>
          <a:blip r:embed="rId2">
            <a:alphaModFix/>
          </a:blip>
          <a:stretch>
            <a:fillRect/>
          </a:stretch>
        </a:blipFill>
      </p:bgPr>
    </p:bg>
    <p:spTree>
      <p:nvGrpSpPr>
        <p:cNvPr id="1909" name="Shape 1909"/>
        <p:cNvGrpSpPr/>
        <p:nvPr/>
      </p:nvGrpSpPr>
      <p:grpSpPr>
        <a:xfrm>
          <a:off x="0" y="0"/>
          <a:ext cx="0" cy="0"/>
          <a:chOff x="0" y="0"/>
          <a:chExt cx="0" cy="0"/>
        </a:xfrm>
      </p:grpSpPr>
      <p:sp>
        <p:nvSpPr>
          <p:cNvPr id="1910" name="Google Shape;1910;p174"/>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p:txBody>
      </p:sp>
      <p:sp>
        <p:nvSpPr>
          <p:cNvPr id="1911" name="Google Shape;1911;p174"/>
          <p:cNvSpPr txBox="1"/>
          <p:nvPr>
            <p:ph type="title"/>
          </p:nvPr>
        </p:nvSpPr>
        <p:spPr>
          <a:xfrm>
            <a:off x="663788" y="65381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sp>
        <p:nvSpPr>
          <p:cNvPr id="1912" name="Google Shape;1912;p174"/>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913" name="Google Shape;1913;p174"/>
          <p:cNvPicPr preferRelativeResize="0"/>
          <p:nvPr/>
        </p:nvPicPr>
        <p:blipFill rotWithShape="1">
          <a:blip r:embed="rId3">
            <a:alphaModFix/>
          </a:blip>
          <a:srcRect b="317" l="0" r="0" t="327"/>
          <a:stretch/>
        </p:blipFill>
        <p:spPr>
          <a:xfrm>
            <a:off x="8033460" y="4734938"/>
            <a:ext cx="731888" cy="171091"/>
          </a:xfrm>
          <a:prstGeom prst="rect">
            <a:avLst/>
          </a:prstGeom>
          <a:noFill/>
          <a:ln>
            <a:noFill/>
          </a:ln>
        </p:spPr>
      </p:pic>
      <p:sp>
        <p:nvSpPr>
          <p:cNvPr id="1914" name="Google Shape;1914;p174"/>
          <p:cNvSpPr txBox="1"/>
          <p:nvPr>
            <p:ph idx="2" type="subTitle"/>
          </p:nvPr>
        </p:nvSpPr>
        <p:spPr>
          <a:xfrm>
            <a:off x="663844" y="1068713"/>
            <a:ext cx="7816500" cy="5292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
        <p:nvSpPr>
          <p:cNvPr id="1915" name="Google Shape;1915;p174"/>
          <p:cNvSpPr txBox="1"/>
          <p:nvPr>
            <p:ph idx="3" type="subTitle"/>
          </p:nvPr>
        </p:nvSpPr>
        <p:spPr>
          <a:xfrm>
            <a:off x="1692488" y="4627163"/>
            <a:ext cx="6001800" cy="4197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cxnSp>
        <p:nvCxnSpPr>
          <p:cNvPr id="1916" name="Google Shape;1916;p174"/>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cxnSp>
        <p:nvCxnSpPr>
          <p:cNvPr id="1917" name="Google Shape;1917;p174"/>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7">
  <p:cSld name="CUSTOM_4_33_2">
    <p:bg>
      <p:bgPr>
        <a:blipFill>
          <a:blip r:embed="rId2">
            <a:alphaModFix/>
          </a:blip>
          <a:stretch>
            <a:fillRect/>
          </a:stretch>
        </a:blipFill>
      </p:bgPr>
    </p:bg>
    <p:spTree>
      <p:nvGrpSpPr>
        <p:cNvPr id="1918" name="Shape 1918"/>
        <p:cNvGrpSpPr/>
        <p:nvPr/>
      </p:nvGrpSpPr>
      <p:grpSpPr>
        <a:xfrm>
          <a:off x="0" y="0"/>
          <a:ext cx="0" cy="0"/>
          <a:chOff x="0" y="0"/>
          <a:chExt cx="0" cy="0"/>
        </a:xfrm>
      </p:grpSpPr>
      <p:sp>
        <p:nvSpPr>
          <p:cNvPr id="1919" name="Google Shape;1919;p175"/>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p:txBody>
      </p:sp>
      <p:sp>
        <p:nvSpPr>
          <p:cNvPr id="1920" name="Google Shape;1920;p175"/>
          <p:cNvSpPr txBox="1"/>
          <p:nvPr>
            <p:ph type="title"/>
          </p:nvPr>
        </p:nvSpPr>
        <p:spPr>
          <a:xfrm>
            <a:off x="663788" y="65381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sp>
        <p:nvSpPr>
          <p:cNvPr id="1921" name="Google Shape;1921;p175"/>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922" name="Google Shape;1922;p175"/>
          <p:cNvPicPr preferRelativeResize="0"/>
          <p:nvPr/>
        </p:nvPicPr>
        <p:blipFill rotWithShape="1">
          <a:blip r:embed="rId3">
            <a:alphaModFix/>
          </a:blip>
          <a:srcRect b="317" l="0" r="0" t="327"/>
          <a:stretch/>
        </p:blipFill>
        <p:spPr>
          <a:xfrm>
            <a:off x="8033460" y="4734938"/>
            <a:ext cx="731888" cy="171091"/>
          </a:xfrm>
          <a:prstGeom prst="rect">
            <a:avLst/>
          </a:prstGeom>
          <a:noFill/>
          <a:ln>
            <a:noFill/>
          </a:ln>
        </p:spPr>
      </p:pic>
      <p:sp>
        <p:nvSpPr>
          <p:cNvPr id="1923" name="Google Shape;1923;p175"/>
          <p:cNvSpPr txBox="1"/>
          <p:nvPr>
            <p:ph idx="2" type="subTitle"/>
          </p:nvPr>
        </p:nvSpPr>
        <p:spPr>
          <a:xfrm>
            <a:off x="663844" y="1068713"/>
            <a:ext cx="7816500" cy="5292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
        <p:nvSpPr>
          <p:cNvPr id="1924" name="Google Shape;1924;p175"/>
          <p:cNvSpPr txBox="1"/>
          <p:nvPr>
            <p:ph idx="3" type="subTitle"/>
          </p:nvPr>
        </p:nvSpPr>
        <p:spPr>
          <a:xfrm>
            <a:off x="1692488" y="4627163"/>
            <a:ext cx="6001800" cy="4197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cxnSp>
        <p:nvCxnSpPr>
          <p:cNvPr id="1925" name="Google Shape;1925;p175"/>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cxnSp>
        <p:nvCxnSpPr>
          <p:cNvPr id="1926" name="Google Shape;1926;p175"/>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4 4">
  <p:cSld name="CUSTOM_4_5_4">
    <p:spTree>
      <p:nvGrpSpPr>
        <p:cNvPr id="1927" name="Shape 1927"/>
        <p:cNvGrpSpPr/>
        <p:nvPr/>
      </p:nvGrpSpPr>
      <p:grpSpPr>
        <a:xfrm>
          <a:off x="0" y="0"/>
          <a:ext cx="0" cy="0"/>
          <a:chOff x="0" y="0"/>
          <a:chExt cx="0" cy="0"/>
        </a:xfrm>
      </p:grpSpPr>
      <p:sp>
        <p:nvSpPr>
          <p:cNvPr id="1928" name="Google Shape;1928;p176"/>
          <p:cNvSpPr txBox="1"/>
          <p:nvPr>
            <p:ph type="title"/>
          </p:nvPr>
        </p:nvSpPr>
        <p:spPr>
          <a:xfrm>
            <a:off x="1314450" y="709500"/>
            <a:ext cx="6515100" cy="7257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solidFill>
                  <a:srgbClr val="000000"/>
                </a:solidFill>
              </a:defRPr>
            </a:lvl1pPr>
            <a:lvl2pPr lvl="1" rtl="0" algn="ctr">
              <a:lnSpc>
                <a:spcPct val="130000"/>
              </a:lnSpc>
              <a:spcBef>
                <a:spcPts val="0"/>
              </a:spcBef>
              <a:spcAft>
                <a:spcPts val="0"/>
              </a:spcAft>
              <a:buNone/>
              <a:defRPr sz="2000">
                <a:solidFill>
                  <a:srgbClr val="000000"/>
                </a:solidFill>
              </a:defRPr>
            </a:lvl2pPr>
            <a:lvl3pPr lvl="2" rtl="0" algn="ctr">
              <a:lnSpc>
                <a:spcPct val="130000"/>
              </a:lnSpc>
              <a:spcBef>
                <a:spcPts val="0"/>
              </a:spcBef>
              <a:spcAft>
                <a:spcPts val="0"/>
              </a:spcAft>
              <a:buNone/>
              <a:defRPr sz="2000">
                <a:solidFill>
                  <a:srgbClr val="000000"/>
                </a:solidFill>
              </a:defRPr>
            </a:lvl3pPr>
            <a:lvl4pPr lvl="3" rtl="0" algn="ctr">
              <a:lnSpc>
                <a:spcPct val="130000"/>
              </a:lnSpc>
              <a:spcBef>
                <a:spcPts val="0"/>
              </a:spcBef>
              <a:spcAft>
                <a:spcPts val="0"/>
              </a:spcAft>
              <a:buNone/>
              <a:defRPr sz="2000">
                <a:solidFill>
                  <a:srgbClr val="000000"/>
                </a:solidFill>
              </a:defRPr>
            </a:lvl4pPr>
            <a:lvl5pPr lvl="4" rtl="0" algn="ctr">
              <a:lnSpc>
                <a:spcPct val="130000"/>
              </a:lnSpc>
              <a:spcBef>
                <a:spcPts val="0"/>
              </a:spcBef>
              <a:spcAft>
                <a:spcPts val="0"/>
              </a:spcAft>
              <a:buNone/>
              <a:defRPr sz="2000">
                <a:solidFill>
                  <a:srgbClr val="000000"/>
                </a:solidFill>
              </a:defRPr>
            </a:lvl5pPr>
            <a:lvl6pPr lvl="5" rtl="0" algn="ctr">
              <a:lnSpc>
                <a:spcPct val="130000"/>
              </a:lnSpc>
              <a:spcBef>
                <a:spcPts val="0"/>
              </a:spcBef>
              <a:spcAft>
                <a:spcPts val="0"/>
              </a:spcAft>
              <a:buNone/>
              <a:defRPr sz="2000">
                <a:solidFill>
                  <a:srgbClr val="000000"/>
                </a:solidFill>
              </a:defRPr>
            </a:lvl6pPr>
            <a:lvl7pPr lvl="6" rtl="0" algn="ctr">
              <a:lnSpc>
                <a:spcPct val="130000"/>
              </a:lnSpc>
              <a:spcBef>
                <a:spcPts val="0"/>
              </a:spcBef>
              <a:spcAft>
                <a:spcPts val="0"/>
              </a:spcAft>
              <a:buNone/>
              <a:defRPr sz="2000">
                <a:solidFill>
                  <a:srgbClr val="000000"/>
                </a:solidFill>
              </a:defRPr>
            </a:lvl7pPr>
            <a:lvl8pPr lvl="7" rtl="0" algn="ctr">
              <a:lnSpc>
                <a:spcPct val="130000"/>
              </a:lnSpc>
              <a:spcBef>
                <a:spcPts val="0"/>
              </a:spcBef>
              <a:spcAft>
                <a:spcPts val="0"/>
              </a:spcAft>
              <a:buNone/>
              <a:defRPr sz="2000">
                <a:solidFill>
                  <a:srgbClr val="000000"/>
                </a:solidFill>
              </a:defRPr>
            </a:lvl8pPr>
            <a:lvl9pPr lvl="8" rtl="0" algn="ctr">
              <a:lnSpc>
                <a:spcPct val="130000"/>
              </a:lnSpc>
              <a:spcBef>
                <a:spcPts val="0"/>
              </a:spcBef>
              <a:spcAft>
                <a:spcPts val="0"/>
              </a:spcAft>
              <a:buNone/>
              <a:defRPr sz="2000">
                <a:solidFill>
                  <a:srgbClr val="000000"/>
                </a:solidFill>
              </a:defRPr>
            </a:lvl9pPr>
          </a:lstStyle>
          <a:p/>
        </p:txBody>
      </p:sp>
      <p:cxnSp>
        <p:nvCxnSpPr>
          <p:cNvPr id="1929" name="Google Shape;1929;p176"/>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cxnSp>
        <p:nvCxnSpPr>
          <p:cNvPr id="1930" name="Google Shape;1930;p176"/>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1931" name="Google Shape;1931;p176"/>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1932" name="Google Shape;1932;p176"/>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1933" name="Google Shape;1933;p176"/>
          <p:cNvSpPr txBox="1"/>
          <p:nvPr>
            <p:ph idx="1" type="subTitle"/>
          </p:nvPr>
        </p:nvSpPr>
        <p:spPr>
          <a:xfrm>
            <a:off x="663788" y="4627163"/>
            <a:ext cx="6887100" cy="4197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9">
  <p:cSld name="CUSTOM_4_38">
    <p:spTree>
      <p:nvGrpSpPr>
        <p:cNvPr id="1934" name="Shape 1934"/>
        <p:cNvGrpSpPr/>
        <p:nvPr/>
      </p:nvGrpSpPr>
      <p:grpSpPr>
        <a:xfrm>
          <a:off x="0" y="0"/>
          <a:ext cx="0" cy="0"/>
          <a:chOff x="0" y="0"/>
          <a:chExt cx="0" cy="0"/>
        </a:xfrm>
      </p:grpSpPr>
      <p:sp>
        <p:nvSpPr>
          <p:cNvPr id="1935" name="Google Shape;1935;p177"/>
          <p:cNvSpPr txBox="1"/>
          <p:nvPr>
            <p:ph type="title"/>
          </p:nvPr>
        </p:nvSpPr>
        <p:spPr>
          <a:xfrm>
            <a:off x="1314450" y="709500"/>
            <a:ext cx="6515100" cy="7257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solidFill>
                  <a:srgbClr val="000000"/>
                </a:solidFill>
              </a:defRPr>
            </a:lvl1pPr>
            <a:lvl2pPr lvl="1" rtl="0" algn="ctr">
              <a:lnSpc>
                <a:spcPct val="130000"/>
              </a:lnSpc>
              <a:spcBef>
                <a:spcPts val="0"/>
              </a:spcBef>
              <a:spcAft>
                <a:spcPts val="0"/>
              </a:spcAft>
              <a:buNone/>
              <a:defRPr sz="2000">
                <a:solidFill>
                  <a:srgbClr val="000000"/>
                </a:solidFill>
              </a:defRPr>
            </a:lvl2pPr>
            <a:lvl3pPr lvl="2" rtl="0" algn="ctr">
              <a:lnSpc>
                <a:spcPct val="130000"/>
              </a:lnSpc>
              <a:spcBef>
                <a:spcPts val="0"/>
              </a:spcBef>
              <a:spcAft>
                <a:spcPts val="0"/>
              </a:spcAft>
              <a:buNone/>
              <a:defRPr sz="2000">
                <a:solidFill>
                  <a:srgbClr val="000000"/>
                </a:solidFill>
              </a:defRPr>
            </a:lvl3pPr>
            <a:lvl4pPr lvl="3" rtl="0" algn="ctr">
              <a:lnSpc>
                <a:spcPct val="130000"/>
              </a:lnSpc>
              <a:spcBef>
                <a:spcPts val="0"/>
              </a:spcBef>
              <a:spcAft>
                <a:spcPts val="0"/>
              </a:spcAft>
              <a:buNone/>
              <a:defRPr sz="2000">
                <a:solidFill>
                  <a:srgbClr val="000000"/>
                </a:solidFill>
              </a:defRPr>
            </a:lvl4pPr>
            <a:lvl5pPr lvl="4" rtl="0" algn="ctr">
              <a:lnSpc>
                <a:spcPct val="130000"/>
              </a:lnSpc>
              <a:spcBef>
                <a:spcPts val="0"/>
              </a:spcBef>
              <a:spcAft>
                <a:spcPts val="0"/>
              </a:spcAft>
              <a:buNone/>
              <a:defRPr sz="2000">
                <a:solidFill>
                  <a:srgbClr val="000000"/>
                </a:solidFill>
              </a:defRPr>
            </a:lvl5pPr>
            <a:lvl6pPr lvl="5" rtl="0" algn="ctr">
              <a:lnSpc>
                <a:spcPct val="130000"/>
              </a:lnSpc>
              <a:spcBef>
                <a:spcPts val="0"/>
              </a:spcBef>
              <a:spcAft>
                <a:spcPts val="0"/>
              </a:spcAft>
              <a:buNone/>
              <a:defRPr sz="2000">
                <a:solidFill>
                  <a:srgbClr val="000000"/>
                </a:solidFill>
              </a:defRPr>
            </a:lvl6pPr>
            <a:lvl7pPr lvl="6" rtl="0" algn="ctr">
              <a:lnSpc>
                <a:spcPct val="130000"/>
              </a:lnSpc>
              <a:spcBef>
                <a:spcPts val="0"/>
              </a:spcBef>
              <a:spcAft>
                <a:spcPts val="0"/>
              </a:spcAft>
              <a:buNone/>
              <a:defRPr sz="2000">
                <a:solidFill>
                  <a:srgbClr val="000000"/>
                </a:solidFill>
              </a:defRPr>
            </a:lvl7pPr>
            <a:lvl8pPr lvl="7" rtl="0" algn="ctr">
              <a:lnSpc>
                <a:spcPct val="130000"/>
              </a:lnSpc>
              <a:spcBef>
                <a:spcPts val="0"/>
              </a:spcBef>
              <a:spcAft>
                <a:spcPts val="0"/>
              </a:spcAft>
              <a:buNone/>
              <a:defRPr sz="2000">
                <a:solidFill>
                  <a:srgbClr val="000000"/>
                </a:solidFill>
              </a:defRPr>
            </a:lvl8pPr>
            <a:lvl9pPr lvl="8" rtl="0" algn="ctr">
              <a:lnSpc>
                <a:spcPct val="130000"/>
              </a:lnSpc>
              <a:spcBef>
                <a:spcPts val="0"/>
              </a:spcBef>
              <a:spcAft>
                <a:spcPts val="0"/>
              </a:spcAft>
              <a:buNone/>
              <a:defRPr sz="2000">
                <a:solidFill>
                  <a:srgbClr val="000000"/>
                </a:solidFill>
              </a:defRPr>
            </a:lvl9pPr>
          </a:lstStyle>
          <a:p/>
        </p:txBody>
      </p:sp>
      <p:cxnSp>
        <p:nvCxnSpPr>
          <p:cNvPr id="1936" name="Google Shape;1936;p177"/>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cxnSp>
        <p:nvCxnSpPr>
          <p:cNvPr id="1937" name="Google Shape;1937;p177"/>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1938" name="Google Shape;1938;p177"/>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1939" name="Google Shape;1939;p177"/>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1940" name="Google Shape;1940;p177"/>
          <p:cNvSpPr txBox="1"/>
          <p:nvPr/>
        </p:nvSpPr>
        <p:spPr>
          <a:xfrm>
            <a:off x="389725" y="150"/>
            <a:ext cx="8754300" cy="3039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t/>
            </a:r>
            <a:endParaRPr sz="1400">
              <a:latin typeface="Overpass Light"/>
              <a:ea typeface="Overpass Light"/>
              <a:cs typeface="Overpass Light"/>
              <a:sym typeface="Overpass Light"/>
            </a:endParaRPr>
          </a:p>
          <a:p>
            <a:pPr indent="0" lvl="0" marL="0" rtl="0" algn="r">
              <a:spcBef>
                <a:spcPts val="0"/>
              </a:spcBef>
              <a:spcAft>
                <a:spcPts val="0"/>
              </a:spcAft>
              <a:buClr>
                <a:schemeClr val="dk1"/>
              </a:buClr>
              <a:buSzPts val="1100"/>
              <a:buFont typeface="Arial"/>
              <a:buNone/>
            </a:pPr>
            <a:r>
              <a:t/>
            </a:r>
            <a:endParaRPr sz="1400">
              <a:latin typeface="Overpass Light"/>
              <a:ea typeface="Overpass Light"/>
              <a:cs typeface="Overpass Light"/>
              <a:sym typeface="Overpass Light"/>
            </a:endParaRPr>
          </a:p>
          <a:p>
            <a:pPr indent="0" lvl="0" marL="0" rtl="0" algn="r">
              <a:spcBef>
                <a:spcPts val="0"/>
              </a:spcBef>
              <a:spcAft>
                <a:spcPts val="0"/>
              </a:spcAft>
              <a:buClr>
                <a:schemeClr val="dk1"/>
              </a:buClr>
              <a:buSzPts val="1100"/>
              <a:buFont typeface="Arial"/>
              <a:buNone/>
            </a:pPr>
            <a:r>
              <a:t/>
            </a:r>
            <a:endParaRPr sz="1400">
              <a:latin typeface="Overpass Light"/>
              <a:ea typeface="Overpass Light"/>
              <a:cs typeface="Overpass Light"/>
              <a:sym typeface="Overpass Light"/>
            </a:endParaRPr>
          </a:p>
          <a:p>
            <a:pPr indent="0" lvl="0" marL="0" rtl="0" algn="r">
              <a:spcBef>
                <a:spcPts val="0"/>
              </a:spcBef>
              <a:spcAft>
                <a:spcPts val="0"/>
              </a:spcAft>
              <a:buClr>
                <a:schemeClr val="dk1"/>
              </a:buClr>
              <a:buSzPts val="1100"/>
              <a:buFont typeface="Arial"/>
              <a:buNone/>
            </a:pPr>
            <a:r>
              <a:t/>
            </a:r>
            <a:endParaRPr sz="1400">
              <a:latin typeface="Overpass Light"/>
              <a:ea typeface="Overpass Light"/>
              <a:cs typeface="Overpass Light"/>
              <a:sym typeface="Overpass Light"/>
            </a:endParaRPr>
          </a:p>
          <a:p>
            <a:pPr indent="0" lvl="0" marL="0" rtl="0" algn="r">
              <a:spcBef>
                <a:spcPts val="0"/>
              </a:spcBef>
              <a:spcAft>
                <a:spcPts val="0"/>
              </a:spcAft>
              <a:buClr>
                <a:schemeClr val="dk1"/>
              </a:buClr>
              <a:buSzPts val="1100"/>
              <a:buFont typeface="Arial"/>
              <a:buNone/>
            </a:pPr>
            <a:r>
              <a:t/>
            </a:r>
            <a:endParaRPr sz="1400">
              <a:latin typeface="Overpass Light"/>
              <a:ea typeface="Overpass Light"/>
              <a:cs typeface="Overpass Light"/>
              <a:sym typeface="Overpass Light"/>
            </a:endParaRPr>
          </a:p>
          <a:p>
            <a:pPr indent="0" lvl="0" marL="0" rtl="0" algn="r">
              <a:spcBef>
                <a:spcPts val="0"/>
              </a:spcBef>
              <a:spcAft>
                <a:spcPts val="0"/>
              </a:spcAft>
              <a:buClr>
                <a:schemeClr val="dk1"/>
              </a:buClr>
              <a:buSzPts val="1100"/>
              <a:buFont typeface="Arial"/>
              <a:buNone/>
            </a:pPr>
            <a:r>
              <a:t/>
            </a:r>
            <a:endParaRPr sz="1400">
              <a:latin typeface="Overpass Light"/>
              <a:ea typeface="Overpass Light"/>
              <a:cs typeface="Overpass Light"/>
              <a:sym typeface="Overpass Light"/>
            </a:endParaRPr>
          </a:p>
          <a:p>
            <a:pPr indent="0" lvl="0" marL="0" rtl="0" algn="r">
              <a:spcBef>
                <a:spcPts val="0"/>
              </a:spcBef>
              <a:spcAft>
                <a:spcPts val="0"/>
              </a:spcAft>
              <a:buClr>
                <a:schemeClr val="dk1"/>
              </a:buClr>
              <a:buSzPts val="1100"/>
              <a:buFont typeface="Arial"/>
              <a:buNone/>
            </a:pPr>
            <a:r>
              <a:t/>
            </a:r>
            <a:endParaRPr sz="1400">
              <a:latin typeface="Overpass Light"/>
              <a:ea typeface="Overpass Light"/>
              <a:cs typeface="Overpass Light"/>
              <a:sym typeface="Overpass Light"/>
            </a:endParaRPr>
          </a:p>
          <a:p>
            <a:pPr indent="0" lvl="0" marL="0" rtl="0" algn="r">
              <a:spcBef>
                <a:spcPts val="0"/>
              </a:spcBef>
              <a:spcAft>
                <a:spcPts val="0"/>
              </a:spcAft>
              <a:buClr>
                <a:schemeClr val="dk1"/>
              </a:buClr>
              <a:buSzPts val="1100"/>
              <a:buFont typeface="Arial"/>
              <a:buNone/>
            </a:pPr>
            <a:r>
              <a:t/>
            </a:r>
            <a:endParaRPr sz="1400">
              <a:latin typeface="Overpass Light"/>
              <a:ea typeface="Overpass Light"/>
              <a:cs typeface="Overpass Light"/>
              <a:sym typeface="Overpass Light"/>
            </a:endParaRPr>
          </a:p>
          <a:p>
            <a:pPr indent="0" lvl="0" marL="0" rtl="0" algn="r">
              <a:spcBef>
                <a:spcPts val="0"/>
              </a:spcBef>
              <a:spcAft>
                <a:spcPts val="0"/>
              </a:spcAft>
              <a:buClr>
                <a:schemeClr val="dk1"/>
              </a:buClr>
              <a:buSzPts val="1100"/>
              <a:buFont typeface="Arial"/>
              <a:buNone/>
            </a:pPr>
            <a:r>
              <a:t/>
            </a:r>
            <a:endParaRPr sz="1400">
              <a:latin typeface="Overpass Light"/>
              <a:ea typeface="Overpass Light"/>
              <a:cs typeface="Overpass Light"/>
              <a:sym typeface="Overpass Light"/>
            </a:endParaRPr>
          </a:p>
          <a:p>
            <a:pPr indent="0" lvl="0" marL="0" rtl="0" algn="r">
              <a:spcBef>
                <a:spcPts val="0"/>
              </a:spcBef>
              <a:spcAft>
                <a:spcPts val="0"/>
              </a:spcAft>
              <a:buNone/>
            </a:pPr>
            <a:r>
              <a:rPr lang="en" sz="600">
                <a:solidFill>
                  <a:srgbClr val="666666"/>
                </a:solidFill>
                <a:latin typeface="Red Hat Display"/>
                <a:ea typeface="Red Hat Display"/>
                <a:cs typeface="Red Hat Display"/>
                <a:sym typeface="Red Hat Display"/>
              </a:rPr>
              <a:t>What's new in OpenShift 4.6</a:t>
            </a:r>
            <a:endParaRPr sz="600">
              <a:solidFill>
                <a:srgbClr val="666666"/>
              </a:solidFill>
              <a:latin typeface="Red Hat Display"/>
              <a:ea typeface="Red Hat Display"/>
              <a:cs typeface="Red Hat Display"/>
              <a:sym typeface="Red Hat Display"/>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3 1 2">
  <p:cSld name="CUSTOM_4_26_3">
    <p:spTree>
      <p:nvGrpSpPr>
        <p:cNvPr id="1941" name="Shape 1941"/>
        <p:cNvGrpSpPr/>
        <p:nvPr/>
      </p:nvGrpSpPr>
      <p:grpSpPr>
        <a:xfrm>
          <a:off x="0" y="0"/>
          <a:ext cx="0" cy="0"/>
          <a:chOff x="0" y="0"/>
          <a:chExt cx="0" cy="0"/>
        </a:xfrm>
      </p:grpSpPr>
      <p:sp>
        <p:nvSpPr>
          <p:cNvPr id="1942" name="Google Shape;1942;p178"/>
          <p:cNvSpPr txBox="1"/>
          <p:nvPr>
            <p:ph type="title"/>
          </p:nvPr>
        </p:nvSpPr>
        <p:spPr>
          <a:xfrm>
            <a:off x="1314450" y="709500"/>
            <a:ext cx="6515100" cy="7257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solidFill>
                  <a:srgbClr val="000000"/>
                </a:solidFill>
              </a:defRPr>
            </a:lvl1pPr>
            <a:lvl2pPr lvl="1" rtl="0" algn="ctr">
              <a:lnSpc>
                <a:spcPct val="130000"/>
              </a:lnSpc>
              <a:spcBef>
                <a:spcPts val="0"/>
              </a:spcBef>
              <a:spcAft>
                <a:spcPts val="0"/>
              </a:spcAft>
              <a:buNone/>
              <a:defRPr sz="2000">
                <a:solidFill>
                  <a:srgbClr val="000000"/>
                </a:solidFill>
              </a:defRPr>
            </a:lvl2pPr>
            <a:lvl3pPr lvl="2" rtl="0" algn="ctr">
              <a:lnSpc>
                <a:spcPct val="130000"/>
              </a:lnSpc>
              <a:spcBef>
                <a:spcPts val="0"/>
              </a:spcBef>
              <a:spcAft>
                <a:spcPts val="0"/>
              </a:spcAft>
              <a:buNone/>
              <a:defRPr sz="2000">
                <a:solidFill>
                  <a:srgbClr val="000000"/>
                </a:solidFill>
              </a:defRPr>
            </a:lvl3pPr>
            <a:lvl4pPr lvl="3" rtl="0" algn="ctr">
              <a:lnSpc>
                <a:spcPct val="130000"/>
              </a:lnSpc>
              <a:spcBef>
                <a:spcPts val="0"/>
              </a:spcBef>
              <a:spcAft>
                <a:spcPts val="0"/>
              </a:spcAft>
              <a:buNone/>
              <a:defRPr sz="2000">
                <a:solidFill>
                  <a:srgbClr val="000000"/>
                </a:solidFill>
              </a:defRPr>
            </a:lvl4pPr>
            <a:lvl5pPr lvl="4" rtl="0" algn="ctr">
              <a:lnSpc>
                <a:spcPct val="130000"/>
              </a:lnSpc>
              <a:spcBef>
                <a:spcPts val="0"/>
              </a:spcBef>
              <a:spcAft>
                <a:spcPts val="0"/>
              </a:spcAft>
              <a:buNone/>
              <a:defRPr sz="2000">
                <a:solidFill>
                  <a:srgbClr val="000000"/>
                </a:solidFill>
              </a:defRPr>
            </a:lvl5pPr>
            <a:lvl6pPr lvl="5" rtl="0" algn="ctr">
              <a:lnSpc>
                <a:spcPct val="130000"/>
              </a:lnSpc>
              <a:spcBef>
                <a:spcPts val="0"/>
              </a:spcBef>
              <a:spcAft>
                <a:spcPts val="0"/>
              </a:spcAft>
              <a:buNone/>
              <a:defRPr sz="2000">
                <a:solidFill>
                  <a:srgbClr val="000000"/>
                </a:solidFill>
              </a:defRPr>
            </a:lvl6pPr>
            <a:lvl7pPr lvl="6" rtl="0" algn="ctr">
              <a:lnSpc>
                <a:spcPct val="130000"/>
              </a:lnSpc>
              <a:spcBef>
                <a:spcPts val="0"/>
              </a:spcBef>
              <a:spcAft>
                <a:spcPts val="0"/>
              </a:spcAft>
              <a:buNone/>
              <a:defRPr sz="2000">
                <a:solidFill>
                  <a:srgbClr val="000000"/>
                </a:solidFill>
              </a:defRPr>
            </a:lvl7pPr>
            <a:lvl8pPr lvl="7" rtl="0" algn="ctr">
              <a:lnSpc>
                <a:spcPct val="130000"/>
              </a:lnSpc>
              <a:spcBef>
                <a:spcPts val="0"/>
              </a:spcBef>
              <a:spcAft>
                <a:spcPts val="0"/>
              </a:spcAft>
              <a:buNone/>
              <a:defRPr sz="2000">
                <a:solidFill>
                  <a:srgbClr val="000000"/>
                </a:solidFill>
              </a:defRPr>
            </a:lvl8pPr>
            <a:lvl9pPr lvl="8" rtl="0" algn="ctr">
              <a:lnSpc>
                <a:spcPct val="130000"/>
              </a:lnSpc>
              <a:spcBef>
                <a:spcPts val="0"/>
              </a:spcBef>
              <a:spcAft>
                <a:spcPts val="0"/>
              </a:spcAft>
              <a:buNone/>
              <a:defRPr sz="2000">
                <a:solidFill>
                  <a:srgbClr val="000000"/>
                </a:solidFill>
              </a:defRPr>
            </a:lvl9pPr>
          </a:lstStyle>
          <a:p/>
        </p:txBody>
      </p:sp>
      <p:cxnSp>
        <p:nvCxnSpPr>
          <p:cNvPr id="1943" name="Google Shape;1943;p178"/>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1944" name="Google Shape;1944;p178"/>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9pPr>
          </a:lstStyle>
          <a:p/>
        </p:txBody>
      </p:sp>
      <p:cxnSp>
        <p:nvCxnSpPr>
          <p:cNvPr id="1945" name="Google Shape;1945;p178"/>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1946" name="Google Shape;1946;p178"/>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1947" name="Google Shape;1947;p178"/>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1948" name="Google Shape;1948;p178"/>
          <p:cNvSpPr txBox="1"/>
          <p:nvPr>
            <p:ph idx="2" type="subTitle"/>
          </p:nvPr>
        </p:nvSpPr>
        <p:spPr>
          <a:xfrm>
            <a:off x="663788" y="4627163"/>
            <a:ext cx="6887100" cy="4197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p:txBody>
      </p:sp>
      <p:sp>
        <p:nvSpPr>
          <p:cNvPr id="1949" name="Google Shape;1949;p178"/>
          <p:cNvSpPr txBox="1"/>
          <p:nvPr/>
        </p:nvSpPr>
        <p:spPr>
          <a:xfrm>
            <a:off x="791400" y="1556975"/>
            <a:ext cx="7655700" cy="297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200">
              <a:latin typeface="Overpass Light"/>
              <a:ea typeface="Overpass Light"/>
              <a:cs typeface="Overpass Light"/>
              <a:sym typeface="Overpass Light"/>
            </a:endParaRPr>
          </a:p>
        </p:txBody>
      </p:sp>
      <p:sp>
        <p:nvSpPr>
          <p:cNvPr id="1950" name="Google Shape;1950;p178"/>
          <p:cNvSpPr/>
          <p:nvPr/>
        </p:nvSpPr>
        <p:spPr>
          <a:xfrm>
            <a:off x="7911550" y="278300"/>
            <a:ext cx="904500" cy="303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178"/>
          <p:cNvSpPr/>
          <p:nvPr/>
        </p:nvSpPr>
        <p:spPr>
          <a:xfrm>
            <a:off x="7059350" y="4707875"/>
            <a:ext cx="974100" cy="258300"/>
          </a:xfrm>
          <a:prstGeom prst="roundRect">
            <a:avLst>
              <a:gd fmla="val 16667" name="adj"/>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178"/>
          <p:cNvSpPr txBox="1"/>
          <p:nvPr/>
        </p:nvSpPr>
        <p:spPr>
          <a:xfrm>
            <a:off x="389725" y="150"/>
            <a:ext cx="8754300" cy="3039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t/>
            </a:r>
            <a:endParaRPr sz="1400">
              <a:latin typeface="Overpass Light"/>
              <a:ea typeface="Overpass Light"/>
              <a:cs typeface="Overpass Light"/>
              <a:sym typeface="Overpass Light"/>
            </a:endParaRPr>
          </a:p>
          <a:p>
            <a:pPr indent="0" lvl="0" marL="0" rtl="0" algn="r">
              <a:spcBef>
                <a:spcPts val="0"/>
              </a:spcBef>
              <a:spcAft>
                <a:spcPts val="0"/>
              </a:spcAft>
              <a:buNone/>
            </a:pPr>
            <a:r>
              <a:t/>
            </a:r>
            <a:endParaRPr sz="1400">
              <a:latin typeface="Overpass Light"/>
              <a:ea typeface="Overpass Light"/>
              <a:cs typeface="Overpass Light"/>
              <a:sym typeface="Overpass Light"/>
            </a:endParaRPr>
          </a:p>
          <a:p>
            <a:pPr indent="0" lvl="0" marL="0" rtl="0" algn="r">
              <a:spcBef>
                <a:spcPts val="0"/>
              </a:spcBef>
              <a:spcAft>
                <a:spcPts val="0"/>
              </a:spcAft>
              <a:buNone/>
            </a:pPr>
            <a:r>
              <a:t/>
            </a:r>
            <a:endParaRPr sz="1400">
              <a:latin typeface="Overpass Light"/>
              <a:ea typeface="Overpass Light"/>
              <a:cs typeface="Overpass Light"/>
              <a:sym typeface="Overpass Light"/>
            </a:endParaRPr>
          </a:p>
          <a:p>
            <a:pPr indent="0" lvl="0" marL="0" rtl="0" algn="r">
              <a:spcBef>
                <a:spcPts val="0"/>
              </a:spcBef>
              <a:spcAft>
                <a:spcPts val="0"/>
              </a:spcAft>
              <a:buNone/>
            </a:pPr>
            <a:r>
              <a:t/>
            </a:r>
            <a:endParaRPr sz="1400">
              <a:latin typeface="Overpass Light"/>
              <a:ea typeface="Overpass Light"/>
              <a:cs typeface="Overpass Light"/>
              <a:sym typeface="Overpass Light"/>
            </a:endParaRPr>
          </a:p>
          <a:p>
            <a:pPr indent="0" lvl="0" marL="0" rtl="0" algn="r">
              <a:spcBef>
                <a:spcPts val="0"/>
              </a:spcBef>
              <a:spcAft>
                <a:spcPts val="0"/>
              </a:spcAft>
              <a:buNone/>
            </a:pPr>
            <a:r>
              <a:t/>
            </a:r>
            <a:endParaRPr sz="1400">
              <a:latin typeface="Overpass Light"/>
              <a:ea typeface="Overpass Light"/>
              <a:cs typeface="Overpass Light"/>
              <a:sym typeface="Overpass Light"/>
            </a:endParaRPr>
          </a:p>
          <a:p>
            <a:pPr indent="0" lvl="0" marL="0" rtl="0" algn="r">
              <a:spcBef>
                <a:spcPts val="0"/>
              </a:spcBef>
              <a:spcAft>
                <a:spcPts val="0"/>
              </a:spcAft>
              <a:buNone/>
            </a:pPr>
            <a:r>
              <a:t/>
            </a:r>
            <a:endParaRPr sz="1400">
              <a:latin typeface="Overpass Light"/>
              <a:ea typeface="Overpass Light"/>
              <a:cs typeface="Overpass Light"/>
              <a:sym typeface="Overpass Light"/>
            </a:endParaRPr>
          </a:p>
          <a:p>
            <a:pPr indent="0" lvl="0" marL="0" rtl="0" algn="r">
              <a:spcBef>
                <a:spcPts val="0"/>
              </a:spcBef>
              <a:spcAft>
                <a:spcPts val="0"/>
              </a:spcAft>
              <a:buNone/>
            </a:pPr>
            <a:r>
              <a:t/>
            </a:r>
            <a:endParaRPr sz="1400">
              <a:latin typeface="Overpass Light"/>
              <a:ea typeface="Overpass Light"/>
              <a:cs typeface="Overpass Light"/>
              <a:sym typeface="Overpass Light"/>
            </a:endParaRPr>
          </a:p>
          <a:p>
            <a:pPr indent="0" lvl="0" marL="0" rtl="0" algn="r">
              <a:spcBef>
                <a:spcPts val="0"/>
              </a:spcBef>
              <a:spcAft>
                <a:spcPts val="0"/>
              </a:spcAft>
              <a:buNone/>
            </a:pPr>
            <a:r>
              <a:t/>
            </a:r>
            <a:endParaRPr sz="1400">
              <a:latin typeface="Overpass Light"/>
              <a:ea typeface="Overpass Light"/>
              <a:cs typeface="Overpass Light"/>
              <a:sym typeface="Overpass Light"/>
            </a:endParaRPr>
          </a:p>
          <a:p>
            <a:pPr indent="0" lvl="0" marL="0" rtl="0" algn="r">
              <a:spcBef>
                <a:spcPts val="0"/>
              </a:spcBef>
              <a:spcAft>
                <a:spcPts val="0"/>
              </a:spcAft>
              <a:buNone/>
            </a:pPr>
            <a:r>
              <a:t/>
            </a:r>
            <a:endParaRPr sz="1400">
              <a:latin typeface="Overpass Light"/>
              <a:ea typeface="Overpass Light"/>
              <a:cs typeface="Overpass Light"/>
              <a:sym typeface="Overpass Light"/>
            </a:endParaRPr>
          </a:p>
          <a:p>
            <a:pPr indent="0" lvl="0" marL="0" rtl="0" algn="r">
              <a:spcBef>
                <a:spcPts val="0"/>
              </a:spcBef>
              <a:spcAft>
                <a:spcPts val="0"/>
              </a:spcAft>
              <a:buNone/>
            </a:pPr>
            <a:r>
              <a:rPr lang="en" sz="600">
                <a:solidFill>
                  <a:srgbClr val="666666"/>
                </a:solidFill>
                <a:latin typeface="Red Hat Display"/>
                <a:ea typeface="Red Hat Display"/>
                <a:cs typeface="Red Hat Display"/>
                <a:sym typeface="Red Hat Display"/>
              </a:rPr>
              <a:t>What's New  in OpenShift 4.6</a:t>
            </a:r>
            <a:endParaRPr sz="600">
              <a:solidFill>
                <a:srgbClr val="666666"/>
              </a:solidFill>
              <a:latin typeface="Red Hat Display"/>
              <a:ea typeface="Red Hat Display"/>
              <a:cs typeface="Red Hat Display"/>
              <a:sym typeface="Red Hat Display"/>
            </a:endParaRPr>
          </a:p>
        </p:txBody>
      </p: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only 1">
  <p:cSld name="CUSTOM_1_1">
    <p:spTree>
      <p:nvGrpSpPr>
        <p:cNvPr id="1953" name="Shape 1953"/>
        <p:cNvGrpSpPr/>
        <p:nvPr/>
      </p:nvGrpSpPr>
      <p:grpSpPr>
        <a:xfrm>
          <a:off x="0" y="0"/>
          <a:ext cx="0" cy="0"/>
          <a:chOff x="0" y="0"/>
          <a:chExt cx="0" cy="0"/>
        </a:xfrm>
      </p:grpSpPr>
      <p:sp>
        <p:nvSpPr>
          <p:cNvPr id="1954" name="Google Shape;1954;p179"/>
          <p:cNvSpPr txBox="1"/>
          <p:nvPr>
            <p:ph idx="1" type="body"/>
          </p:nvPr>
        </p:nvSpPr>
        <p:spPr>
          <a:xfrm>
            <a:off x="826700" y="1625925"/>
            <a:ext cx="7490700" cy="2644800"/>
          </a:xfrm>
          <a:prstGeom prst="rect">
            <a:avLst/>
          </a:prstGeom>
        </p:spPr>
        <p:txBody>
          <a:bodyPr anchorCtr="0" anchor="t" bIns="0" lIns="0" spcFirstLastPara="1" rIns="0" wrap="square" tIns="0">
            <a:noAutofit/>
          </a:bodyPr>
          <a:lstStyle>
            <a:lvl1pPr indent="-292100" lvl="0" marL="457200" rtl="0">
              <a:spcBef>
                <a:spcPts val="0"/>
              </a:spcBef>
              <a:spcAft>
                <a:spcPts val="0"/>
              </a:spcAft>
              <a:buSzPts val="1000"/>
              <a:buFont typeface="Proxima Nova"/>
              <a:buChar char="▸"/>
              <a:defRPr>
                <a:latin typeface="Proxima Nova"/>
                <a:ea typeface="Proxima Nova"/>
                <a:cs typeface="Proxima Nova"/>
                <a:sym typeface="Proxima Nova"/>
              </a:defRPr>
            </a:lvl1pPr>
            <a:lvl2pPr indent="-292100" lvl="1" marL="914400" rtl="0">
              <a:spcBef>
                <a:spcPts val="400"/>
              </a:spcBef>
              <a:spcAft>
                <a:spcPts val="0"/>
              </a:spcAft>
              <a:buSzPts val="1000"/>
              <a:buFont typeface="Proxima Nova"/>
              <a:buChar char="･"/>
              <a:defRPr>
                <a:latin typeface="Proxima Nova"/>
                <a:ea typeface="Proxima Nova"/>
                <a:cs typeface="Proxima Nova"/>
                <a:sym typeface="Proxima Nova"/>
              </a:defRPr>
            </a:lvl2pPr>
            <a:lvl3pPr indent="-292100" lvl="2" marL="1371600" rtl="0">
              <a:spcBef>
                <a:spcPts val="400"/>
              </a:spcBef>
              <a:spcAft>
                <a:spcPts val="0"/>
              </a:spcAft>
              <a:buSzPts val="1000"/>
              <a:buFont typeface="Proxima Nova"/>
              <a:buChar char="･"/>
              <a:defRPr>
                <a:latin typeface="Proxima Nova"/>
                <a:ea typeface="Proxima Nova"/>
                <a:cs typeface="Proxima Nova"/>
                <a:sym typeface="Proxima Nova"/>
              </a:defRPr>
            </a:lvl3pPr>
            <a:lvl4pPr indent="-292100" lvl="3" marL="1828800" rtl="0">
              <a:spcBef>
                <a:spcPts val="400"/>
              </a:spcBef>
              <a:spcAft>
                <a:spcPts val="0"/>
              </a:spcAft>
              <a:buSzPts val="1000"/>
              <a:buFont typeface="Proxima Nova"/>
              <a:buChar char="･"/>
              <a:defRPr>
                <a:latin typeface="Proxima Nova"/>
                <a:ea typeface="Proxima Nova"/>
                <a:cs typeface="Proxima Nova"/>
                <a:sym typeface="Proxima Nova"/>
              </a:defRPr>
            </a:lvl4pPr>
            <a:lvl5pPr indent="-292100" lvl="4" marL="2286000" rtl="0">
              <a:spcBef>
                <a:spcPts val="400"/>
              </a:spcBef>
              <a:spcAft>
                <a:spcPts val="0"/>
              </a:spcAft>
              <a:buSzPts val="1000"/>
              <a:buFont typeface="Proxima Nova"/>
              <a:buChar char="･"/>
              <a:defRPr>
                <a:latin typeface="Proxima Nova"/>
                <a:ea typeface="Proxima Nova"/>
                <a:cs typeface="Proxima Nova"/>
                <a:sym typeface="Proxima Nova"/>
              </a:defRPr>
            </a:lvl5pPr>
            <a:lvl6pPr indent="-292100" lvl="5" marL="2743200" rtl="0">
              <a:spcBef>
                <a:spcPts val="400"/>
              </a:spcBef>
              <a:spcAft>
                <a:spcPts val="0"/>
              </a:spcAft>
              <a:buSzPts val="1000"/>
              <a:buFont typeface="Proxima Nova"/>
              <a:buChar char="･"/>
              <a:defRPr>
                <a:latin typeface="Proxima Nova"/>
                <a:ea typeface="Proxima Nova"/>
                <a:cs typeface="Proxima Nova"/>
                <a:sym typeface="Proxima Nova"/>
              </a:defRPr>
            </a:lvl6pPr>
            <a:lvl7pPr indent="-292100" lvl="6" marL="3200400" rtl="0">
              <a:spcBef>
                <a:spcPts val="400"/>
              </a:spcBef>
              <a:spcAft>
                <a:spcPts val="0"/>
              </a:spcAft>
              <a:buSzPts val="1000"/>
              <a:buFont typeface="Proxima Nova"/>
              <a:buChar char="･"/>
              <a:defRPr>
                <a:latin typeface="Proxima Nova"/>
                <a:ea typeface="Proxima Nova"/>
                <a:cs typeface="Proxima Nova"/>
                <a:sym typeface="Proxima Nova"/>
              </a:defRPr>
            </a:lvl7pPr>
            <a:lvl8pPr indent="-292100" lvl="7" marL="3657600" rtl="0">
              <a:spcBef>
                <a:spcPts val="400"/>
              </a:spcBef>
              <a:spcAft>
                <a:spcPts val="0"/>
              </a:spcAft>
              <a:buSzPts val="1000"/>
              <a:buFont typeface="Proxima Nova"/>
              <a:buChar char="･"/>
              <a:defRPr>
                <a:latin typeface="Proxima Nova"/>
                <a:ea typeface="Proxima Nova"/>
                <a:cs typeface="Proxima Nova"/>
                <a:sym typeface="Proxima Nova"/>
              </a:defRPr>
            </a:lvl8pPr>
            <a:lvl9pPr indent="-292100" lvl="8" marL="4114800" rtl="0">
              <a:spcBef>
                <a:spcPts val="400"/>
              </a:spcBef>
              <a:spcAft>
                <a:spcPts val="400"/>
              </a:spcAft>
              <a:buSzPts val="1000"/>
              <a:buFont typeface="Proxima Nova"/>
              <a:buChar char="･"/>
              <a:defRPr>
                <a:latin typeface="Proxima Nova"/>
                <a:ea typeface="Proxima Nova"/>
                <a:cs typeface="Proxima Nova"/>
                <a:sym typeface="Proxima Nova"/>
              </a:defRPr>
            </a:lvl9pPr>
          </a:lstStyle>
          <a:p/>
        </p:txBody>
      </p:sp>
      <p:sp>
        <p:nvSpPr>
          <p:cNvPr id="1955" name="Google Shape;1955;p179"/>
          <p:cNvSpPr txBox="1"/>
          <p:nvPr>
            <p:ph type="title"/>
          </p:nvPr>
        </p:nvSpPr>
        <p:spPr>
          <a:xfrm>
            <a:off x="826650" y="0"/>
            <a:ext cx="7490700" cy="1063200"/>
          </a:xfrm>
          <a:prstGeom prst="rect">
            <a:avLst/>
          </a:prstGeom>
        </p:spPr>
        <p:txBody>
          <a:bodyPr anchorCtr="0" anchor="b" bIns="0" lIns="0" spcFirstLastPara="1" rIns="0" wrap="square" tIns="0">
            <a:noAutofit/>
          </a:bodyPr>
          <a:lstStyle>
            <a:lvl1pPr lvl="0" rtl="0">
              <a:spcBef>
                <a:spcPts val="0"/>
              </a:spcBef>
              <a:spcAft>
                <a:spcPts val="0"/>
              </a:spcAft>
              <a:buSzPts val="26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9pPr>
          </a:lstStyle>
          <a:p/>
        </p:txBody>
      </p:sp>
      <p:sp>
        <p:nvSpPr>
          <p:cNvPr id="1956" name="Google Shape;1956;p179"/>
          <p:cNvSpPr txBox="1"/>
          <p:nvPr>
            <p:ph idx="2" type="subTitle"/>
          </p:nvPr>
        </p:nvSpPr>
        <p:spPr>
          <a:xfrm>
            <a:off x="826650" y="929775"/>
            <a:ext cx="7490700" cy="6567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400"/>
              </a:spcBef>
              <a:spcAft>
                <a:spcPts val="0"/>
              </a:spcAft>
              <a:buNone/>
              <a:defRPr>
                <a:latin typeface="Proxima Nova"/>
                <a:ea typeface="Proxima Nova"/>
                <a:cs typeface="Proxima Nova"/>
                <a:sym typeface="Proxima Nova"/>
              </a:defRPr>
            </a:lvl2pPr>
            <a:lvl3pPr lvl="2" rtl="0">
              <a:lnSpc>
                <a:spcPct val="100000"/>
              </a:lnSpc>
              <a:spcBef>
                <a:spcPts val="400"/>
              </a:spcBef>
              <a:spcAft>
                <a:spcPts val="0"/>
              </a:spcAft>
              <a:buNone/>
              <a:defRPr>
                <a:latin typeface="Proxima Nova"/>
                <a:ea typeface="Proxima Nova"/>
                <a:cs typeface="Proxima Nova"/>
                <a:sym typeface="Proxima Nova"/>
              </a:defRPr>
            </a:lvl3pPr>
            <a:lvl4pPr lvl="3" rtl="0">
              <a:lnSpc>
                <a:spcPct val="100000"/>
              </a:lnSpc>
              <a:spcBef>
                <a:spcPts val="400"/>
              </a:spcBef>
              <a:spcAft>
                <a:spcPts val="0"/>
              </a:spcAft>
              <a:buNone/>
              <a:defRPr>
                <a:latin typeface="Proxima Nova"/>
                <a:ea typeface="Proxima Nova"/>
                <a:cs typeface="Proxima Nova"/>
                <a:sym typeface="Proxima Nova"/>
              </a:defRPr>
            </a:lvl4pPr>
            <a:lvl5pPr lvl="4" rtl="0">
              <a:lnSpc>
                <a:spcPct val="100000"/>
              </a:lnSpc>
              <a:spcBef>
                <a:spcPts val="400"/>
              </a:spcBef>
              <a:spcAft>
                <a:spcPts val="0"/>
              </a:spcAft>
              <a:buNone/>
              <a:defRPr>
                <a:latin typeface="Proxima Nova"/>
                <a:ea typeface="Proxima Nova"/>
                <a:cs typeface="Proxima Nova"/>
                <a:sym typeface="Proxima Nova"/>
              </a:defRPr>
            </a:lvl5pPr>
            <a:lvl6pPr lvl="5" rtl="0">
              <a:lnSpc>
                <a:spcPct val="100000"/>
              </a:lnSpc>
              <a:spcBef>
                <a:spcPts val="400"/>
              </a:spcBef>
              <a:spcAft>
                <a:spcPts val="0"/>
              </a:spcAft>
              <a:buNone/>
              <a:defRPr>
                <a:latin typeface="Proxima Nova"/>
                <a:ea typeface="Proxima Nova"/>
                <a:cs typeface="Proxima Nova"/>
                <a:sym typeface="Proxima Nova"/>
              </a:defRPr>
            </a:lvl6pPr>
            <a:lvl7pPr lvl="6" rtl="0">
              <a:lnSpc>
                <a:spcPct val="100000"/>
              </a:lnSpc>
              <a:spcBef>
                <a:spcPts val="400"/>
              </a:spcBef>
              <a:spcAft>
                <a:spcPts val="0"/>
              </a:spcAft>
              <a:buNone/>
              <a:defRPr>
                <a:latin typeface="Proxima Nova"/>
                <a:ea typeface="Proxima Nova"/>
                <a:cs typeface="Proxima Nova"/>
                <a:sym typeface="Proxima Nova"/>
              </a:defRPr>
            </a:lvl7pPr>
            <a:lvl8pPr lvl="7" rtl="0">
              <a:lnSpc>
                <a:spcPct val="100000"/>
              </a:lnSpc>
              <a:spcBef>
                <a:spcPts val="400"/>
              </a:spcBef>
              <a:spcAft>
                <a:spcPts val="0"/>
              </a:spcAft>
              <a:buNone/>
              <a:defRPr>
                <a:latin typeface="Proxima Nova"/>
                <a:ea typeface="Proxima Nova"/>
                <a:cs typeface="Proxima Nova"/>
                <a:sym typeface="Proxima Nova"/>
              </a:defRPr>
            </a:lvl8pPr>
            <a:lvl9pPr lvl="8" rtl="0">
              <a:lnSpc>
                <a:spcPct val="100000"/>
              </a:lnSpc>
              <a:spcBef>
                <a:spcPts val="400"/>
              </a:spcBef>
              <a:spcAft>
                <a:spcPts val="400"/>
              </a:spcAft>
              <a:buNone/>
              <a:defRPr>
                <a:latin typeface="Proxima Nova"/>
                <a:ea typeface="Proxima Nova"/>
                <a:cs typeface="Proxima Nova"/>
                <a:sym typeface="Proxima Nova"/>
              </a:defRPr>
            </a:lvl9pPr>
          </a:lstStyle>
          <a:p/>
        </p:txBody>
      </p:sp>
      <p:pic>
        <p:nvPicPr>
          <p:cNvPr id="1957" name="Google Shape;1957;p179"/>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cxnSp>
        <p:nvCxnSpPr>
          <p:cNvPr id="1958" name="Google Shape;1958;p179"/>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cxnSp>
        <p:nvCxnSpPr>
          <p:cNvPr id="1959" name="Google Shape;1959;p179"/>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1960" name="Google Shape;1960;p179"/>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indent="0" lvl="0"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1pPr>
            <a:lvl2pPr indent="0" lvl="1"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2pPr>
            <a:lvl3pPr indent="0" lvl="2"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3pPr>
            <a:lvl4pPr indent="0" lvl="3"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4pPr>
            <a:lvl5pPr indent="0" lvl="4"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5pPr>
            <a:lvl6pPr indent="0" lvl="5"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6pPr>
            <a:lvl7pPr indent="0" lvl="6"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7pPr>
            <a:lvl8pPr indent="0" lvl="7"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8pPr>
            <a:lvl9pPr indent="0" lvl="8"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1 6">
  <p:cSld name="CUSTOM_4_22_1">
    <p:spTree>
      <p:nvGrpSpPr>
        <p:cNvPr id="1961" name="Shape 1961"/>
        <p:cNvGrpSpPr/>
        <p:nvPr/>
      </p:nvGrpSpPr>
      <p:grpSpPr>
        <a:xfrm>
          <a:off x="0" y="0"/>
          <a:ext cx="0" cy="0"/>
          <a:chOff x="0" y="0"/>
          <a:chExt cx="0" cy="0"/>
        </a:xfrm>
      </p:grpSpPr>
      <p:sp>
        <p:nvSpPr>
          <p:cNvPr id="1962" name="Google Shape;1962;p180"/>
          <p:cNvSpPr txBox="1"/>
          <p:nvPr>
            <p:ph type="title"/>
          </p:nvPr>
        </p:nvSpPr>
        <p:spPr>
          <a:xfrm>
            <a:off x="1314450" y="709500"/>
            <a:ext cx="6515100" cy="7257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solidFill>
                  <a:srgbClr val="000000"/>
                </a:solidFill>
              </a:defRPr>
            </a:lvl1pPr>
            <a:lvl2pPr lvl="1" rtl="0" algn="ctr">
              <a:lnSpc>
                <a:spcPct val="130000"/>
              </a:lnSpc>
              <a:spcBef>
                <a:spcPts val="0"/>
              </a:spcBef>
              <a:spcAft>
                <a:spcPts val="0"/>
              </a:spcAft>
              <a:buNone/>
              <a:defRPr sz="2000">
                <a:solidFill>
                  <a:srgbClr val="000000"/>
                </a:solidFill>
              </a:defRPr>
            </a:lvl2pPr>
            <a:lvl3pPr lvl="2" rtl="0" algn="ctr">
              <a:lnSpc>
                <a:spcPct val="130000"/>
              </a:lnSpc>
              <a:spcBef>
                <a:spcPts val="0"/>
              </a:spcBef>
              <a:spcAft>
                <a:spcPts val="0"/>
              </a:spcAft>
              <a:buNone/>
              <a:defRPr sz="2000">
                <a:solidFill>
                  <a:srgbClr val="000000"/>
                </a:solidFill>
              </a:defRPr>
            </a:lvl3pPr>
            <a:lvl4pPr lvl="3" rtl="0" algn="ctr">
              <a:lnSpc>
                <a:spcPct val="130000"/>
              </a:lnSpc>
              <a:spcBef>
                <a:spcPts val="0"/>
              </a:spcBef>
              <a:spcAft>
                <a:spcPts val="0"/>
              </a:spcAft>
              <a:buNone/>
              <a:defRPr sz="2000">
                <a:solidFill>
                  <a:srgbClr val="000000"/>
                </a:solidFill>
              </a:defRPr>
            </a:lvl4pPr>
            <a:lvl5pPr lvl="4" rtl="0" algn="ctr">
              <a:lnSpc>
                <a:spcPct val="130000"/>
              </a:lnSpc>
              <a:spcBef>
                <a:spcPts val="0"/>
              </a:spcBef>
              <a:spcAft>
                <a:spcPts val="0"/>
              </a:spcAft>
              <a:buNone/>
              <a:defRPr sz="2000">
                <a:solidFill>
                  <a:srgbClr val="000000"/>
                </a:solidFill>
              </a:defRPr>
            </a:lvl5pPr>
            <a:lvl6pPr lvl="5" rtl="0" algn="ctr">
              <a:lnSpc>
                <a:spcPct val="130000"/>
              </a:lnSpc>
              <a:spcBef>
                <a:spcPts val="0"/>
              </a:spcBef>
              <a:spcAft>
                <a:spcPts val="0"/>
              </a:spcAft>
              <a:buNone/>
              <a:defRPr sz="2000">
                <a:solidFill>
                  <a:srgbClr val="000000"/>
                </a:solidFill>
              </a:defRPr>
            </a:lvl6pPr>
            <a:lvl7pPr lvl="6" rtl="0" algn="ctr">
              <a:lnSpc>
                <a:spcPct val="130000"/>
              </a:lnSpc>
              <a:spcBef>
                <a:spcPts val="0"/>
              </a:spcBef>
              <a:spcAft>
                <a:spcPts val="0"/>
              </a:spcAft>
              <a:buNone/>
              <a:defRPr sz="2000">
                <a:solidFill>
                  <a:srgbClr val="000000"/>
                </a:solidFill>
              </a:defRPr>
            </a:lvl7pPr>
            <a:lvl8pPr lvl="7" rtl="0" algn="ctr">
              <a:lnSpc>
                <a:spcPct val="130000"/>
              </a:lnSpc>
              <a:spcBef>
                <a:spcPts val="0"/>
              </a:spcBef>
              <a:spcAft>
                <a:spcPts val="0"/>
              </a:spcAft>
              <a:buNone/>
              <a:defRPr sz="2000">
                <a:solidFill>
                  <a:srgbClr val="000000"/>
                </a:solidFill>
              </a:defRPr>
            </a:lvl8pPr>
            <a:lvl9pPr lvl="8" rtl="0" algn="ctr">
              <a:lnSpc>
                <a:spcPct val="130000"/>
              </a:lnSpc>
              <a:spcBef>
                <a:spcPts val="0"/>
              </a:spcBef>
              <a:spcAft>
                <a:spcPts val="0"/>
              </a:spcAft>
              <a:buNone/>
              <a:defRPr sz="2000">
                <a:solidFill>
                  <a:srgbClr val="000000"/>
                </a:solidFill>
              </a:defRPr>
            </a:lvl9pPr>
          </a:lstStyle>
          <a:p/>
        </p:txBody>
      </p:sp>
      <p:cxnSp>
        <p:nvCxnSpPr>
          <p:cNvPr id="1963" name="Google Shape;1963;p180"/>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cxnSp>
        <p:nvCxnSpPr>
          <p:cNvPr id="1964" name="Google Shape;1964;p180"/>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1965" name="Google Shape;1965;p180"/>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1966" name="Google Shape;1966;p180"/>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1967" name="Google Shape;1967;p180"/>
          <p:cNvSpPr txBox="1"/>
          <p:nvPr>
            <p:ph idx="1" type="subTitle"/>
          </p:nvPr>
        </p:nvSpPr>
        <p:spPr>
          <a:xfrm>
            <a:off x="663788" y="4627163"/>
            <a:ext cx="6887100" cy="4197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wo by two 1">
  <p:cSld name="CUSTOM_4_6_1">
    <p:spTree>
      <p:nvGrpSpPr>
        <p:cNvPr id="1968" name="Shape 1968"/>
        <p:cNvGrpSpPr/>
        <p:nvPr/>
      </p:nvGrpSpPr>
      <p:grpSpPr>
        <a:xfrm>
          <a:off x="0" y="0"/>
          <a:ext cx="0" cy="0"/>
          <a:chOff x="0" y="0"/>
          <a:chExt cx="0" cy="0"/>
        </a:xfrm>
      </p:grpSpPr>
      <p:cxnSp>
        <p:nvCxnSpPr>
          <p:cNvPr id="1969" name="Google Shape;1969;p181"/>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1970" name="Google Shape;1970;p181"/>
          <p:cNvCxnSpPr/>
          <p:nvPr/>
        </p:nvCxnSpPr>
        <p:spPr>
          <a:xfrm rot="10800000">
            <a:off x="335825" y="4800900"/>
            <a:ext cx="0" cy="342600"/>
          </a:xfrm>
          <a:prstGeom prst="straightConnector1">
            <a:avLst/>
          </a:prstGeom>
          <a:noFill/>
          <a:ln cap="flat" cmpd="sng" w="9525">
            <a:solidFill>
              <a:schemeClr val="accent1"/>
            </a:solidFill>
            <a:prstDash val="solid"/>
            <a:round/>
            <a:headEnd len="med" w="med" type="none"/>
            <a:tailEnd len="med" w="med" type="none"/>
          </a:ln>
        </p:spPr>
      </p:cxnSp>
      <p:sp>
        <p:nvSpPr>
          <p:cNvPr id="1971" name="Google Shape;1971;p181"/>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972" name="Google Shape;1972;p181"/>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1973" name="Google Shape;1973;p181"/>
          <p:cNvSpPr txBox="1"/>
          <p:nvPr>
            <p:ph idx="1" type="subTitle"/>
          </p:nvPr>
        </p:nvSpPr>
        <p:spPr>
          <a:xfrm>
            <a:off x="663788" y="4627163"/>
            <a:ext cx="6001800" cy="4197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
        <p:nvSpPr>
          <p:cNvPr id="1974" name="Google Shape;1974;p181"/>
          <p:cNvSpPr txBox="1"/>
          <p:nvPr>
            <p:ph idx="2" type="subTitle"/>
          </p:nvPr>
        </p:nvSpPr>
        <p:spPr>
          <a:xfrm>
            <a:off x="5141316" y="2091075"/>
            <a:ext cx="2634000" cy="795600"/>
          </a:xfrm>
          <a:prstGeom prst="rect">
            <a:avLst/>
          </a:prstGeom>
        </p:spPr>
        <p:txBody>
          <a:bodyPr anchorCtr="0" anchor="t" bIns="0" lIns="0" spcFirstLastPara="1" rIns="0" wrap="square" tIns="0">
            <a:noAutofit/>
          </a:bodyPr>
          <a:lstStyle>
            <a:lvl1pPr lvl="0" rtl="0">
              <a:spcBef>
                <a:spcPts val="0"/>
              </a:spcBef>
              <a:spcAft>
                <a:spcPts val="0"/>
              </a:spcAft>
              <a:buNone/>
              <a:defRPr sz="1100"/>
            </a:lvl1pPr>
            <a:lvl2pPr lvl="1" rtl="0">
              <a:spcBef>
                <a:spcPts val="400"/>
              </a:spcBef>
              <a:spcAft>
                <a:spcPts val="0"/>
              </a:spcAft>
              <a:buNone/>
              <a:defRPr sz="1100"/>
            </a:lvl2pPr>
            <a:lvl3pPr lvl="2" rtl="0">
              <a:spcBef>
                <a:spcPts val="400"/>
              </a:spcBef>
              <a:spcAft>
                <a:spcPts val="0"/>
              </a:spcAft>
              <a:buNone/>
              <a:defRPr sz="1100"/>
            </a:lvl3pPr>
            <a:lvl4pPr lvl="3" rtl="0">
              <a:spcBef>
                <a:spcPts val="400"/>
              </a:spcBef>
              <a:spcAft>
                <a:spcPts val="0"/>
              </a:spcAft>
              <a:buNone/>
              <a:defRPr sz="1100"/>
            </a:lvl4pPr>
            <a:lvl5pPr lvl="4" rtl="0">
              <a:spcBef>
                <a:spcPts val="400"/>
              </a:spcBef>
              <a:spcAft>
                <a:spcPts val="0"/>
              </a:spcAft>
              <a:buNone/>
              <a:defRPr sz="1100"/>
            </a:lvl5pPr>
            <a:lvl6pPr lvl="5" rtl="0">
              <a:spcBef>
                <a:spcPts val="400"/>
              </a:spcBef>
              <a:spcAft>
                <a:spcPts val="0"/>
              </a:spcAft>
              <a:buNone/>
              <a:defRPr sz="1100"/>
            </a:lvl6pPr>
            <a:lvl7pPr lvl="6" rtl="0">
              <a:spcBef>
                <a:spcPts val="400"/>
              </a:spcBef>
              <a:spcAft>
                <a:spcPts val="0"/>
              </a:spcAft>
              <a:buNone/>
              <a:defRPr sz="1100"/>
            </a:lvl7pPr>
            <a:lvl8pPr lvl="7" rtl="0">
              <a:spcBef>
                <a:spcPts val="400"/>
              </a:spcBef>
              <a:spcAft>
                <a:spcPts val="0"/>
              </a:spcAft>
              <a:buNone/>
              <a:defRPr sz="1100"/>
            </a:lvl8pPr>
            <a:lvl9pPr lvl="8" rtl="0">
              <a:spcBef>
                <a:spcPts val="400"/>
              </a:spcBef>
              <a:spcAft>
                <a:spcPts val="400"/>
              </a:spcAft>
              <a:buNone/>
              <a:defRPr sz="1100"/>
            </a:lvl9pPr>
          </a:lstStyle>
          <a:p/>
        </p:txBody>
      </p:sp>
      <p:sp>
        <p:nvSpPr>
          <p:cNvPr id="1975" name="Google Shape;1975;p181"/>
          <p:cNvSpPr txBox="1"/>
          <p:nvPr>
            <p:ph idx="3" type="subTitle"/>
          </p:nvPr>
        </p:nvSpPr>
        <p:spPr>
          <a:xfrm>
            <a:off x="5141311" y="1764713"/>
            <a:ext cx="2634000" cy="2844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1pPr>
            <a:lvl2pPr lvl="1"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2pPr>
            <a:lvl3pPr lvl="2"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3pPr>
            <a:lvl4pPr lvl="3"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4pPr>
            <a:lvl5pPr lvl="4"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5pPr>
            <a:lvl6pPr lvl="5"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6pPr>
            <a:lvl7pPr lvl="6"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7pPr>
            <a:lvl8pPr lvl="7"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8pPr>
            <a:lvl9pPr lvl="8"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9pPr>
          </a:lstStyle>
          <a:p/>
        </p:txBody>
      </p:sp>
      <p:sp>
        <p:nvSpPr>
          <p:cNvPr id="1976" name="Google Shape;1976;p181"/>
          <p:cNvSpPr txBox="1"/>
          <p:nvPr>
            <p:ph idx="4" type="subTitle"/>
          </p:nvPr>
        </p:nvSpPr>
        <p:spPr>
          <a:xfrm>
            <a:off x="5141316" y="3325781"/>
            <a:ext cx="2634000" cy="795600"/>
          </a:xfrm>
          <a:prstGeom prst="rect">
            <a:avLst/>
          </a:prstGeom>
        </p:spPr>
        <p:txBody>
          <a:bodyPr anchorCtr="0" anchor="t" bIns="0" lIns="0" spcFirstLastPara="1" rIns="0" wrap="square" tIns="0">
            <a:noAutofit/>
          </a:bodyPr>
          <a:lstStyle>
            <a:lvl1pPr lvl="0" rtl="0">
              <a:spcBef>
                <a:spcPts val="0"/>
              </a:spcBef>
              <a:spcAft>
                <a:spcPts val="0"/>
              </a:spcAft>
              <a:buNone/>
              <a:defRPr sz="1100"/>
            </a:lvl1pPr>
            <a:lvl2pPr lvl="1" rtl="0">
              <a:spcBef>
                <a:spcPts val="400"/>
              </a:spcBef>
              <a:spcAft>
                <a:spcPts val="0"/>
              </a:spcAft>
              <a:buNone/>
              <a:defRPr sz="1100"/>
            </a:lvl2pPr>
            <a:lvl3pPr lvl="2" rtl="0">
              <a:spcBef>
                <a:spcPts val="400"/>
              </a:spcBef>
              <a:spcAft>
                <a:spcPts val="0"/>
              </a:spcAft>
              <a:buNone/>
              <a:defRPr sz="1100"/>
            </a:lvl3pPr>
            <a:lvl4pPr lvl="3" rtl="0">
              <a:spcBef>
                <a:spcPts val="400"/>
              </a:spcBef>
              <a:spcAft>
                <a:spcPts val="0"/>
              </a:spcAft>
              <a:buNone/>
              <a:defRPr sz="1100"/>
            </a:lvl4pPr>
            <a:lvl5pPr lvl="4" rtl="0">
              <a:spcBef>
                <a:spcPts val="400"/>
              </a:spcBef>
              <a:spcAft>
                <a:spcPts val="0"/>
              </a:spcAft>
              <a:buNone/>
              <a:defRPr sz="1100"/>
            </a:lvl5pPr>
            <a:lvl6pPr lvl="5" rtl="0">
              <a:spcBef>
                <a:spcPts val="400"/>
              </a:spcBef>
              <a:spcAft>
                <a:spcPts val="0"/>
              </a:spcAft>
              <a:buNone/>
              <a:defRPr sz="1100"/>
            </a:lvl6pPr>
            <a:lvl7pPr lvl="6" rtl="0">
              <a:spcBef>
                <a:spcPts val="400"/>
              </a:spcBef>
              <a:spcAft>
                <a:spcPts val="0"/>
              </a:spcAft>
              <a:buNone/>
              <a:defRPr sz="1100"/>
            </a:lvl7pPr>
            <a:lvl8pPr lvl="7" rtl="0">
              <a:spcBef>
                <a:spcPts val="400"/>
              </a:spcBef>
              <a:spcAft>
                <a:spcPts val="0"/>
              </a:spcAft>
              <a:buNone/>
              <a:defRPr sz="1100"/>
            </a:lvl8pPr>
            <a:lvl9pPr lvl="8" rtl="0">
              <a:spcBef>
                <a:spcPts val="400"/>
              </a:spcBef>
              <a:spcAft>
                <a:spcPts val="400"/>
              </a:spcAft>
              <a:buNone/>
              <a:defRPr sz="1100"/>
            </a:lvl9pPr>
          </a:lstStyle>
          <a:p/>
        </p:txBody>
      </p:sp>
      <p:sp>
        <p:nvSpPr>
          <p:cNvPr id="1977" name="Google Shape;1977;p181"/>
          <p:cNvSpPr txBox="1"/>
          <p:nvPr>
            <p:ph idx="5" type="subTitle"/>
          </p:nvPr>
        </p:nvSpPr>
        <p:spPr>
          <a:xfrm>
            <a:off x="5141311" y="2999419"/>
            <a:ext cx="2634000" cy="2844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1pPr>
            <a:lvl2pPr lvl="1"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2pPr>
            <a:lvl3pPr lvl="2"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3pPr>
            <a:lvl4pPr lvl="3"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4pPr>
            <a:lvl5pPr lvl="4"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5pPr>
            <a:lvl6pPr lvl="5"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6pPr>
            <a:lvl7pPr lvl="6"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7pPr>
            <a:lvl8pPr lvl="7"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8pPr>
            <a:lvl9pPr lvl="8"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9pPr>
          </a:lstStyle>
          <a:p/>
        </p:txBody>
      </p:sp>
      <p:sp>
        <p:nvSpPr>
          <p:cNvPr id="1978" name="Google Shape;1978;p181"/>
          <p:cNvSpPr txBox="1"/>
          <p:nvPr>
            <p:ph idx="6" type="subTitle"/>
          </p:nvPr>
        </p:nvSpPr>
        <p:spPr>
          <a:xfrm>
            <a:off x="1563469" y="2091075"/>
            <a:ext cx="2634000" cy="795600"/>
          </a:xfrm>
          <a:prstGeom prst="rect">
            <a:avLst/>
          </a:prstGeom>
        </p:spPr>
        <p:txBody>
          <a:bodyPr anchorCtr="0" anchor="t" bIns="0" lIns="0" spcFirstLastPara="1" rIns="0" wrap="square" tIns="0">
            <a:noAutofit/>
          </a:bodyPr>
          <a:lstStyle>
            <a:lvl1pPr lvl="0" rtl="0">
              <a:spcBef>
                <a:spcPts val="0"/>
              </a:spcBef>
              <a:spcAft>
                <a:spcPts val="0"/>
              </a:spcAft>
              <a:buNone/>
              <a:defRPr sz="1100"/>
            </a:lvl1pPr>
            <a:lvl2pPr lvl="1" rtl="0">
              <a:spcBef>
                <a:spcPts val="400"/>
              </a:spcBef>
              <a:spcAft>
                <a:spcPts val="0"/>
              </a:spcAft>
              <a:buNone/>
              <a:defRPr sz="1100"/>
            </a:lvl2pPr>
            <a:lvl3pPr lvl="2" rtl="0">
              <a:spcBef>
                <a:spcPts val="400"/>
              </a:spcBef>
              <a:spcAft>
                <a:spcPts val="0"/>
              </a:spcAft>
              <a:buNone/>
              <a:defRPr sz="1100"/>
            </a:lvl3pPr>
            <a:lvl4pPr lvl="3" rtl="0">
              <a:spcBef>
                <a:spcPts val="400"/>
              </a:spcBef>
              <a:spcAft>
                <a:spcPts val="0"/>
              </a:spcAft>
              <a:buNone/>
              <a:defRPr sz="1100"/>
            </a:lvl4pPr>
            <a:lvl5pPr lvl="4" rtl="0">
              <a:spcBef>
                <a:spcPts val="400"/>
              </a:spcBef>
              <a:spcAft>
                <a:spcPts val="0"/>
              </a:spcAft>
              <a:buNone/>
              <a:defRPr sz="1100"/>
            </a:lvl5pPr>
            <a:lvl6pPr lvl="5" rtl="0">
              <a:spcBef>
                <a:spcPts val="400"/>
              </a:spcBef>
              <a:spcAft>
                <a:spcPts val="0"/>
              </a:spcAft>
              <a:buNone/>
              <a:defRPr sz="1100"/>
            </a:lvl6pPr>
            <a:lvl7pPr lvl="6" rtl="0">
              <a:spcBef>
                <a:spcPts val="400"/>
              </a:spcBef>
              <a:spcAft>
                <a:spcPts val="0"/>
              </a:spcAft>
              <a:buNone/>
              <a:defRPr sz="1100"/>
            </a:lvl7pPr>
            <a:lvl8pPr lvl="7" rtl="0">
              <a:spcBef>
                <a:spcPts val="400"/>
              </a:spcBef>
              <a:spcAft>
                <a:spcPts val="0"/>
              </a:spcAft>
              <a:buNone/>
              <a:defRPr sz="1100"/>
            </a:lvl8pPr>
            <a:lvl9pPr lvl="8" rtl="0">
              <a:spcBef>
                <a:spcPts val="400"/>
              </a:spcBef>
              <a:spcAft>
                <a:spcPts val="400"/>
              </a:spcAft>
              <a:buNone/>
              <a:defRPr sz="1100"/>
            </a:lvl9pPr>
          </a:lstStyle>
          <a:p/>
        </p:txBody>
      </p:sp>
      <p:sp>
        <p:nvSpPr>
          <p:cNvPr id="1979" name="Google Shape;1979;p181"/>
          <p:cNvSpPr txBox="1"/>
          <p:nvPr>
            <p:ph idx="7" type="subTitle"/>
          </p:nvPr>
        </p:nvSpPr>
        <p:spPr>
          <a:xfrm>
            <a:off x="1563450" y="1764713"/>
            <a:ext cx="2634000" cy="2844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1pPr>
            <a:lvl2pPr lvl="1"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2pPr>
            <a:lvl3pPr lvl="2"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3pPr>
            <a:lvl4pPr lvl="3"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4pPr>
            <a:lvl5pPr lvl="4"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5pPr>
            <a:lvl6pPr lvl="5"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6pPr>
            <a:lvl7pPr lvl="6"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7pPr>
            <a:lvl8pPr lvl="7"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8pPr>
            <a:lvl9pPr lvl="8"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9pPr>
          </a:lstStyle>
          <a:p/>
        </p:txBody>
      </p:sp>
      <p:sp>
        <p:nvSpPr>
          <p:cNvPr id="1980" name="Google Shape;1980;p181"/>
          <p:cNvSpPr txBox="1"/>
          <p:nvPr>
            <p:ph idx="8" type="subTitle"/>
          </p:nvPr>
        </p:nvSpPr>
        <p:spPr>
          <a:xfrm>
            <a:off x="1563469" y="3325781"/>
            <a:ext cx="2634000" cy="795600"/>
          </a:xfrm>
          <a:prstGeom prst="rect">
            <a:avLst/>
          </a:prstGeom>
        </p:spPr>
        <p:txBody>
          <a:bodyPr anchorCtr="0" anchor="t" bIns="0" lIns="0" spcFirstLastPara="1" rIns="0" wrap="square" tIns="0">
            <a:noAutofit/>
          </a:bodyPr>
          <a:lstStyle>
            <a:lvl1pPr lvl="0" rtl="0">
              <a:spcBef>
                <a:spcPts val="0"/>
              </a:spcBef>
              <a:spcAft>
                <a:spcPts val="0"/>
              </a:spcAft>
              <a:buNone/>
              <a:defRPr sz="1100"/>
            </a:lvl1pPr>
            <a:lvl2pPr lvl="1" rtl="0">
              <a:spcBef>
                <a:spcPts val="400"/>
              </a:spcBef>
              <a:spcAft>
                <a:spcPts val="0"/>
              </a:spcAft>
              <a:buNone/>
              <a:defRPr sz="1100"/>
            </a:lvl2pPr>
            <a:lvl3pPr lvl="2" rtl="0">
              <a:spcBef>
                <a:spcPts val="400"/>
              </a:spcBef>
              <a:spcAft>
                <a:spcPts val="0"/>
              </a:spcAft>
              <a:buNone/>
              <a:defRPr sz="1100"/>
            </a:lvl3pPr>
            <a:lvl4pPr lvl="3" rtl="0">
              <a:spcBef>
                <a:spcPts val="400"/>
              </a:spcBef>
              <a:spcAft>
                <a:spcPts val="0"/>
              </a:spcAft>
              <a:buNone/>
              <a:defRPr sz="1100"/>
            </a:lvl4pPr>
            <a:lvl5pPr lvl="4" rtl="0">
              <a:spcBef>
                <a:spcPts val="400"/>
              </a:spcBef>
              <a:spcAft>
                <a:spcPts val="0"/>
              </a:spcAft>
              <a:buNone/>
              <a:defRPr sz="1100"/>
            </a:lvl5pPr>
            <a:lvl6pPr lvl="5" rtl="0">
              <a:spcBef>
                <a:spcPts val="400"/>
              </a:spcBef>
              <a:spcAft>
                <a:spcPts val="0"/>
              </a:spcAft>
              <a:buNone/>
              <a:defRPr sz="1100"/>
            </a:lvl6pPr>
            <a:lvl7pPr lvl="6" rtl="0">
              <a:spcBef>
                <a:spcPts val="400"/>
              </a:spcBef>
              <a:spcAft>
                <a:spcPts val="0"/>
              </a:spcAft>
              <a:buNone/>
              <a:defRPr sz="1100"/>
            </a:lvl7pPr>
            <a:lvl8pPr lvl="7" rtl="0">
              <a:spcBef>
                <a:spcPts val="400"/>
              </a:spcBef>
              <a:spcAft>
                <a:spcPts val="0"/>
              </a:spcAft>
              <a:buNone/>
              <a:defRPr sz="1100"/>
            </a:lvl8pPr>
            <a:lvl9pPr lvl="8" rtl="0">
              <a:spcBef>
                <a:spcPts val="400"/>
              </a:spcBef>
              <a:spcAft>
                <a:spcPts val="400"/>
              </a:spcAft>
              <a:buNone/>
              <a:defRPr sz="1100"/>
            </a:lvl9pPr>
          </a:lstStyle>
          <a:p/>
        </p:txBody>
      </p:sp>
      <p:sp>
        <p:nvSpPr>
          <p:cNvPr id="1981" name="Google Shape;1981;p181"/>
          <p:cNvSpPr txBox="1"/>
          <p:nvPr>
            <p:ph idx="9" type="subTitle"/>
          </p:nvPr>
        </p:nvSpPr>
        <p:spPr>
          <a:xfrm>
            <a:off x="1563450" y="2999419"/>
            <a:ext cx="2634000" cy="2844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1pPr>
            <a:lvl2pPr lvl="1"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2pPr>
            <a:lvl3pPr lvl="2"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3pPr>
            <a:lvl4pPr lvl="3"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4pPr>
            <a:lvl5pPr lvl="4"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5pPr>
            <a:lvl6pPr lvl="5"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6pPr>
            <a:lvl7pPr lvl="6"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7pPr>
            <a:lvl8pPr lvl="7"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8pPr>
            <a:lvl9pPr lvl="8"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9pPr>
          </a:lstStyle>
          <a:p/>
        </p:txBody>
      </p:sp>
      <p:sp>
        <p:nvSpPr>
          <p:cNvPr id="1982" name="Google Shape;1982;p181"/>
          <p:cNvSpPr txBox="1"/>
          <p:nvPr>
            <p:ph idx="13"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9pPr>
          </a:lstStyle>
          <a:p/>
        </p:txBody>
      </p:sp>
      <p:sp>
        <p:nvSpPr>
          <p:cNvPr id="1983" name="Google Shape;1983;p181"/>
          <p:cNvSpPr txBox="1"/>
          <p:nvPr>
            <p:ph type="title"/>
          </p:nvPr>
        </p:nvSpPr>
        <p:spPr>
          <a:xfrm>
            <a:off x="663788" y="82526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1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sp>
        <p:nvSpPr>
          <p:cNvPr id="1984" name="Google Shape;1984;p181"/>
          <p:cNvSpPr txBox="1"/>
          <p:nvPr>
            <p:ph idx="14" type="subTitle"/>
          </p:nvPr>
        </p:nvSpPr>
        <p:spPr>
          <a:xfrm>
            <a:off x="663844" y="1240163"/>
            <a:ext cx="7816500" cy="2190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6 1">
  <p:cSld name="CUSTOM_4_7_1">
    <p:spTree>
      <p:nvGrpSpPr>
        <p:cNvPr id="1985" name="Shape 1985"/>
        <p:cNvGrpSpPr/>
        <p:nvPr/>
      </p:nvGrpSpPr>
      <p:grpSpPr>
        <a:xfrm>
          <a:off x="0" y="0"/>
          <a:ext cx="0" cy="0"/>
          <a:chOff x="0" y="0"/>
          <a:chExt cx="0" cy="0"/>
        </a:xfrm>
      </p:grpSpPr>
      <p:sp>
        <p:nvSpPr>
          <p:cNvPr id="1986" name="Google Shape;1986;p182"/>
          <p:cNvSpPr txBox="1"/>
          <p:nvPr>
            <p:ph type="title"/>
          </p:nvPr>
        </p:nvSpPr>
        <p:spPr>
          <a:xfrm>
            <a:off x="1314450" y="709500"/>
            <a:ext cx="6515100" cy="7257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solidFill>
                  <a:srgbClr val="000000"/>
                </a:solidFill>
              </a:defRPr>
            </a:lvl1pPr>
            <a:lvl2pPr lvl="1" rtl="0" algn="ctr">
              <a:lnSpc>
                <a:spcPct val="130000"/>
              </a:lnSpc>
              <a:spcBef>
                <a:spcPts val="0"/>
              </a:spcBef>
              <a:spcAft>
                <a:spcPts val="0"/>
              </a:spcAft>
              <a:buNone/>
              <a:defRPr sz="2000">
                <a:solidFill>
                  <a:srgbClr val="000000"/>
                </a:solidFill>
              </a:defRPr>
            </a:lvl2pPr>
            <a:lvl3pPr lvl="2" rtl="0" algn="ctr">
              <a:lnSpc>
                <a:spcPct val="130000"/>
              </a:lnSpc>
              <a:spcBef>
                <a:spcPts val="0"/>
              </a:spcBef>
              <a:spcAft>
                <a:spcPts val="0"/>
              </a:spcAft>
              <a:buNone/>
              <a:defRPr sz="2000">
                <a:solidFill>
                  <a:srgbClr val="000000"/>
                </a:solidFill>
              </a:defRPr>
            </a:lvl3pPr>
            <a:lvl4pPr lvl="3" rtl="0" algn="ctr">
              <a:lnSpc>
                <a:spcPct val="130000"/>
              </a:lnSpc>
              <a:spcBef>
                <a:spcPts val="0"/>
              </a:spcBef>
              <a:spcAft>
                <a:spcPts val="0"/>
              </a:spcAft>
              <a:buNone/>
              <a:defRPr sz="2000">
                <a:solidFill>
                  <a:srgbClr val="000000"/>
                </a:solidFill>
              </a:defRPr>
            </a:lvl4pPr>
            <a:lvl5pPr lvl="4" rtl="0" algn="ctr">
              <a:lnSpc>
                <a:spcPct val="130000"/>
              </a:lnSpc>
              <a:spcBef>
                <a:spcPts val="0"/>
              </a:spcBef>
              <a:spcAft>
                <a:spcPts val="0"/>
              </a:spcAft>
              <a:buNone/>
              <a:defRPr sz="2000">
                <a:solidFill>
                  <a:srgbClr val="000000"/>
                </a:solidFill>
              </a:defRPr>
            </a:lvl5pPr>
            <a:lvl6pPr lvl="5" rtl="0" algn="ctr">
              <a:lnSpc>
                <a:spcPct val="130000"/>
              </a:lnSpc>
              <a:spcBef>
                <a:spcPts val="0"/>
              </a:spcBef>
              <a:spcAft>
                <a:spcPts val="0"/>
              </a:spcAft>
              <a:buNone/>
              <a:defRPr sz="2000">
                <a:solidFill>
                  <a:srgbClr val="000000"/>
                </a:solidFill>
              </a:defRPr>
            </a:lvl6pPr>
            <a:lvl7pPr lvl="6" rtl="0" algn="ctr">
              <a:lnSpc>
                <a:spcPct val="130000"/>
              </a:lnSpc>
              <a:spcBef>
                <a:spcPts val="0"/>
              </a:spcBef>
              <a:spcAft>
                <a:spcPts val="0"/>
              </a:spcAft>
              <a:buNone/>
              <a:defRPr sz="2000">
                <a:solidFill>
                  <a:srgbClr val="000000"/>
                </a:solidFill>
              </a:defRPr>
            </a:lvl7pPr>
            <a:lvl8pPr lvl="7" rtl="0" algn="ctr">
              <a:lnSpc>
                <a:spcPct val="130000"/>
              </a:lnSpc>
              <a:spcBef>
                <a:spcPts val="0"/>
              </a:spcBef>
              <a:spcAft>
                <a:spcPts val="0"/>
              </a:spcAft>
              <a:buNone/>
              <a:defRPr sz="2000">
                <a:solidFill>
                  <a:srgbClr val="000000"/>
                </a:solidFill>
              </a:defRPr>
            </a:lvl8pPr>
            <a:lvl9pPr lvl="8" rtl="0" algn="ctr">
              <a:lnSpc>
                <a:spcPct val="130000"/>
              </a:lnSpc>
              <a:spcBef>
                <a:spcPts val="0"/>
              </a:spcBef>
              <a:spcAft>
                <a:spcPts val="0"/>
              </a:spcAft>
              <a:buNone/>
              <a:defRPr sz="2000">
                <a:solidFill>
                  <a:srgbClr val="000000"/>
                </a:solidFill>
              </a:defRPr>
            </a:lvl9pPr>
          </a:lstStyle>
          <a:p/>
        </p:txBody>
      </p:sp>
      <p:cxnSp>
        <p:nvCxnSpPr>
          <p:cNvPr id="1987" name="Google Shape;1987;p182"/>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1988" name="Google Shape;1988;p182"/>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9pPr>
          </a:lstStyle>
          <a:p/>
        </p:txBody>
      </p:sp>
      <p:cxnSp>
        <p:nvCxnSpPr>
          <p:cNvPr id="1989" name="Google Shape;1989;p182"/>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1990" name="Google Shape;1990;p182"/>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1991" name="Google Shape;1991;p182"/>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1992" name="Google Shape;1992;p182"/>
          <p:cNvSpPr txBox="1"/>
          <p:nvPr>
            <p:ph idx="2" type="subTitle"/>
          </p:nvPr>
        </p:nvSpPr>
        <p:spPr>
          <a:xfrm>
            <a:off x="663788" y="4627163"/>
            <a:ext cx="6887100" cy="4197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image left 2">
  <p:cSld name="CUSTOM_4_2_6">
    <p:spTree>
      <p:nvGrpSpPr>
        <p:cNvPr id="101" name="Shape 101"/>
        <p:cNvGrpSpPr/>
        <p:nvPr/>
      </p:nvGrpSpPr>
      <p:grpSpPr>
        <a:xfrm>
          <a:off x="0" y="0"/>
          <a:ext cx="0" cy="0"/>
          <a:chOff x="0" y="0"/>
          <a:chExt cx="0" cy="0"/>
        </a:xfrm>
      </p:grpSpPr>
      <p:sp>
        <p:nvSpPr>
          <p:cNvPr id="102" name="Google Shape;102;p19"/>
          <p:cNvSpPr txBox="1"/>
          <p:nvPr>
            <p:ph idx="1" type="subTitle"/>
          </p:nvPr>
        </p:nvSpPr>
        <p:spPr>
          <a:xfrm>
            <a:off x="335831" y="41580"/>
            <a:ext cx="3861600" cy="612300"/>
          </a:xfrm>
          <a:prstGeom prst="rect">
            <a:avLst/>
          </a:prstGeom>
        </p:spPr>
        <p:txBody>
          <a:bodyPr anchorCtr="0" anchor="ctr" bIns="68575" lIns="329175" spcFirstLastPara="1" rIns="68575" wrap="square" tIns="68575">
            <a:normAutofit/>
          </a:bodyPr>
          <a:lstStyle>
            <a:lvl1pPr lvl="0"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p:txBody>
      </p:sp>
      <p:sp>
        <p:nvSpPr>
          <p:cNvPr id="103" name="Google Shape;103;p19"/>
          <p:cNvSpPr txBox="1"/>
          <p:nvPr>
            <p:ph type="title"/>
          </p:nvPr>
        </p:nvSpPr>
        <p:spPr>
          <a:xfrm>
            <a:off x="663788" y="653813"/>
            <a:ext cx="7816500" cy="414900"/>
          </a:xfrm>
          <a:prstGeom prst="rect">
            <a:avLst/>
          </a:prstGeom>
        </p:spPr>
        <p:txBody>
          <a:bodyPr anchorCtr="0" anchor="t" bIns="91425" lIns="91425" spcFirstLastPara="1" rIns="91425" wrap="square" tIns="91425">
            <a:normAutofit/>
          </a:bodyPr>
          <a:lstStyle>
            <a:lvl1pPr lvl="0" rtl="0" algn="ctr">
              <a:lnSpc>
                <a:spcPct val="130000"/>
              </a:lnSpc>
              <a:spcBef>
                <a:spcPts val="0"/>
              </a:spcBef>
              <a:spcAft>
                <a:spcPts val="0"/>
              </a:spcAft>
              <a:buNone/>
              <a:defRPr sz="20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cxnSp>
        <p:nvCxnSpPr>
          <p:cNvPr id="104" name="Google Shape;104;p19"/>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105" name="Google Shape;105;p19"/>
          <p:cNvCxnSpPr/>
          <p:nvPr/>
        </p:nvCxnSpPr>
        <p:spPr>
          <a:xfrm rot="10800000">
            <a:off x="335825" y="4800900"/>
            <a:ext cx="0" cy="342600"/>
          </a:xfrm>
          <a:prstGeom prst="straightConnector1">
            <a:avLst/>
          </a:prstGeom>
          <a:noFill/>
          <a:ln cap="flat" cmpd="sng" w="9525">
            <a:solidFill>
              <a:schemeClr val="accent1"/>
            </a:solidFill>
            <a:prstDash val="solid"/>
            <a:round/>
            <a:headEnd len="med" w="med" type="none"/>
            <a:tailEnd len="med" w="med" type="none"/>
          </a:ln>
        </p:spPr>
      </p:cxnSp>
      <p:sp>
        <p:nvSpPr>
          <p:cNvPr id="106" name="Google Shape;106;p19"/>
          <p:cNvSpPr txBox="1"/>
          <p:nvPr>
            <p:ph idx="12" type="sldNum"/>
          </p:nvPr>
        </p:nvSpPr>
        <p:spPr>
          <a:xfrm>
            <a:off x="61481" y="4627167"/>
            <a:ext cx="548700" cy="107700"/>
          </a:xfrm>
          <a:prstGeom prst="rect">
            <a:avLst/>
          </a:prstGeom>
        </p:spPr>
        <p:txBody>
          <a:bodyPr anchorCtr="0" anchor="b" bIns="0" lIns="0" spcFirstLastPara="1" rIns="0" wrap="square" tIns="0">
            <a:norm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07" name="Google Shape;107;p19"/>
          <p:cNvPicPr preferRelativeResize="0"/>
          <p:nvPr/>
        </p:nvPicPr>
        <p:blipFill rotWithShape="1">
          <a:blip r:embed="rId2">
            <a:alphaModFix/>
          </a:blip>
          <a:srcRect b="317" l="0" r="0" t="327"/>
          <a:stretch/>
        </p:blipFill>
        <p:spPr>
          <a:xfrm>
            <a:off x="8033460" y="4734938"/>
            <a:ext cx="731705" cy="171048"/>
          </a:xfrm>
          <a:prstGeom prst="rect">
            <a:avLst/>
          </a:prstGeom>
          <a:noFill/>
          <a:ln>
            <a:noFill/>
          </a:ln>
        </p:spPr>
      </p:pic>
      <p:sp>
        <p:nvSpPr>
          <p:cNvPr id="108" name="Google Shape;108;p19"/>
          <p:cNvSpPr txBox="1"/>
          <p:nvPr>
            <p:ph idx="2" type="subTitle"/>
          </p:nvPr>
        </p:nvSpPr>
        <p:spPr>
          <a:xfrm>
            <a:off x="663844" y="1068713"/>
            <a:ext cx="7816500" cy="529200"/>
          </a:xfrm>
          <a:prstGeom prst="rect">
            <a:avLst/>
          </a:prstGeom>
        </p:spPr>
        <p:txBody>
          <a:bodyPr anchorCtr="0" anchor="t" bIns="91425" lIns="91425" spcFirstLastPara="1" rIns="91425" wrap="square" tIns="91425">
            <a:normAutofit/>
          </a:bodyPr>
          <a:lstStyle>
            <a:lvl1pPr lvl="0" rtl="0" algn="ctr">
              <a:spcBef>
                <a:spcPts val="0"/>
              </a:spcBef>
              <a:spcAft>
                <a:spcPts val="0"/>
              </a:spcAft>
              <a:buNone/>
              <a:defRPr sz="1400">
                <a:solidFill>
                  <a:schemeClr val="accent1"/>
                </a:solidFill>
              </a:defRPr>
            </a:lvl1pPr>
            <a:lvl2pPr lvl="1" rtl="0" algn="ctr">
              <a:spcBef>
                <a:spcPts val="1200"/>
              </a:spcBef>
              <a:spcAft>
                <a:spcPts val="0"/>
              </a:spcAft>
              <a:buNone/>
              <a:defRPr sz="1400">
                <a:solidFill>
                  <a:schemeClr val="accent1"/>
                </a:solidFill>
              </a:defRPr>
            </a:lvl2pPr>
            <a:lvl3pPr lvl="2" rtl="0" algn="ctr">
              <a:spcBef>
                <a:spcPts val="1200"/>
              </a:spcBef>
              <a:spcAft>
                <a:spcPts val="0"/>
              </a:spcAft>
              <a:buNone/>
              <a:defRPr sz="1400">
                <a:solidFill>
                  <a:schemeClr val="accent1"/>
                </a:solidFill>
              </a:defRPr>
            </a:lvl3pPr>
            <a:lvl4pPr lvl="3" rtl="0" algn="ctr">
              <a:spcBef>
                <a:spcPts val="1200"/>
              </a:spcBef>
              <a:spcAft>
                <a:spcPts val="0"/>
              </a:spcAft>
              <a:buNone/>
              <a:defRPr sz="1400">
                <a:solidFill>
                  <a:schemeClr val="accent1"/>
                </a:solidFill>
              </a:defRPr>
            </a:lvl4pPr>
            <a:lvl5pPr lvl="4" rtl="0" algn="ctr">
              <a:spcBef>
                <a:spcPts val="1200"/>
              </a:spcBef>
              <a:spcAft>
                <a:spcPts val="0"/>
              </a:spcAft>
              <a:buNone/>
              <a:defRPr sz="1400">
                <a:solidFill>
                  <a:schemeClr val="accent1"/>
                </a:solidFill>
              </a:defRPr>
            </a:lvl5pPr>
            <a:lvl6pPr lvl="5" rtl="0" algn="ctr">
              <a:spcBef>
                <a:spcPts val="1200"/>
              </a:spcBef>
              <a:spcAft>
                <a:spcPts val="0"/>
              </a:spcAft>
              <a:buNone/>
              <a:defRPr sz="1400">
                <a:solidFill>
                  <a:schemeClr val="accent1"/>
                </a:solidFill>
              </a:defRPr>
            </a:lvl6pPr>
            <a:lvl7pPr lvl="6" rtl="0" algn="ctr">
              <a:spcBef>
                <a:spcPts val="1200"/>
              </a:spcBef>
              <a:spcAft>
                <a:spcPts val="0"/>
              </a:spcAft>
              <a:buNone/>
              <a:defRPr sz="1400">
                <a:solidFill>
                  <a:schemeClr val="accent1"/>
                </a:solidFill>
              </a:defRPr>
            </a:lvl7pPr>
            <a:lvl8pPr lvl="7" rtl="0" algn="ctr">
              <a:spcBef>
                <a:spcPts val="1200"/>
              </a:spcBef>
              <a:spcAft>
                <a:spcPts val="0"/>
              </a:spcAft>
              <a:buNone/>
              <a:defRPr sz="1400">
                <a:solidFill>
                  <a:schemeClr val="accent1"/>
                </a:solidFill>
              </a:defRPr>
            </a:lvl8pPr>
            <a:lvl9pPr lvl="8" rtl="0" algn="ctr">
              <a:spcBef>
                <a:spcPts val="1200"/>
              </a:spcBef>
              <a:spcAft>
                <a:spcPts val="1200"/>
              </a:spcAft>
              <a:buNone/>
              <a:defRPr sz="1400">
                <a:solidFill>
                  <a:schemeClr val="accent1"/>
                </a:solidFill>
              </a:defRPr>
            </a:lvl9pPr>
          </a:lstStyle>
          <a:p/>
        </p:txBody>
      </p:sp>
      <p:sp>
        <p:nvSpPr>
          <p:cNvPr id="109" name="Google Shape;109;p19"/>
          <p:cNvSpPr txBox="1"/>
          <p:nvPr>
            <p:ph idx="3" type="subTitle"/>
          </p:nvPr>
        </p:nvSpPr>
        <p:spPr>
          <a:xfrm>
            <a:off x="663788" y="4627163"/>
            <a:ext cx="6001800" cy="419700"/>
          </a:xfrm>
          <a:prstGeom prst="rect">
            <a:avLst/>
          </a:prstGeom>
        </p:spPr>
        <p:txBody>
          <a:bodyPr anchorCtr="0" anchor="b" bIns="91425" lIns="91425" spcFirstLastPara="1" rIns="91425" wrap="square" tIns="91425">
            <a:norm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
        <p:nvSpPr>
          <p:cNvPr id="110" name="Google Shape;110;p19"/>
          <p:cNvSpPr txBox="1"/>
          <p:nvPr>
            <p:ph idx="4" type="subTitle"/>
          </p:nvPr>
        </p:nvSpPr>
        <p:spPr>
          <a:xfrm>
            <a:off x="4246556" y="1904438"/>
            <a:ext cx="4114800" cy="2376600"/>
          </a:xfrm>
          <a:prstGeom prst="rect">
            <a:avLst/>
          </a:prstGeom>
        </p:spPr>
        <p:txBody>
          <a:bodyPr anchorCtr="0" anchor="t" bIns="91425" lIns="91425" spcFirstLastPara="1" rIns="91425" wrap="square" tIns="91425">
            <a:normAutofit/>
          </a:bodyPr>
          <a:lstStyle>
            <a:lvl1pPr lvl="0" rtl="0">
              <a:lnSpc>
                <a:spcPct val="113000"/>
              </a:lnSpc>
              <a:spcBef>
                <a:spcPts val="0"/>
              </a:spcBef>
              <a:spcAft>
                <a:spcPts val="0"/>
              </a:spcAft>
              <a:buNone/>
              <a:defRPr/>
            </a:lvl1pPr>
            <a:lvl2pPr lvl="1" rtl="0">
              <a:lnSpc>
                <a:spcPct val="113000"/>
              </a:lnSpc>
              <a:spcBef>
                <a:spcPts val="1500"/>
              </a:spcBef>
              <a:spcAft>
                <a:spcPts val="0"/>
              </a:spcAft>
              <a:buNone/>
              <a:defRPr/>
            </a:lvl2pPr>
            <a:lvl3pPr lvl="2" rtl="0">
              <a:lnSpc>
                <a:spcPct val="113000"/>
              </a:lnSpc>
              <a:spcBef>
                <a:spcPts val="1500"/>
              </a:spcBef>
              <a:spcAft>
                <a:spcPts val="0"/>
              </a:spcAft>
              <a:buNone/>
              <a:defRPr/>
            </a:lvl3pPr>
            <a:lvl4pPr lvl="3" rtl="0">
              <a:lnSpc>
                <a:spcPct val="113000"/>
              </a:lnSpc>
              <a:spcBef>
                <a:spcPts val="1500"/>
              </a:spcBef>
              <a:spcAft>
                <a:spcPts val="0"/>
              </a:spcAft>
              <a:buNone/>
              <a:defRPr/>
            </a:lvl4pPr>
            <a:lvl5pPr lvl="4" rtl="0">
              <a:lnSpc>
                <a:spcPct val="113000"/>
              </a:lnSpc>
              <a:spcBef>
                <a:spcPts val="1500"/>
              </a:spcBef>
              <a:spcAft>
                <a:spcPts val="0"/>
              </a:spcAft>
              <a:buNone/>
              <a:defRPr/>
            </a:lvl5pPr>
            <a:lvl6pPr lvl="5" rtl="0">
              <a:lnSpc>
                <a:spcPct val="113000"/>
              </a:lnSpc>
              <a:spcBef>
                <a:spcPts val="1500"/>
              </a:spcBef>
              <a:spcAft>
                <a:spcPts val="0"/>
              </a:spcAft>
              <a:buNone/>
              <a:defRPr/>
            </a:lvl6pPr>
            <a:lvl7pPr lvl="6" rtl="0">
              <a:lnSpc>
                <a:spcPct val="113000"/>
              </a:lnSpc>
              <a:spcBef>
                <a:spcPts val="1500"/>
              </a:spcBef>
              <a:spcAft>
                <a:spcPts val="0"/>
              </a:spcAft>
              <a:buNone/>
              <a:defRPr/>
            </a:lvl7pPr>
            <a:lvl8pPr lvl="7" rtl="0">
              <a:lnSpc>
                <a:spcPct val="113000"/>
              </a:lnSpc>
              <a:spcBef>
                <a:spcPts val="1500"/>
              </a:spcBef>
              <a:spcAft>
                <a:spcPts val="0"/>
              </a:spcAft>
              <a:buNone/>
              <a:defRPr/>
            </a:lvl8pPr>
            <a:lvl9pPr lvl="8" rtl="0">
              <a:lnSpc>
                <a:spcPct val="113000"/>
              </a:lnSpc>
              <a:spcBef>
                <a:spcPts val="1500"/>
              </a:spcBef>
              <a:spcAft>
                <a:spcPts val="1500"/>
              </a:spcAft>
              <a:buNone/>
              <a:defRPr/>
            </a:lvl9pPr>
          </a:lstStyle>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large text alt1">
  <p:cSld name="CUSTOM_4_2_2_2">
    <p:spTree>
      <p:nvGrpSpPr>
        <p:cNvPr id="1993" name="Shape 1993"/>
        <p:cNvGrpSpPr/>
        <p:nvPr/>
      </p:nvGrpSpPr>
      <p:grpSpPr>
        <a:xfrm>
          <a:off x="0" y="0"/>
          <a:ext cx="0" cy="0"/>
          <a:chOff x="0" y="0"/>
          <a:chExt cx="0" cy="0"/>
        </a:xfrm>
      </p:grpSpPr>
      <p:cxnSp>
        <p:nvCxnSpPr>
          <p:cNvPr id="1994" name="Google Shape;1994;p183"/>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1995" name="Google Shape;1995;p183"/>
          <p:cNvCxnSpPr/>
          <p:nvPr/>
        </p:nvCxnSpPr>
        <p:spPr>
          <a:xfrm rot="10800000">
            <a:off x="335825" y="4800900"/>
            <a:ext cx="0" cy="342600"/>
          </a:xfrm>
          <a:prstGeom prst="straightConnector1">
            <a:avLst/>
          </a:prstGeom>
          <a:noFill/>
          <a:ln cap="flat" cmpd="sng" w="9525">
            <a:solidFill>
              <a:schemeClr val="accent1"/>
            </a:solidFill>
            <a:prstDash val="solid"/>
            <a:round/>
            <a:headEnd len="med" w="med" type="none"/>
            <a:tailEnd len="med" w="med" type="none"/>
          </a:ln>
        </p:spPr>
      </p:cxnSp>
      <p:sp>
        <p:nvSpPr>
          <p:cNvPr id="1996" name="Google Shape;1996;p183"/>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997" name="Google Shape;1997;p183"/>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1998" name="Google Shape;1998;p183"/>
          <p:cNvSpPr txBox="1"/>
          <p:nvPr>
            <p:ph idx="1" type="subTitle"/>
          </p:nvPr>
        </p:nvSpPr>
        <p:spPr>
          <a:xfrm>
            <a:off x="663788" y="4627163"/>
            <a:ext cx="6001800" cy="4197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
        <p:nvSpPr>
          <p:cNvPr id="1999" name="Google Shape;1999;p183"/>
          <p:cNvSpPr txBox="1"/>
          <p:nvPr>
            <p:ph idx="2" type="subTitle"/>
          </p:nvPr>
        </p:nvSpPr>
        <p:spPr>
          <a:xfrm>
            <a:off x="1565888" y="1812319"/>
            <a:ext cx="6033600" cy="9780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None/>
              <a:defRPr>
                <a:solidFill>
                  <a:schemeClr val="accent1"/>
                </a:solidFill>
              </a:defRPr>
            </a:lvl1pPr>
            <a:lvl2pPr lvl="1" rtl="0">
              <a:spcBef>
                <a:spcPts val="400"/>
              </a:spcBef>
              <a:spcAft>
                <a:spcPts val="0"/>
              </a:spcAft>
              <a:buNone/>
              <a:defRPr>
                <a:solidFill>
                  <a:schemeClr val="accent1"/>
                </a:solidFill>
              </a:defRPr>
            </a:lvl2pPr>
            <a:lvl3pPr lvl="2" rtl="0">
              <a:spcBef>
                <a:spcPts val="400"/>
              </a:spcBef>
              <a:spcAft>
                <a:spcPts val="0"/>
              </a:spcAft>
              <a:buNone/>
              <a:defRPr>
                <a:solidFill>
                  <a:schemeClr val="accent1"/>
                </a:solidFill>
              </a:defRPr>
            </a:lvl3pPr>
            <a:lvl4pPr lvl="3" rtl="0">
              <a:spcBef>
                <a:spcPts val="400"/>
              </a:spcBef>
              <a:spcAft>
                <a:spcPts val="0"/>
              </a:spcAft>
              <a:buNone/>
              <a:defRPr>
                <a:solidFill>
                  <a:schemeClr val="accent1"/>
                </a:solidFill>
              </a:defRPr>
            </a:lvl4pPr>
            <a:lvl5pPr lvl="4" rtl="0">
              <a:spcBef>
                <a:spcPts val="400"/>
              </a:spcBef>
              <a:spcAft>
                <a:spcPts val="0"/>
              </a:spcAft>
              <a:buNone/>
              <a:defRPr>
                <a:solidFill>
                  <a:schemeClr val="accent1"/>
                </a:solidFill>
              </a:defRPr>
            </a:lvl5pPr>
            <a:lvl6pPr lvl="5" rtl="0">
              <a:spcBef>
                <a:spcPts val="400"/>
              </a:spcBef>
              <a:spcAft>
                <a:spcPts val="0"/>
              </a:spcAft>
              <a:buNone/>
              <a:defRPr>
                <a:solidFill>
                  <a:schemeClr val="accent1"/>
                </a:solidFill>
              </a:defRPr>
            </a:lvl6pPr>
            <a:lvl7pPr lvl="6" rtl="0">
              <a:spcBef>
                <a:spcPts val="400"/>
              </a:spcBef>
              <a:spcAft>
                <a:spcPts val="0"/>
              </a:spcAft>
              <a:buNone/>
              <a:defRPr>
                <a:solidFill>
                  <a:schemeClr val="accent1"/>
                </a:solidFill>
              </a:defRPr>
            </a:lvl7pPr>
            <a:lvl8pPr lvl="7" rtl="0">
              <a:spcBef>
                <a:spcPts val="400"/>
              </a:spcBef>
              <a:spcAft>
                <a:spcPts val="0"/>
              </a:spcAft>
              <a:buNone/>
              <a:defRPr>
                <a:solidFill>
                  <a:schemeClr val="accent1"/>
                </a:solidFill>
              </a:defRPr>
            </a:lvl8pPr>
            <a:lvl9pPr lvl="8" rtl="0">
              <a:spcBef>
                <a:spcPts val="400"/>
              </a:spcBef>
              <a:spcAft>
                <a:spcPts val="400"/>
              </a:spcAft>
              <a:buNone/>
              <a:defRPr>
                <a:solidFill>
                  <a:schemeClr val="accent1"/>
                </a:solidFill>
              </a:defRPr>
            </a:lvl9pPr>
          </a:lstStyle>
          <a:p/>
        </p:txBody>
      </p:sp>
      <p:sp>
        <p:nvSpPr>
          <p:cNvPr id="2000" name="Google Shape;2000;p183"/>
          <p:cNvSpPr txBox="1"/>
          <p:nvPr>
            <p:ph idx="3"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9pPr>
          </a:lstStyle>
          <a:p/>
        </p:txBody>
      </p:sp>
      <p:sp>
        <p:nvSpPr>
          <p:cNvPr id="2001" name="Google Shape;2001;p183"/>
          <p:cNvSpPr txBox="1"/>
          <p:nvPr>
            <p:ph type="title"/>
          </p:nvPr>
        </p:nvSpPr>
        <p:spPr>
          <a:xfrm>
            <a:off x="663788" y="82526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1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sp>
        <p:nvSpPr>
          <p:cNvPr id="2002" name="Google Shape;2002;p183"/>
          <p:cNvSpPr txBox="1"/>
          <p:nvPr>
            <p:ph idx="4" type="subTitle"/>
          </p:nvPr>
        </p:nvSpPr>
        <p:spPr>
          <a:xfrm>
            <a:off x="663844" y="1240163"/>
            <a:ext cx="7816500" cy="2190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1 title" type="title">
  <p:cSld name="TITLE">
    <p:bg>
      <p:bgPr>
        <a:blipFill>
          <a:blip r:embed="rId2">
            <a:alphaModFix/>
          </a:blip>
          <a:stretch>
            <a:fillRect/>
          </a:stretch>
        </a:blipFill>
      </p:bgPr>
    </p:bg>
    <p:spTree>
      <p:nvGrpSpPr>
        <p:cNvPr id="2006" name="Shape 2006"/>
        <p:cNvGrpSpPr/>
        <p:nvPr/>
      </p:nvGrpSpPr>
      <p:grpSpPr>
        <a:xfrm>
          <a:off x="0" y="0"/>
          <a:ext cx="0" cy="0"/>
          <a:chOff x="0" y="0"/>
          <a:chExt cx="0" cy="0"/>
        </a:xfrm>
      </p:grpSpPr>
      <p:pic>
        <p:nvPicPr>
          <p:cNvPr id="2007" name="Google Shape;2007;p185"/>
          <p:cNvPicPr preferRelativeResize="0"/>
          <p:nvPr/>
        </p:nvPicPr>
        <p:blipFill rotWithShape="1">
          <a:blip r:embed="rId3">
            <a:alphaModFix amt="51000"/>
          </a:blip>
          <a:srcRect b="2948" l="12240" r="39962" t="13515"/>
          <a:stretch/>
        </p:blipFill>
        <p:spPr>
          <a:xfrm>
            <a:off x="4711162" y="0"/>
            <a:ext cx="4432840" cy="4358157"/>
          </a:xfrm>
          <a:prstGeom prst="rect">
            <a:avLst/>
          </a:prstGeom>
          <a:noFill/>
          <a:ln>
            <a:noFill/>
          </a:ln>
        </p:spPr>
      </p:pic>
      <p:sp>
        <p:nvSpPr>
          <p:cNvPr id="2008" name="Google Shape;2008;p185"/>
          <p:cNvSpPr/>
          <p:nvPr/>
        </p:nvSpPr>
        <p:spPr>
          <a:xfrm>
            <a:off x="7212881" y="4409156"/>
            <a:ext cx="1931100" cy="7344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009" name="Google Shape;2009;p185"/>
          <p:cNvSpPr txBox="1"/>
          <p:nvPr>
            <p:ph idx="1" type="subTitle"/>
          </p:nvPr>
        </p:nvSpPr>
        <p:spPr>
          <a:xfrm>
            <a:off x="1562794" y="2641369"/>
            <a:ext cx="5649900" cy="6858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Clr>
                <a:schemeClr val="lt1"/>
              </a:buClr>
              <a:buSzPts val="2100"/>
              <a:buFont typeface="Red Hat Display"/>
              <a:buNone/>
              <a:defRPr sz="2100">
                <a:solidFill>
                  <a:schemeClr val="lt1"/>
                </a:solidFill>
                <a:latin typeface="Red Hat Display"/>
                <a:ea typeface="Red Hat Display"/>
                <a:cs typeface="Red Hat Display"/>
                <a:sym typeface="Red Hat Display"/>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p:txBody>
      </p:sp>
      <p:sp>
        <p:nvSpPr>
          <p:cNvPr id="2010" name="Google Shape;2010;p185"/>
          <p:cNvSpPr txBox="1"/>
          <p:nvPr>
            <p:ph type="title"/>
          </p:nvPr>
        </p:nvSpPr>
        <p:spPr>
          <a:xfrm>
            <a:off x="1562906" y="1307719"/>
            <a:ext cx="5649900" cy="12003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sz="3600">
                <a:solidFill>
                  <a:schemeClr val="lt1"/>
                </a:solidFill>
                <a:latin typeface="Red Hat Display Medium"/>
                <a:ea typeface="Red Hat Display Medium"/>
                <a:cs typeface="Red Hat Display Medium"/>
                <a:sym typeface="Red Hat Display Medium"/>
              </a:defRPr>
            </a:lvl1pPr>
            <a:lvl2pPr lvl="1" rtl="0">
              <a:lnSpc>
                <a:spcPct val="105000"/>
              </a:lnSpc>
              <a:spcBef>
                <a:spcPts val="0"/>
              </a:spcBef>
              <a:spcAft>
                <a:spcPts val="0"/>
              </a:spcAft>
              <a:buNone/>
              <a:defRPr sz="3500">
                <a:solidFill>
                  <a:schemeClr val="lt1"/>
                </a:solidFill>
              </a:defRPr>
            </a:lvl2pPr>
            <a:lvl3pPr lvl="2" rtl="0">
              <a:lnSpc>
                <a:spcPct val="105000"/>
              </a:lnSpc>
              <a:spcBef>
                <a:spcPts val="0"/>
              </a:spcBef>
              <a:spcAft>
                <a:spcPts val="0"/>
              </a:spcAft>
              <a:buNone/>
              <a:defRPr sz="3500">
                <a:solidFill>
                  <a:schemeClr val="lt1"/>
                </a:solidFill>
              </a:defRPr>
            </a:lvl3pPr>
            <a:lvl4pPr lvl="3" rtl="0">
              <a:lnSpc>
                <a:spcPct val="105000"/>
              </a:lnSpc>
              <a:spcBef>
                <a:spcPts val="0"/>
              </a:spcBef>
              <a:spcAft>
                <a:spcPts val="0"/>
              </a:spcAft>
              <a:buNone/>
              <a:defRPr sz="3500">
                <a:solidFill>
                  <a:schemeClr val="lt1"/>
                </a:solidFill>
              </a:defRPr>
            </a:lvl4pPr>
            <a:lvl5pPr lvl="4" rtl="0">
              <a:lnSpc>
                <a:spcPct val="105000"/>
              </a:lnSpc>
              <a:spcBef>
                <a:spcPts val="0"/>
              </a:spcBef>
              <a:spcAft>
                <a:spcPts val="0"/>
              </a:spcAft>
              <a:buNone/>
              <a:defRPr sz="3500">
                <a:solidFill>
                  <a:schemeClr val="lt1"/>
                </a:solidFill>
              </a:defRPr>
            </a:lvl5pPr>
            <a:lvl6pPr lvl="5" rtl="0">
              <a:lnSpc>
                <a:spcPct val="105000"/>
              </a:lnSpc>
              <a:spcBef>
                <a:spcPts val="0"/>
              </a:spcBef>
              <a:spcAft>
                <a:spcPts val="0"/>
              </a:spcAft>
              <a:buNone/>
              <a:defRPr sz="3500">
                <a:solidFill>
                  <a:schemeClr val="lt1"/>
                </a:solidFill>
              </a:defRPr>
            </a:lvl6pPr>
            <a:lvl7pPr lvl="6" rtl="0">
              <a:lnSpc>
                <a:spcPct val="105000"/>
              </a:lnSpc>
              <a:spcBef>
                <a:spcPts val="0"/>
              </a:spcBef>
              <a:spcAft>
                <a:spcPts val="0"/>
              </a:spcAft>
              <a:buNone/>
              <a:defRPr sz="3500">
                <a:solidFill>
                  <a:schemeClr val="lt1"/>
                </a:solidFill>
              </a:defRPr>
            </a:lvl7pPr>
            <a:lvl8pPr lvl="7" rtl="0">
              <a:lnSpc>
                <a:spcPct val="105000"/>
              </a:lnSpc>
              <a:spcBef>
                <a:spcPts val="0"/>
              </a:spcBef>
              <a:spcAft>
                <a:spcPts val="0"/>
              </a:spcAft>
              <a:buNone/>
              <a:defRPr sz="3500">
                <a:solidFill>
                  <a:schemeClr val="lt1"/>
                </a:solidFill>
              </a:defRPr>
            </a:lvl8pPr>
            <a:lvl9pPr lvl="8" rtl="0">
              <a:lnSpc>
                <a:spcPct val="105000"/>
              </a:lnSpc>
              <a:spcBef>
                <a:spcPts val="0"/>
              </a:spcBef>
              <a:spcAft>
                <a:spcPts val="0"/>
              </a:spcAft>
              <a:buNone/>
              <a:defRPr sz="3500">
                <a:solidFill>
                  <a:schemeClr val="lt1"/>
                </a:solidFill>
              </a:defRPr>
            </a:lvl9pPr>
          </a:lstStyle>
          <a:p/>
        </p:txBody>
      </p:sp>
      <p:sp>
        <p:nvSpPr>
          <p:cNvPr id="2011" name="Google Shape;2011;p185"/>
          <p:cNvSpPr txBox="1"/>
          <p:nvPr>
            <p:ph idx="2" type="subTitle"/>
          </p:nvPr>
        </p:nvSpPr>
        <p:spPr>
          <a:xfrm>
            <a:off x="1562794" y="3454125"/>
            <a:ext cx="1530300" cy="4542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lt1"/>
              </a:buClr>
              <a:buSzPts val="1100"/>
              <a:buFont typeface="Red Hat Display Medium"/>
              <a:buNone/>
              <a:defRPr sz="1100">
                <a:solidFill>
                  <a:schemeClr val="lt1"/>
                </a:solidFill>
                <a:latin typeface="Red Hat Display Medium"/>
                <a:ea typeface="Red Hat Display Medium"/>
                <a:cs typeface="Red Hat Display Medium"/>
                <a:sym typeface="Red Hat Display Medium"/>
              </a:defRPr>
            </a:lvl1pPr>
            <a:lvl2pPr lvl="1" rtl="0">
              <a:lnSpc>
                <a:spcPct val="135000"/>
              </a:lnSpc>
              <a:spcBef>
                <a:spcPts val="0"/>
              </a:spcBef>
              <a:spcAft>
                <a:spcPts val="0"/>
              </a:spcAft>
              <a:buClr>
                <a:schemeClr val="lt1"/>
              </a:buClr>
              <a:buSzPts val="1400"/>
              <a:buFont typeface="Red Hat Text Medium"/>
              <a:buNone/>
              <a:defRPr>
                <a:solidFill>
                  <a:schemeClr val="lt1"/>
                </a:solidFill>
                <a:latin typeface="Red Hat Text Medium"/>
                <a:ea typeface="Red Hat Text Medium"/>
                <a:cs typeface="Red Hat Text Medium"/>
                <a:sym typeface="Red Hat Text Medium"/>
              </a:defRPr>
            </a:lvl2pPr>
            <a:lvl3pPr lvl="2" rtl="0">
              <a:lnSpc>
                <a:spcPct val="135000"/>
              </a:lnSpc>
              <a:spcBef>
                <a:spcPts val="0"/>
              </a:spcBef>
              <a:spcAft>
                <a:spcPts val="0"/>
              </a:spcAft>
              <a:buClr>
                <a:schemeClr val="lt1"/>
              </a:buClr>
              <a:buSzPts val="1400"/>
              <a:buFont typeface="Red Hat Text Medium"/>
              <a:buNone/>
              <a:defRPr>
                <a:solidFill>
                  <a:schemeClr val="lt1"/>
                </a:solidFill>
                <a:latin typeface="Red Hat Text Medium"/>
                <a:ea typeface="Red Hat Text Medium"/>
                <a:cs typeface="Red Hat Text Medium"/>
                <a:sym typeface="Red Hat Text Medium"/>
              </a:defRPr>
            </a:lvl3pPr>
            <a:lvl4pPr lvl="3" rtl="0">
              <a:lnSpc>
                <a:spcPct val="135000"/>
              </a:lnSpc>
              <a:spcBef>
                <a:spcPts val="0"/>
              </a:spcBef>
              <a:spcAft>
                <a:spcPts val="0"/>
              </a:spcAft>
              <a:buClr>
                <a:schemeClr val="lt1"/>
              </a:buClr>
              <a:buSzPts val="1400"/>
              <a:buFont typeface="Red Hat Text Medium"/>
              <a:buNone/>
              <a:defRPr>
                <a:solidFill>
                  <a:schemeClr val="lt1"/>
                </a:solidFill>
                <a:latin typeface="Red Hat Text Medium"/>
                <a:ea typeface="Red Hat Text Medium"/>
                <a:cs typeface="Red Hat Text Medium"/>
                <a:sym typeface="Red Hat Text Medium"/>
              </a:defRPr>
            </a:lvl4pPr>
            <a:lvl5pPr lvl="4" rtl="0">
              <a:lnSpc>
                <a:spcPct val="135000"/>
              </a:lnSpc>
              <a:spcBef>
                <a:spcPts val="0"/>
              </a:spcBef>
              <a:spcAft>
                <a:spcPts val="0"/>
              </a:spcAft>
              <a:buClr>
                <a:schemeClr val="lt1"/>
              </a:buClr>
              <a:buSzPts val="1400"/>
              <a:buFont typeface="Red Hat Text Medium"/>
              <a:buNone/>
              <a:defRPr>
                <a:solidFill>
                  <a:schemeClr val="lt1"/>
                </a:solidFill>
                <a:latin typeface="Red Hat Text Medium"/>
                <a:ea typeface="Red Hat Text Medium"/>
                <a:cs typeface="Red Hat Text Medium"/>
                <a:sym typeface="Red Hat Text Medium"/>
              </a:defRPr>
            </a:lvl5pPr>
            <a:lvl6pPr lvl="5" rtl="0">
              <a:lnSpc>
                <a:spcPct val="135000"/>
              </a:lnSpc>
              <a:spcBef>
                <a:spcPts val="0"/>
              </a:spcBef>
              <a:spcAft>
                <a:spcPts val="0"/>
              </a:spcAft>
              <a:buClr>
                <a:schemeClr val="lt1"/>
              </a:buClr>
              <a:buSzPts val="1400"/>
              <a:buFont typeface="Red Hat Text Medium"/>
              <a:buNone/>
              <a:defRPr>
                <a:solidFill>
                  <a:schemeClr val="lt1"/>
                </a:solidFill>
                <a:latin typeface="Red Hat Text Medium"/>
                <a:ea typeface="Red Hat Text Medium"/>
                <a:cs typeface="Red Hat Text Medium"/>
                <a:sym typeface="Red Hat Text Medium"/>
              </a:defRPr>
            </a:lvl6pPr>
            <a:lvl7pPr lvl="6" rtl="0">
              <a:lnSpc>
                <a:spcPct val="135000"/>
              </a:lnSpc>
              <a:spcBef>
                <a:spcPts val="0"/>
              </a:spcBef>
              <a:spcAft>
                <a:spcPts val="0"/>
              </a:spcAft>
              <a:buClr>
                <a:schemeClr val="lt1"/>
              </a:buClr>
              <a:buSzPts val="1400"/>
              <a:buFont typeface="Red Hat Text Medium"/>
              <a:buNone/>
              <a:defRPr>
                <a:solidFill>
                  <a:schemeClr val="lt1"/>
                </a:solidFill>
                <a:latin typeface="Red Hat Text Medium"/>
                <a:ea typeface="Red Hat Text Medium"/>
                <a:cs typeface="Red Hat Text Medium"/>
                <a:sym typeface="Red Hat Text Medium"/>
              </a:defRPr>
            </a:lvl7pPr>
            <a:lvl8pPr lvl="7" rtl="0">
              <a:lnSpc>
                <a:spcPct val="135000"/>
              </a:lnSpc>
              <a:spcBef>
                <a:spcPts val="0"/>
              </a:spcBef>
              <a:spcAft>
                <a:spcPts val="0"/>
              </a:spcAft>
              <a:buClr>
                <a:schemeClr val="lt1"/>
              </a:buClr>
              <a:buSzPts val="1400"/>
              <a:buFont typeface="Red Hat Text Medium"/>
              <a:buNone/>
              <a:defRPr>
                <a:solidFill>
                  <a:schemeClr val="lt1"/>
                </a:solidFill>
                <a:latin typeface="Red Hat Text Medium"/>
                <a:ea typeface="Red Hat Text Medium"/>
                <a:cs typeface="Red Hat Text Medium"/>
                <a:sym typeface="Red Hat Text Medium"/>
              </a:defRPr>
            </a:lvl8pPr>
            <a:lvl9pPr lvl="8" rtl="0">
              <a:lnSpc>
                <a:spcPct val="135000"/>
              </a:lnSpc>
              <a:spcBef>
                <a:spcPts val="0"/>
              </a:spcBef>
              <a:spcAft>
                <a:spcPts val="0"/>
              </a:spcAft>
              <a:buClr>
                <a:schemeClr val="lt1"/>
              </a:buClr>
              <a:buSzPts val="1400"/>
              <a:buFont typeface="Red Hat Text Medium"/>
              <a:buNone/>
              <a:defRPr>
                <a:solidFill>
                  <a:schemeClr val="lt1"/>
                </a:solidFill>
                <a:latin typeface="Red Hat Text Medium"/>
                <a:ea typeface="Red Hat Text Medium"/>
                <a:cs typeface="Red Hat Text Medium"/>
                <a:sym typeface="Red Hat Text Medium"/>
              </a:defRPr>
            </a:lvl9pPr>
          </a:lstStyle>
          <a:p/>
        </p:txBody>
      </p:sp>
      <p:sp>
        <p:nvSpPr>
          <p:cNvPr id="2012" name="Google Shape;2012;p185"/>
          <p:cNvSpPr txBox="1"/>
          <p:nvPr>
            <p:ph idx="3" type="subTitle"/>
          </p:nvPr>
        </p:nvSpPr>
        <p:spPr>
          <a:xfrm>
            <a:off x="3353888" y="3454125"/>
            <a:ext cx="1530300" cy="4542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lt1"/>
              </a:buClr>
              <a:buSzPts val="1100"/>
              <a:buFont typeface="Red Hat Display Medium"/>
              <a:buNone/>
              <a:defRPr sz="1100">
                <a:solidFill>
                  <a:schemeClr val="lt1"/>
                </a:solidFill>
                <a:latin typeface="Red Hat Display Medium"/>
                <a:ea typeface="Red Hat Display Medium"/>
                <a:cs typeface="Red Hat Display Medium"/>
                <a:sym typeface="Red Hat Display Medium"/>
              </a:defRPr>
            </a:lvl1pPr>
            <a:lvl2pPr lvl="1" rtl="0">
              <a:lnSpc>
                <a:spcPct val="135000"/>
              </a:lnSpc>
              <a:spcBef>
                <a:spcPts val="0"/>
              </a:spcBef>
              <a:spcAft>
                <a:spcPts val="0"/>
              </a:spcAft>
              <a:buClr>
                <a:schemeClr val="lt1"/>
              </a:buClr>
              <a:buSzPts val="1400"/>
              <a:buFont typeface="Red Hat Text Medium"/>
              <a:buNone/>
              <a:defRPr>
                <a:solidFill>
                  <a:schemeClr val="lt1"/>
                </a:solidFill>
                <a:latin typeface="Red Hat Text Medium"/>
                <a:ea typeface="Red Hat Text Medium"/>
                <a:cs typeface="Red Hat Text Medium"/>
                <a:sym typeface="Red Hat Text Medium"/>
              </a:defRPr>
            </a:lvl2pPr>
            <a:lvl3pPr lvl="2" rtl="0">
              <a:lnSpc>
                <a:spcPct val="135000"/>
              </a:lnSpc>
              <a:spcBef>
                <a:spcPts val="0"/>
              </a:spcBef>
              <a:spcAft>
                <a:spcPts val="0"/>
              </a:spcAft>
              <a:buClr>
                <a:schemeClr val="lt1"/>
              </a:buClr>
              <a:buSzPts val="1400"/>
              <a:buFont typeface="Red Hat Text Medium"/>
              <a:buNone/>
              <a:defRPr>
                <a:solidFill>
                  <a:schemeClr val="lt1"/>
                </a:solidFill>
                <a:latin typeface="Red Hat Text Medium"/>
                <a:ea typeface="Red Hat Text Medium"/>
                <a:cs typeface="Red Hat Text Medium"/>
                <a:sym typeface="Red Hat Text Medium"/>
              </a:defRPr>
            </a:lvl3pPr>
            <a:lvl4pPr lvl="3" rtl="0">
              <a:lnSpc>
                <a:spcPct val="135000"/>
              </a:lnSpc>
              <a:spcBef>
                <a:spcPts val="0"/>
              </a:spcBef>
              <a:spcAft>
                <a:spcPts val="0"/>
              </a:spcAft>
              <a:buClr>
                <a:schemeClr val="lt1"/>
              </a:buClr>
              <a:buSzPts val="1400"/>
              <a:buFont typeface="Red Hat Text Medium"/>
              <a:buNone/>
              <a:defRPr>
                <a:solidFill>
                  <a:schemeClr val="lt1"/>
                </a:solidFill>
                <a:latin typeface="Red Hat Text Medium"/>
                <a:ea typeface="Red Hat Text Medium"/>
                <a:cs typeface="Red Hat Text Medium"/>
                <a:sym typeface="Red Hat Text Medium"/>
              </a:defRPr>
            </a:lvl4pPr>
            <a:lvl5pPr lvl="4" rtl="0">
              <a:lnSpc>
                <a:spcPct val="135000"/>
              </a:lnSpc>
              <a:spcBef>
                <a:spcPts val="0"/>
              </a:spcBef>
              <a:spcAft>
                <a:spcPts val="0"/>
              </a:spcAft>
              <a:buClr>
                <a:schemeClr val="lt1"/>
              </a:buClr>
              <a:buSzPts val="1400"/>
              <a:buFont typeface="Red Hat Text Medium"/>
              <a:buNone/>
              <a:defRPr>
                <a:solidFill>
                  <a:schemeClr val="lt1"/>
                </a:solidFill>
                <a:latin typeface="Red Hat Text Medium"/>
                <a:ea typeface="Red Hat Text Medium"/>
                <a:cs typeface="Red Hat Text Medium"/>
                <a:sym typeface="Red Hat Text Medium"/>
              </a:defRPr>
            </a:lvl5pPr>
            <a:lvl6pPr lvl="5" rtl="0">
              <a:lnSpc>
                <a:spcPct val="135000"/>
              </a:lnSpc>
              <a:spcBef>
                <a:spcPts val="0"/>
              </a:spcBef>
              <a:spcAft>
                <a:spcPts val="0"/>
              </a:spcAft>
              <a:buClr>
                <a:schemeClr val="lt1"/>
              </a:buClr>
              <a:buSzPts val="1400"/>
              <a:buFont typeface="Red Hat Text Medium"/>
              <a:buNone/>
              <a:defRPr>
                <a:solidFill>
                  <a:schemeClr val="lt1"/>
                </a:solidFill>
                <a:latin typeface="Red Hat Text Medium"/>
                <a:ea typeface="Red Hat Text Medium"/>
                <a:cs typeface="Red Hat Text Medium"/>
                <a:sym typeface="Red Hat Text Medium"/>
              </a:defRPr>
            </a:lvl6pPr>
            <a:lvl7pPr lvl="6" rtl="0">
              <a:lnSpc>
                <a:spcPct val="135000"/>
              </a:lnSpc>
              <a:spcBef>
                <a:spcPts val="0"/>
              </a:spcBef>
              <a:spcAft>
                <a:spcPts val="0"/>
              </a:spcAft>
              <a:buClr>
                <a:schemeClr val="lt1"/>
              </a:buClr>
              <a:buSzPts val="1400"/>
              <a:buFont typeface="Red Hat Text Medium"/>
              <a:buNone/>
              <a:defRPr>
                <a:solidFill>
                  <a:schemeClr val="lt1"/>
                </a:solidFill>
                <a:latin typeface="Red Hat Text Medium"/>
                <a:ea typeface="Red Hat Text Medium"/>
                <a:cs typeface="Red Hat Text Medium"/>
                <a:sym typeface="Red Hat Text Medium"/>
              </a:defRPr>
            </a:lvl7pPr>
            <a:lvl8pPr lvl="7" rtl="0">
              <a:lnSpc>
                <a:spcPct val="135000"/>
              </a:lnSpc>
              <a:spcBef>
                <a:spcPts val="0"/>
              </a:spcBef>
              <a:spcAft>
                <a:spcPts val="0"/>
              </a:spcAft>
              <a:buClr>
                <a:schemeClr val="lt1"/>
              </a:buClr>
              <a:buSzPts val="1400"/>
              <a:buFont typeface="Red Hat Text Medium"/>
              <a:buNone/>
              <a:defRPr>
                <a:solidFill>
                  <a:schemeClr val="lt1"/>
                </a:solidFill>
                <a:latin typeface="Red Hat Text Medium"/>
                <a:ea typeface="Red Hat Text Medium"/>
                <a:cs typeface="Red Hat Text Medium"/>
                <a:sym typeface="Red Hat Text Medium"/>
              </a:defRPr>
            </a:lvl8pPr>
            <a:lvl9pPr lvl="8" rtl="0">
              <a:lnSpc>
                <a:spcPct val="135000"/>
              </a:lnSpc>
              <a:spcBef>
                <a:spcPts val="0"/>
              </a:spcBef>
              <a:spcAft>
                <a:spcPts val="0"/>
              </a:spcAft>
              <a:buClr>
                <a:schemeClr val="lt1"/>
              </a:buClr>
              <a:buSzPts val="1400"/>
              <a:buFont typeface="Red Hat Text Medium"/>
              <a:buNone/>
              <a:defRPr>
                <a:solidFill>
                  <a:schemeClr val="lt1"/>
                </a:solidFill>
                <a:latin typeface="Red Hat Text Medium"/>
                <a:ea typeface="Red Hat Text Medium"/>
                <a:cs typeface="Red Hat Text Medium"/>
                <a:sym typeface="Red Hat Text Medium"/>
              </a:defRPr>
            </a:lvl9pPr>
          </a:lstStyle>
          <a:p/>
        </p:txBody>
      </p:sp>
      <p:pic>
        <p:nvPicPr>
          <p:cNvPr id="2013" name="Google Shape;2013;p185"/>
          <p:cNvPicPr preferRelativeResize="0"/>
          <p:nvPr/>
        </p:nvPicPr>
        <p:blipFill>
          <a:blip r:embed="rId4">
            <a:alphaModFix/>
          </a:blip>
          <a:stretch>
            <a:fillRect/>
          </a:stretch>
        </p:blipFill>
        <p:spPr>
          <a:xfrm>
            <a:off x="7580138" y="4652989"/>
            <a:ext cx="1185206" cy="279575"/>
          </a:xfrm>
          <a:prstGeom prst="rect">
            <a:avLst/>
          </a:prstGeom>
          <a:noFill/>
          <a:ln>
            <a:noFill/>
          </a:ln>
        </p:spPr>
      </p:pic>
      <p:cxnSp>
        <p:nvCxnSpPr>
          <p:cNvPr id="2014" name="Google Shape;2014;p185"/>
          <p:cNvCxnSpPr/>
          <p:nvPr/>
        </p:nvCxnSpPr>
        <p:spPr>
          <a:xfrm rot="10800000">
            <a:off x="335825" y="4801200"/>
            <a:ext cx="0" cy="342300"/>
          </a:xfrm>
          <a:prstGeom prst="straightConnector1">
            <a:avLst/>
          </a:prstGeom>
          <a:noFill/>
          <a:ln cap="flat" cmpd="sng" w="9525">
            <a:solidFill>
              <a:srgbClr val="EE0000"/>
            </a:solidFill>
            <a:prstDash val="solid"/>
            <a:round/>
            <a:headEnd len="med" w="med" type="none"/>
            <a:tailEnd len="med" w="med" type="none"/>
          </a:ln>
        </p:spPr>
      </p:cxnSp>
      <p:sp>
        <p:nvSpPr>
          <p:cNvPr id="2015" name="Google Shape;2015;p185"/>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1 closing">
  <p:cSld name="TITLE_1">
    <p:bg>
      <p:bgPr>
        <a:blipFill>
          <a:blip r:embed="rId2">
            <a:alphaModFix/>
          </a:blip>
          <a:stretch>
            <a:fillRect/>
          </a:stretch>
        </a:blipFill>
      </p:bgPr>
    </p:bg>
    <p:spTree>
      <p:nvGrpSpPr>
        <p:cNvPr id="2016" name="Shape 2016"/>
        <p:cNvGrpSpPr/>
        <p:nvPr/>
      </p:nvGrpSpPr>
      <p:grpSpPr>
        <a:xfrm>
          <a:off x="0" y="0"/>
          <a:ext cx="0" cy="0"/>
          <a:chOff x="0" y="0"/>
          <a:chExt cx="0" cy="0"/>
        </a:xfrm>
      </p:grpSpPr>
      <p:sp>
        <p:nvSpPr>
          <p:cNvPr id="2017" name="Google Shape;2017;p186"/>
          <p:cNvSpPr/>
          <p:nvPr/>
        </p:nvSpPr>
        <p:spPr>
          <a:xfrm>
            <a:off x="7212881" y="4409156"/>
            <a:ext cx="1931100" cy="7344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018" name="Google Shape;2018;p186"/>
          <p:cNvSpPr txBox="1"/>
          <p:nvPr>
            <p:ph idx="1" type="subTitle"/>
          </p:nvPr>
        </p:nvSpPr>
        <p:spPr>
          <a:xfrm>
            <a:off x="1562794" y="2256319"/>
            <a:ext cx="3109800" cy="11436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lt1"/>
              </a:buClr>
              <a:buSzPts val="1100"/>
              <a:buFont typeface="Red Hat Display"/>
              <a:buNone/>
              <a:defRPr sz="1100">
                <a:solidFill>
                  <a:schemeClr val="lt1"/>
                </a:solidFill>
                <a:latin typeface="Red Hat Display"/>
                <a:ea typeface="Red Hat Display"/>
                <a:cs typeface="Red Hat Display"/>
                <a:sym typeface="Red Hat Display"/>
              </a:defRPr>
            </a:lvl1pPr>
            <a:lvl2pPr lvl="1" rtl="0">
              <a:lnSpc>
                <a:spcPct val="180000"/>
              </a:lnSpc>
              <a:spcBef>
                <a:spcPts val="0"/>
              </a:spcBef>
              <a:spcAft>
                <a:spcPts val="0"/>
              </a:spcAft>
              <a:buClr>
                <a:schemeClr val="lt1"/>
              </a:buClr>
              <a:buSzPts val="1100"/>
              <a:buNone/>
              <a:defRPr sz="1100">
                <a:solidFill>
                  <a:schemeClr val="lt1"/>
                </a:solidFill>
              </a:defRPr>
            </a:lvl2pPr>
            <a:lvl3pPr lvl="2" rtl="0">
              <a:lnSpc>
                <a:spcPct val="180000"/>
              </a:lnSpc>
              <a:spcBef>
                <a:spcPts val="0"/>
              </a:spcBef>
              <a:spcAft>
                <a:spcPts val="0"/>
              </a:spcAft>
              <a:buClr>
                <a:schemeClr val="lt1"/>
              </a:buClr>
              <a:buSzPts val="1100"/>
              <a:buNone/>
              <a:defRPr sz="1100">
                <a:solidFill>
                  <a:schemeClr val="lt1"/>
                </a:solidFill>
              </a:defRPr>
            </a:lvl3pPr>
            <a:lvl4pPr lvl="3" rtl="0">
              <a:lnSpc>
                <a:spcPct val="180000"/>
              </a:lnSpc>
              <a:spcBef>
                <a:spcPts val="0"/>
              </a:spcBef>
              <a:spcAft>
                <a:spcPts val="0"/>
              </a:spcAft>
              <a:buClr>
                <a:schemeClr val="lt1"/>
              </a:buClr>
              <a:buSzPts val="1100"/>
              <a:buNone/>
              <a:defRPr sz="1100">
                <a:solidFill>
                  <a:schemeClr val="lt1"/>
                </a:solidFill>
              </a:defRPr>
            </a:lvl4pPr>
            <a:lvl5pPr lvl="4" rtl="0">
              <a:lnSpc>
                <a:spcPct val="180000"/>
              </a:lnSpc>
              <a:spcBef>
                <a:spcPts val="0"/>
              </a:spcBef>
              <a:spcAft>
                <a:spcPts val="0"/>
              </a:spcAft>
              <a:buClr>
                <a:schemeClr val="lt1"/>
              </a:buClr>
              <a:buSzPts val="1100"/>
              <a:buNone/>
              <a:defRPr sz="1100">
                <a:solidFill>
                  <a:schemeClr val="lt1"/>
                </a:solidFill>
              </a:defRPr>
            </a:lvl5pPr>
            <a:lvl6pPr lvl="5" rtl="0">
              <a:lnSpc>
                <a:spcPct val="180000"/>
              </a:lnSpc>
              <a:spcBef>
                <a:spcPts val="0"/>
              </a:spcBef>
              <a:spcAft>
                <a:spcPts val="0"/>
              </a:spcAft>
              <a:buClr>
                <a:schemeClr val="lt1"/>
              </a:buClr>
              <a:buSzPts val="1100"/>
              <a:buNone/>
              <a:defRPr sz="1100">
                <a:solidFill>
                  <a:schemeClr val="lt1"/>
                </a:solidFill>
              </a:defRPr>
            </a:lvl6pPr>
            <a:lvl7pPr lvl="6" rtl="0">
              <a:lnSpc>
                <a:spcPct val="180000"/>
              </a:lnSpc>
              <a:spcBef>
                <a:spcPts val="0"/>
              </a:spcBef>
              <a:spcAft>
                <a:spcPts val="0"/>
              </a:spcAft>
              <a:buClr>
                <a:schemeClr val="lt1"/>
              </a:buClr>
              <a:buSzPts val="1100"/>
              <a:buNone/>
              <a:defRPr sz="1100">
                <a:solidFill>
                  <a:schemeClr val="lt1"/>
                </a:solidFill>
              </a:defRPr>
            </a:lvl7pPr>
            <a:lvl8pPr lvl="7" rtl="0">
              <a:lnSpc>
                <a:spcPct val="180000"/>
              </a:lnSpc>
              <a:spcBef>
                <a:spcPts val="0"/>
              </a:spcBef>
              <a:spcAft>
                <a:spcPts val="0"/>
              </a:spcAft>
              <a:buClr>
                <a:schemeClr val="lt1"/>
              </a:buClr>
              <a:buSzPts val="1100"/>
              <a:buNone/>
              <a:defRPr sz="1100">
                <a:solidFill>
                  <a:schemeClr val="lt1"/>
                </a:solidFill>
              </a:defRPr>
            </a:lvl8pPr>
            <a:lvl9pPr lvl="8" rtl="0">
              <a:lnSpc>
                <a:spcPct val="180000"/>
              </a:lnSpc>
              <a:spcBef>
                <a:spcPts val="0"/>
              </a:spcBef>
              <a:spcAft>
                <a:spcPts val="0"/>
              </a:spcAft>
              <a:buClr>
                <a:schemeClr val="lt1"/>
              </a:buClr>
              <a:buSzPts val="1100"/>
              <a:buNone/>
              <a:defRPr sz="1100">
                <a:solidFill>
                  <a:schemeClr val="lt1"/>
                </a:solidFill>
              </a:defRPr>
            </a:lvl9pPr>
          </a:lstStyle>
          <a:p/>
        </p:txBody>
      </p:sp>
      <p:sp>
        <p:nvSpPr>
          <p:cNvPr id="2019" name="Google Shape;2019;p186"/>
          <p:cNvSpPr txBox="1"/>
          <p:nvPr>
            <p:ph type="title"/>
          </p:nvPr>
        </p:nvSpPr>
        <p:spPr>
          <a:xfrm>
            <a:off x="1562906" y="426469"/>
            <a:ext cx="3678900" cy="14892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sz="4100">
                <a:solidFill>
                  <a:schemeClr val="lt1"/>
                </a:solidFill>
                <a:latin typeface="Red Hat Display Medium"/>
                <a:ea typeface="Red Hat Display Medium"/>
                <a:cs typeface="Red Hat Display Medium"/>
                <a:sym typeface="Red Hat Display Medium"/>
              </a:defRPr>
            </a:lvl1pPr>
            <a:lvl2pPr lvl="1" rtl="0">
              <a:lnSpc>
                <a:spcPct val="105000"/>
              </a:lnSpc>
              <a:spcBef>
                <a:spcPts val="0"/>
              </a:spcBef>
              <a:spcAft>
                <a:spcPts val="0"/>
              </a:spcAft>
              <a:buNone/>
              <a:defRPr sz="5300">
                <a:solidFill>
                  <a:schemeClr val="lt1"/>
                </a:solidFill>
              </a:defRPr>
            </a:lvl2pPr>
            <a:lvl3pPr lvl="2" rtl="0">
              <a:lnSpc>
                <a:spcPct val="105000"/>
              </a:lnSpc>
              <a:spcBef>
                <a:spcPts val="0"/>
              </a:spcBef>
              <a:spcAft>
                <a:spcPts val="0"/>
              </a:spcAft>
              <a:buNone/>
              <a:defRPr sz="5300">
                <a:solidFill>
                  <a:schemeClr val="lt1"/>
                </a:solidFill>
              </a:defRPr>
            </a:lvl3pPr>
            <a:lvl4pPr lvl="3" rtl="0">
              <a:lnSpc>
                <a:spcPct val="105000"/>
              </a:lnSpc>
              <a:spcBef>
                <a:spcPts val="0"/>
              </a:spcBef>
              <a:spcAft>
                <a:spcPts val="0"/>
              </a:spcAft>
              <a:buNone/>
              <a:defRPr sz="5300">
                <a:solidFill>
                  <a:schemeClr val="lt1"/>
                </a:solidFill>
              </a:defRPr>
            </a:lvl4pPr>
            <a:lvl5pPr lvl="4" rtl="0">
              <a:lnSpc>
                <a:spcPct val="105000"/>
              </a:lnSpc>
              <a:spcBef>
                <a:spcPts val="0"/>
              </a:spcBef>
              <a:spcAft>
                <a:spcPts val="0"/>
              </a:spcAft>
              <a:buNone/>
              <a:defRPr sz="5300">
                <a:solidFill>
                  <a:schemeClr val="lt1"/>
                </a:solidFill>
              </a:defRPr>
            </a:lvl5pPr>
            <a:lvl6pPr lvl="5" rtl="0">
              <a:lnSpc>
                <a:spcPct val="105000"/>
              </a:lnSpc>
              <a:spcBef>
                <a:spcPts val="0"/>
              </a:spcBef>
              <a:spcAft>
                <a:spcPts val="0"/>
              </a:spcAft>
              <a:buNone/>
              <a:defRPr sz="5300">
                <a:solidFill>
                  <a:schemeClr val="lt1"/>
                </a:solidFill>
              </a:defRPr>
            </a:lvl6pPr>
            <a:lvl7pPr lvl="6" rtl="0">
              <a:lnSpc>
                <a:spcPct val="105000"/>
              </a:lnSpc>
              <a:spcBef>
                <a:spcPts val="0"/>
              </a:spcBef>
              <a:spcAft>
                <a:spcPts val="0"/>
              </a:spcAft>
              <a:buNone/>
              <a:defRPr sz="5300">
                <a:solidFill>
                  <a:schemeClr val="lt1"/>
                </a:solidFill>
              </a:defRPr>
            </a:lvl7pPr>
            <a:lvl8pPr lvl="7" rtl="0">
              <a:lnSpc>
                <a:spcPct val="105000"/>
              </a:lnSpc>
              <a:spcBef>
                <a:spcPts val="0"/>
              </a:spcBef>
              <a:spcAft>
                <a:spcPts val="0"/>
              </a:spcAft>
              <a:buNone/>
              <a:defRPr sz="5300">
                <a:solidFill>
                  <a:schemeClr val="lt1"/>
                </a:solidFill>
              </a:defRPr>
            </a:lvl8pPr>
            <a:lvl9pPr lvl="8" rtl="0">
              <a:lnSpc>
                <a:spcPct val="105000"/>
              </a:lnSpc>
              <a:spcBef>
                <a:spcPts val="0"/>
              </a:spcBef>
              <a:spcAft>
                <a:spcPts val="0"/>
              </a:spcAft>
              <a:buNone/>
              <a:defRPr sz="5300">
                <a:solidFill>
                  <a:schemeClr val="lt1"/>
                </a:solidFill>
              </a:defRPr>
            </a:lvl9pPr>
          </a:lstStyle>
          <a:p/>
        </p:txBody>
      </p:sp>
      <p:pic>
        <p:nvPicPr>
          <p:cNvPr id="2020" name="Google Shape;2020;p186"/>
          <p:cNvPicPr preferRelativeResize="0"/>
          <p:nvPr/>
        </p:nvPicPr>
        <p:blipFill>
          <a:blip r:embed="rId3">
            <a:alphaModFix/>
          </a:blip>
          <a:stretch>
            <a:fillRect/>
          </a:stretch>
        </p:blipFill>
        <p:spPr>
          <a:xfrm>
            <a:off x="7580138" y="4652989"/>
            <a:ext cx="1185206" cy="279575"/>
          </a:xfrm>
          <a:prstGeom prst="rect">
            <a:avLst/>
          </a:prstGeom>
          <a:noFill/>
          <a:ln>
            <a:noFill/>
          </a:ln>
        </p:spPr>
      </p:pic>
      <p:pic>
        <p:nvPicPr>
          <p:cNvPr id="2021" name="Google Shape;2021;p186"/>
          <p:cNvPicPr preferRelativeResize="0"/>
          <p:nvPr/>
        </p:nvPicPr>
        <p:blipFill rotWithShape="1">
          <a:blip r:embed="rId4">
            <a:alphaModFix/>
          </a:blip>
          <a:srcRect b="0" l="0" r="0" t="0"/>
          <a:stretch/>
        </p:blipFill>
        <p:spPr>
          <a:xfrm>
            <a:off x="5657004" y="2602687"/>
            <a:ext cx="211969" cy="211969"/>
          </a:xfrm>
          <a:prstGeom prst="rect">
            <a:avLst/>
          </a:prstGeom>
          <a:noFill/>
          <a:ln>
            <a:noFill/>
          </a:ln>
        </p:spPr>
      </p:pic>
      <p:pic>
        <p:nvPicPr>
          <p:cNvPr id="2022" name="Google Shape;2022;p186"/>
          <p:cNvPicPr preferRelativeResize="0"/>
          <p:nvPr/>
        </p:nvPicPr>
        <p:blipFill rotWithShape="1">
          <a:blip r:embed="rId5">
            <a:alphaModFix/>
          </a:blip>
          <a:srcRect b="0" l="0" r="0" t="0"/>
          <a:stretch/>
        </p:blipFill>
        <p:spPr>
          <a:xfrm>
            <a:off x="5657004" y="2083780"/>
            <a:ext cx="211969" cy="211969"/>
          </a:xfrm>
          <a:prstGeom prst="rect">
            <a:avLst/>
          </a:prstGeom>
          <a:noFill/>
          <a:ln>
            <a:noFill/>
          </a:ln>
        </p:spPr>
      </p:pic>
      <p:pic>
        <p:nvPicPr>
          <p:cNvPr id="2023" name="Google Shape;2023;p186"/>
          <p:cNvPicPr preferRelativeResize="0"/>
          <p:nvPr/>
        </p:nvPicPr>
        <p:blipFill rotWithShape="1">
          <a:blip r:embed="rId6">
            <a:alphaModFix/>
          </a:blip>
          <a:srcRect b="0" l="0" r="0" t="0"/>
          <a:stretch/>
        </p:blipFill>
        <p:spPr>
          <a:xfrm>
            <a:off x="5657006" y="1564875"/>
            <a:ext cx="211969" cy="211969"/>
          </a:xfrm>
          <a:prstGeom prst="rect">
            <a:avLst/>
          </a:prstGeom>
          <a:noFill/>
          <a:ln>
            <a:noFill/>
          </a:ln>
        </p:spPr>
      </p:pic>
      <p:pic>
        <p:nvPicPr>
          <p:cNvPr id="2024" name="Google Shape;2024;p186"/>
          <p:cNvPicPr preferRelativeResize="0"/>
          <p:nvPr/>
        </p:nvPicPr>
        <p:blipFill rotWithShape="1">
          <a:blip r:embed="rId7">
            <a:alphaModFix/>
          </a:blip>
          <a:srcRect b="0" l="0" r="0" t="0"/>
          <a:stretch/>
        </p:blipFill>
        <p:spPr>
          <a:xfrm>
            <a:off x="5657004" y="3121593"/>
            <a:ext cx="211969" cy="211969"/>
          </a:xfrm>
          <a:prstGeom prst="rect">
            <a:avLst/>
          </a:prstGeom>
          <a:noFill/>
          <a:ln>
            <a:noFill/>
          </a:ln>
        </p:spPr>
      </p:pic>
      <p:sp>
        <p:nvSpPr>
          <p:cNvPr id="2025" name="Google Shape;2025;p186"/>
          <p:cNvSpPr txBox="1"/>
          <p:nvPr/>
        </p:nvSpPr>
        <p:spPr>
          <a:xfrm>
            <a:off x="5970354" y="1499869"/>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chemeClr val="lt1"/>
                </a:solidFill>
                <a:latin typeface="Red Hat Display"/>
                <a:ea typeface="Red Hat Display"/>
                <a:cs typeface="Red Hat Display"/>
                <a:sym typeface="Red Hat Display"/>
              </a:rPr>
              <a:t>linkedin.com/company/red-hat</a:t>
            </a:r>
            <a:endParaRPr sz="1100">
              <a:solidFill>
                <a:schemeClr val="lt1"/>
              </a:solidFill>
              <a:latin typeface="Red Hat Display"/>
              <a:ea typeface="Red Hat Display"/>
              <a:cs typeface="Red Hat Display"/>
              <a:sym typeface="Red Hat Display"/>
            </a:endParaRPr>
          </a:p>
        </p:txBody>
      </p:sp>
      <p:sp>
        <p:nvSpPr>
          <p:cNvPr id="2026" name="Google Shape;2026;p186"/>
          <p:cNvSpPr txBox="1"/>
          <p:nvPr/>
        </p:nvSpPr>
        <p:spPr>
          <a:xfrm>
            <a:off x="5970354" y="2018756"/>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chemeClr val="lt1"/>
                </a:solidFill>
                <a:latin typeface="Red Hat Display"/>
                <a:ea typeface="Red Hat Display"/>
                <a:cs typeface="Red Hat Display"/>
                <a:sym typeface="Red Hat Display"/>
              </a:rPr>
              <a:t>youtube.com/OpenShift</a:t>
            </a:r>
            <a:endParaRPr sz="1100">
              <a:solidFill>
                <a:schemeClr val="lt1"/>
              </a:solidFill>
              <a:latin typeface="Red Hat Display"/>
              <a:ea typeface="Red Hat Display"/>
              <a:cs typeface="Red Hat Display"/>
              <a:sym typeface="Red Hat Display"/>
            </a:endParaRPr>
          </a:p>
        </p:txBody>
      </p:sp>
      <p:sp>
        <p:nvSpPr>
          <p:cNvPr id="2027" name="Google Shape;2027;p186"/>
          <p:cNvSpPr txBox="1"/>
          <p:nvPr/>
        </p:nvSpPr>
        <p:spPr>
          <a:xfrm>
            <a:off x="5970354" y="2537644"/>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chemeClr val="lt1"/>
                </a:solidFill>
                <a:latin typeface="Red Hat Display"/>
                <a:ea typeface="Red Hat Display"/>
                <a:cs typeface="Red Hat Display"/>
                <a:sym typeface="Red Hat Display"/>
              </a:rPr>
              <a:t>facebook.com/redhatinc</a:t>
            </a:r>
            <a:endParaRPr sz="1100">
              <a:solidFill>
                <a:schemeClr val="lt1"/>
              </a:solidFill>
              <a:latin typeface="Red Hat Display"/>
              <a:ea typeface="Red Hat Display"/>
              <a:cs typeface="Red Hat Display"/>
              <a:sym typeface="Red Hat Display"/>
            </a:endParaRPr>
          </a:p>
        </p:txBody>
      </p:sp>
      <p:sp>
        <p:nvSpPr>
          <p:cNvPr id="2028" name="Google Shape;2028;p186"/>
          <p:cNvSpPr txBox="1"/>
          <p:nvPr/>
        </p:nvSpPr>
        <p:spPr>
          <a:xfrm>
            <a:off x="5970354" y="3056531"/>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chemeClr val="lt1"/>
                </a:solidFill>
                <a:latin typeface="Red Hat Display"/>
                <a:ea typeface="Red Hat Display"/>
                <a:cs typeface="Red Hat Display"/>
                <a:sym typeface="Red Hat Display"/>
              </a:rPr>
              <a:t>twitter.com/OpenShift</a:t>
            </a:r>
            <a:endParaRPr sz="1100">
              <a:solidFill>
                <a:schemeClr val="lt1"/>
              </a:solidFill>
              <a:latin typeface="Red Hat Display"/>
              <a:ea typeface="Red Hat Display"/>
              <a:cs typeface="Red Hat Display"/>
              <a:sym typeface="Red Hat Display"/>
            </a:endParaRPr>
          </a:p>
        </p:txBody>
      </p:sp>
      <p:cxnSp>
        <p:nvCxnSpPr>
          <p:cNvPr id="2029" name="Google Shape;2029;p186"/>
          <p:cNvCxnSpPr/>
          <p:nvPr/>
        </p:nvCxnSpPr>
        <p:spPr>
          <a:xfrm rot="10800000">
            <a:off x="335831" y="-37"/>
            <a:ext cx="0" cy="1712100"/>
          </a:xfrm>
          <a:prstGeom prst="straightConnector1">
            <a:avLst/>
          </a:prstGeom>
          <a:noFill/>
          <a:ln cap="flat" cmpd="sng" w="9525">
            <a:solidFill>
              <a:srgbClr val="800000"/>
            </a:solidFill>
            <a:prstDash val="solid"/>
            <a:round/>
            <a:headEnd len="med" w="med" type="none"/>
            <a:tailEnd len="med" w="med" type="none"/>
          </a:ln>
        </p:spPr>
      </p:cxnSp>
      <p:cxnSp>
        <p:nvCxnSpPr>
          <p:cNvPr id="2030" name="Google Shape;2030;p186"/>
          <p:cNvCxnSpPr/>
          <p:nvPr/>
        </p:nvCxnSpPr>
        <p:spPr>
          <a:xfrm rot="10800000">
            <a:off x="335825" y="4801200"/>
            <a:ext cx="0" cy="342300"/>
          </a:xfrm>
          <a:prstGeom prst="straightConnector1">
            <a:avLst/>
          </a:prstGeom>
          <a:noFill/>
          <a:ln cap="flat" cmpd="sng" w="9525">
            <a:solidFill>
              <a:srgbClr val="800000"/>
            </a:solidFill>
            <a:prstDash val="solid"/>
            <a:round/>
            <a:headEnd len="med" w="med" type="none"/>
            <a:tailEnd len="med" w="med" type="none"/>
          </a:ln>
        </p:spPr>
      </p:cxnSp>
      <p:sp>
        <p:nvSpPr>
          <p:cNvPr id="2031" name="Google Shape;2031;p186"/>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2 Title">
  <p:cSld name="TITLE_2">
    <p:bg>
      <p:bgPr>
        <a:blipFill>
          <a:blip r:embed="rId2">
            <a:alphaModFix/>
          </a:blip>
          <a:stretch>
            <a:fillRect/>
          </a:stretch>
        </a:blipFill>
      </p:bgPr>
    </p:bg>
    <p:spTree>
      <p:nvGrpSpPr>
        <p:cNvPr id="2032" name="Shape 2032"/>
        <p:cNvGrpSpPr/>
        <p:nvPr/>
      </p:nvGrpSpPr>
      <p:grpSpPr>
        <a:xfrm>
          <a:off x="0" y="0"/>
          <a:ext cx="0" cy="0"/>
          <a:chOff x="0" y="0"/>
          <a:chExt cx="0" cy="0"/>
        </a:xfrm>
      </p:grpSpPr>
      <p:sp>
        <p:nvSpPr>
          <p:cNvPr id="2033" name="Google Shape;2033;p187"/>
          <p:cNvSpPr/>
          <p:nvPr/>
        </p:nvSpPr>
        <p:spPr>
          <a:xfrm>
            <a:off x="0" y="0"/>
            <a:ext cx="9144000" cy="4383000"/>
          </a:xfrm>
          <a:prstGeom prst="rect">
            <a:avLst/>
          </a:prstGeom>
          <a:solidFill>
            <a:srgbClr val="141414"/>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034" name="Google Shape;2034;p187"/>
          <p:cNvSpPr/>
          <p:nvPr/>
        </p:nvSpPr>
        <p:spPr>
          <a:xfrm>
            <a:off x="7212881" y="4409156"/>
            <a:ext cx="1931100" cy="7344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035" name="Google Shape;2035;p187"/>
          <p:cNvSpPr txBox="1"/>
          <p:nvPr>
            <p:ph idx="1" type="subTitle"/>
          </p:nvPr>
        </p:nvSpPr>
        <p:spPr>
          <a:xfrm>
            <a:off x="1562794" y="2641369"/>
            <a:ext cx="5649900" cy="6858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Clr>
                <a:schemeClr val="lt1"/>
              </a:buClr>
              <a:buSzPts val="2100"/>
              <a:buFont typeface="Red Hat Display"/>
              <a:buNone/>
              <a:defRPr sz="2100">
                <a:solidFill>
                  <a:schemeClr val="lt1"/>
                </a:solidFill>
                <a:latin typeface="Red Hat Display"/>
                <a:ea typeface="Red Hat Display"/>
                <a:cs typeface="Red Hat Display"/>
                <a:sym typeface="Red Hat Display"/>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p:txBody>
      </p:sp>
      <p:sp>
        <p:nvSpPr>
          <p:cNvPr id="2036" name="Google Shape;2036;p187"/>
          <p:cNvSpPr txBox="1"/>
          <p:nvPr>
            <p:ph type="title"/>
          </p:nvPr>
        </p:nvSpPr>
        <p:spPr>
          <a:xfrm>
            <a:off x="1562906" y="1307719"/>
            <a:ext cx="5649900" cy="12003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sz="3600">
                <a:solidFill>
                  <a:schemeClr val="l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None/>
              <a:defRPr sz="3600">
                <a:solidFill>
                  <a:schemeClr val="lt1"/>
                </a:solidFill>
              </a:defRPr>
            </a:lvl2pPr>
            <a:lvl3pPr lvl="2" rtl="0">
              <a:lnSpc>
                <a:spcPct val="100000"/>
              </a:lnSpc>
              <a:spcBef>
                <a:spcPts val="0"/>
              </a:spcBef>
              <a:spcAft>
                <a:spcPts val="0"/>
              </a:spcAft>
              <a:buNone/>
              <a:defRPr sz="3600">
                <a:solidFill>
                  <a:schemeClr val="lt1"/>
                </a:solidFill>
              </a:defRPr>
            </a:lvl3pPr>
            <a:lvl4pPr lvl="3" rtl="0">
              <a:lnSpc>
                <a:spcPct val="100000"/>
              </a:lnSpc>
              <a:spcBef>
                <a:spcPts val="0"/>
              </a:spcBef>
              <a:spcAft>
                <a:spcPts val="0"/>
              </a:spcAft>
              <a:buNone/>
              <a:defRPr sz="3600">
                <a:solidFill>
                  <a:schemeClr val="lt1"/>
                </a:solidFill>
              </a:defRPr>
            </a:lvl4pPr>
            <a:lvl5pPr lvl="4" rtl="0">
              <a:lnSpc>
                <a:spcPct val="100000"/>
              </a:lnSpc>
              <a:spcBef>
                <a:spcPts val="0"/>
              </a:spcBef>
              <a:spcAft>
                <a:spcPts val="0"/>
              </a:spcAft>
              <a:buNone/>
              <a:defRPr sz="3600">
                <a:solidFill>
                  <a:schemeClr val="lt1"/>
                </a:solidFill>
              </a:defRPr>
            </a:lvl5pPr>
            <a:lvl6pPr lvl="5" rtl="0">
              <a:lnSpc>
                <a:spcPct val="100000"/>
              </a:lnSpc>
              <a:spcBef>
                <a:spcPts val="0"/>
              </a:spcBef>
              <a:spcAft>
                <a:spcPts val="0"/>
              </a:spcAft>
              <a:buNone/>
              <a:defRPr sz="3600">
                <a:solidFill>
                  <a:schemeClr val="lt1"/>
                </a:solidFill>
              </a:defRPr>
            </a:lvl6pPr>
            <a:lvl7pPr lvl="6" rtl="0">
              <a:lnSpc>
                <a:spcPct val="100000"/>
              </a:lnSpc>
              <a:spcBef>
                <a:spcPts val="0"/>
              </a:spcBef>
              <a:spcAft>
                <a:spcPts val="0"/>
              </a:spcAft>
              <a:buNone/>
              <a:defRPr sz="3600">
                <a:solidFill>
                  <a:schemeClr val="lt1"/>
                </a:solidFill>
              </a:defRPr>
            </a:lvl7pPr>
            <a:lvl8pPr lvl="7" rtl="0">
              <a:lnSpc>
                <a:spcPct val="100000"/>
              </a:lnSpc>
              <a:spcBef>
                <a:spcPts val="0"/>
              </a:spcBef>
              <a:spcAft>
                <a:spcPts val="0"/>
              </a:spcAft>
              <a:buNone/>
              <a:defRPr sz="3600">
                <a:solidFill>
                  <a:schemeClr val="lt1"/>
                </a:solidFill>
              </a:defRPr>
            </a:lvl8pPr>
            <a:lvl9pPr lvl="8" rtl="0">
              <a:lnSpc>
                <a:spcPct val="100000"/>
              </a:lnSpc>
              <a:spcBef>
                <a:spcPts val="0"/>
              </a:spcBef>
              <a:spcAft>
                <a:spcPts val="0"/>
              </a:spcAft>
              <a:buNone/>
              <a:defRPr sz="3600">
                <a:solidFill>
                  <a:schemeClr val="lt1"/>
                </a:solidFill>
              </a:defRPr>
            </a:lvl9pPr>
          </a:lstStyle>
          <a:p/>
        </p:txBody>
      </p:sp>
      <p:sp>
        <p:nvSpPr>
          <p:cNvPr id="2037" name="Google Shape;2037;p187"/>
          <p:cNvSpPr txBox="1"/>
          <p:nvPr>
            <p:ph idx="2" type="subTitle"/>
          </p:nvPr>
        </p:nvSpPr>
        <p:spPr>
          <a:xfrm>
            <a:off x="1562794" y="3454125"/>
            <a:ext cx="1530300" cy="4542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lt1"/>
              </a:buClr>
              <a:buSzPts val="1100"/>
              <a:buFont typeface="Red Hat Display Medium"/>
              <a:buNone/>
              <a:defRPr sz="1100">
                <a:solidFill>
                  <a:schemeClr val="lt1"/>
                </a:solidFill>
                <a:latin typeface="Red Hat Display Medium"/>
                <a:ea typeface="Red Hat Display Medium"/>
                <a:cs typeface="Red Hat Display Medium"/>
                <a:sym typeface="Red Hat Display Medium"/>
              </a:defRPr>
            </a:lvl1pPr>
            <a:lvl2pPr lvl="1" rtl="0">
              <a:lnSpc>
                <a:spcPct val="135000"/>
              </a:lnSpc>
              <a:spcBef>
                <a:spcPts val="0"/>
              </a:spcBef>
              <a:spcAft>
                <a:spcPts val="0"/>
              </a:spcAft>
              <a:buClr>
                <a:schemeClr val="lt1"/>
              </a:buClr>
              <a:buSzPts val="1400"/>
              <a:buFont typeface="Red Hat Display Medium"/>
              <a:buNone/>
              <a:defRPr>
                <a:solidFill>
                  <a:schemeClr val="lt1"/>
                </a:solidFill>
                <a:latin typeface="Red Hat Display Medium"/>
                <a:ea typeface="Red Hat Display Medium"/>
                <a:cs typeface="Red Hat Display Medium"/>
                <a:sym typeface="Red Hat Display Medium"/>
              </a:defRPr>
            </a:lvl2pPr>
            <a:lvl3pPr lvl="2" rtl="0">
              <a:lnSpc>
                <a:spcPct val="135000"/>
              </a:lnSpc>
              <a:spcBef>
                <a:spcPts val="0"/>
              </a:spcBef>
              <a:spcAft>
                <a:spcPts val="0"/>
              </a:spcAft>
              <a:buClr>
                <a:schemeClr val="lt1"/>
              </a:buClr>
              <a:buSzPts val="1400"/>
              <a:buFont typeface="Red Hat Display Medium"/>
              <a:buNone/>
              <a:defRPr>
                <a:solidFill>
                  <a:schemeClr val="lt1"/>
                </a:solidFill>
                <a:latin typeface="Red Hat Display Medium"/>
                <a:ea typeface="Red Hat Display Medium"/>
                <a:cs typeface="Red Hat Display Medium"/>
                <a:sym typeface="Red Hat Display Medium"/>
              </a:defRPr>
            </a:lvl3pPr>
            <a:lvl4pPr lvl="3" rtl="0">
              <a:lnSpc>
                <a:spcPct val="135000"/>
              </a:lnSpc>
              <a:spcBef>
                <a:spcPts val="0"/>
              </a:spcBef>
              <a:spcAft>
                <a:spcPts val="0"/>
              </a:spcAft>
              <a:buClr>
                <a:schemeClr val="lt1"/>
              </a:buClr>
              <a:buSzPts val="1400"/>
              <a:buFont typeface="Red Hat Display Medium"/>
              <a:buNone/>
              <a:defRPr>
                <a:solidFill>
                  <a:schemeClr val="lt1"/>
                </a:solidFill>
                <a:latin typeface="Red Hat Display Medium"/>
                <a:ea typeface="Red Hat Display Medium"/>
                <a:cs typeface="Red Hat Display Medium"/>
                <a:sym typeface="Red Hat Display Medium"/>
              </a:defRPr>
            </a:lvl4pPr>
            <a:lvl5pPr lvl="4" rtl="0">
              <a:lnSpc>
                <a:spcPct val="135000"/>
              </a:lnSpc>
              <a:spcBef>
                <a:spcPts val="0"/>
              </a:spcBef>
              <a:spcAft>
                <a:spcPts val="0"/>
              </a:spcAft>
              <a:buClr>
                <a:schemeClr val="lt1"/>
              </a:buClr>
              <a:buSzPts val="1400"/>
              <a:buFont typeface="Red Hat Display Medium"/>
              <a:buNone/>
              <a:defRPr>
                <a:solidFill>
                  <a:schemeClr val="lt1"/>
                </a:solidFill>
                <a:latin typeface="Red Hat Display Medium"/>
                <a:ea typeface="Red Hat Display Medium"/>
                <a:cs typeface="Red Hat Display Medium"/>
                <a:sym typeface="Red Hat Display Medium"/>
              </a:defRPr>
            </a:lvl5pPr>
            <a:lvl6pPr lvl="5" rtl="0">
              <a:lnSpc>
                <a:spcPct val="135000"/>
              </a:lnSpc>
              <a:spcBef>
                <a:spcPts val="0"/>
              </a:spcBef>
              <a:spcAft>
                <a:spcPts val="0"/>
              </a:spcAft>
              <a:buClr>
                <a:schemeClr val="lt1"/>
              </a:buClr>
              <a:buSzPts val="1400"/>
              <a:buFont typeface="Red Hat Display Medium"/>
              <a:buNone/>
              <a:defRPr>
                <a:solidFill>
                  <a:schemeClr val="lt1"/>
                </a:solidFill>
                <a:latin typeface="Red Hat Display Medium"/>
                <a:ea typeface="Red Hat Display Medium"/>
                <a:cs typeface="Red Hat Display Medium"/>
                <a:sym typeface="Red Hat Display Medium"/>
              </a:defRPr>
            </a:lvl6pPr>
            <a:lvl7pPr lvl="6" rtl="0">
              <a:lnSpc>
                <a:spcPct val="135000"/>
              </a:lnSpc>
              <a:spcBef>
                <a:spcPts val="0"/>
              </a:spcBef>
              <a:spcAft>
                <a:spcPts val="0"/>
              </a:spcAft>
              <a:buClr>
                <a:schemeClr val="lt1"/>
              </a:buClr>
              <a:buSzPts val="1400"/>
              <a:buFont typeface="Red Hat Display Medium"/>
              <a:buNone/>
              <a:defRPr>
                <a:solidFill>
                  <a:schemeClr val="lt1"/>
                </a:solidFill>
                <a:latin typeface="Red Hat Display Medium"/>
                <a:ea typeface="Red Hat Display Medium"/>
                <a:cs typeface="Red Hat Display Medium"/>
                <a:sym typeface="Red Hat Display Medium"/>
              </a:defRPr>
            </a:lvl7pPr>
            <a:lvl8pPr lvl="7" rtl="0">
              <a:lnSpc>
                <a:spcPct val="135000"/>
              </a:lnSpc>
              <a:spcBef>
                <a:spcPts val="0"/>
              </a:spcBef>
              <a:spcAft>
                <a:spcPts val="0"/>
              </a:spcAft>
              <a:buClr>
                <a:schemeClr val="lt1"/>
              </a:buClr>
              <a:buSzPts val="1400"/>
              <a:buFont typeface="Red Hat Display Medium"/>
              <a:buNone/>
              <a:defRPr>
                <a:solidFill>
                  <a:schemeClr val="lt1"/>
                </a:solidFill>
                <a:latin typeface="Red Hat Display Medium"/>
                <a:ea typeface="Red Hat Display Medium"/>
                <a:cs typeface="Red Hat Display Medium"/>
                <a:sym typeface="Red Hat Display Medium"/>
              </a:defRPr>
            </a:lvl8pPr>
            <a:lvl9pPr lvl="8" rtl="0">
              <a:lnSpc>
                <a:spcPct val="135000"/>
              </a:lnSpc>
              <a:spcBef>
                <a:spcPts val="0"/>
              </a:spcBef>
              <a:spcAft>
                <a:spcPts val="0"/>
              </a:spcAft>
              <a:buClr>
                <a:schemeClr val="lt1"/>
              </a:buClr>
              <a:buSzPts val="1400"/>
              <a:buFont typeface="Red Hat Display Medium"/>
              <a:buNone/>
              <a:defRPr>
                <a:solidFill>
                  <a:schemeClr val="lt1"/>
                </a:solidFill>
                <a:latin typeface="Red Hat Display Medium"/>
                <a:ea typeface="Red Hat Display Medium"/>
                <a:cs typeface="Red Hat Display Medium"/>
                <a:sym typeface="Red Hat Display Medium"/>
              </a:defRPr>
            </a:lvl9pPr>
          </a:lstStyle>
          <a:p/>
        </p:txBody>
      </p:sp>
      <p:sp>
        <p:nvSpPr>
          <p:cNvPr id="2038" name="Google Shape;2038;p187"/>
          <p:cNvSpPr txBox="1"/>
          <p:nvPr>
            <p:ph idx="3" type="subTitle"/>
          </p:nvPr>
        </p:nvSpPr>
        <p:spPr>
          <a:xfrm>
            <a:off x="3353888" y="3454125"/>
            <a:ext cx="1530300" cy="4542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lt1"/>
              </a:buClr>
              <a:buSzPts val="1100"/>
              <a:buFont typeface="Red Hat Display Medium"/>
              <a:buNone/>
              <a:defRPr sz="1100">
                <a:solidFill>
                  <a:schemeClr val="lt1"/>
                </a:solidFill>
                <a:latin typeface="Red Hat Display Medium"/>
                <a:ea typeface="Red Hat Display Medium"/>
                <a:cs typeface="Red Hat Display Medium"/>
                <a:sym typeface="Red Hat Display Medium"/>
              </a:defRPr>
            </a:lvl1pPr>
            <a:lvl2pPr lvl="1" rtl="0">
              <a:lnSpc>
                <a:spcPct val="135000"/>
              </a:lnSpc>
              <a:spcBef>
                <a:spcPts val="0"/>
              </a:spcBef>
              <a:spcAft>
                <a:spcPts val="0"/>
              </a:spcAft>
              <a:buClr>
                <a:schemeClr val="lt1"/>
              </a:buClr>
              <a:buSzPts val="1400"/>
              <a:buFont typeface="Red Hat Display Medium"/>
              <a:buNone/>
              <a:defRPr>
                <a:solidFill>
                  <a:schemeClr val="lt1"/>
                </a:solidFill>
                <a:latin typeface="Red Hat Display Medium"/>
                <a:ea typeface="Red Hat Display Medium"/>
                <a:cs typeface="Red Hat Display Medium"/>
                <a:sym typeface="Red Hat Display Medium"/>
              </a:defRPr>
            </a:lvl2pPr>
            <a:lvl3pPr lvl="2" rtl="0">
              <a:lnSpc>
                <a:spcPct val="135000"/>
              </a:lnSpc>
              <a:spcBef>
                <a:spcPts val="0"/>
              </a:spcBef>
              <a:spcAft>
                <a:spcPts val="0"/>
              </a:spcAft>
              <a:buClr>
                <a:schemeClr val="lt1"/>
              </a:buClr>
              <a:buSzPts val="1400"/>
              <a:buFont typeface="Red Hat Display Medium"/>
              <a:buNone/>
              <a:defRPr>
                <a:solidFill>
                  <a:schemeClr val="lt1"/>
                </a:solidFill>
                <a:latin typeface="Red Hat Display Medium"/>
                <a:ea typeface="Red Hat Display Medium"/>
                <a:cs typeface="Red Hat Display Medium"/>
                <a:sym typeface="Red Hat Display Medium"/>
              </a:defRPr>
            </a:lvl3pPr>
            <a:lvl4pPr lvl="3" rtl="0">
              <a:lnSpc>
                <a:spcPct val="135000"/>
              </a:lnSpc>
              <a:spcBef>
                <a:spcPts val="0"/>
              </a:spcBef>
              <a:spcAft>
                <a:spcPts val="0"/>
              </a:spcAft>
              <a:buClr>
                <a:schemeClr val="lt1"/>
              </a:buClr>
              <a:buSzPts val="1400"/>
              <a:buFont typeface="Red Hat Display Medium"/>
              <a:buNone/>
              <a:defRPr>
                <a:solidFill>
                  <a:schemeClr val="lt1"/>
                </a:solidFill>
                <a:latin typeface="Red Hat Display Medium"/>
                <a:ea typeface="Red Hat Display Medium"/>
                <a:cs typeface="Red Hat Display Medium"/>
                <a:sym typeface="Red Hat Display Medium"/>
              </a:defRPr>
            </a:lvl4pPr>
            <a:lvl5pPr lvl="4" rtl="0">
              <a:lnSpc>
                <a:spcPct val="135000"/>
              </a:lnSpc>
              <a:spcBef>
                <a:spcPts val="0"/>
              </a:spcBef>
              <a:spcAft>
                <a:spcPts val="0"/>
              </a:spcAft>
              <a:buClr>
                <a:schemeClr val="lt1"/>
              </a:buClr>
              <a:buSzPts val="1400"/>
              <a:buFont typeface="Red Hat Display Medium"/>
              <a:buNone/>
              <a:defRPr>
                <a:solidFill>
                  <a:schemeClr val="lt1"/>
                </a:solidFill>
                <a:latin typeface="Red Hat Display Medium"/>
                <a:ea typeface="Red Hat Display Medium"/>
                <a:cs typeface="Red Hat Display Medium"/>
                <a:sym typeface="Red Hat Display Medium"/>
              </a:defRPr>
            </a:lvl5pPr>
            <a:lvl6pPr lvl="5" rtl="0">
              <a:lnSpc>
                <a:spcPct val="135000"/>
              </a:lnSpc>
              <a:spcBef>
                <a:spcPts val="0"/>
              </a:spcBef>
              <a:spcAft>
                <a:spcPts val="0"/>
              </a:spcAft>
              <a:buClr>
                <a:schemeClr val="lt1"/>
              </a:buClr>
              <a:buSzPts val="1400"/>
              <a:buFont typeface="Red Hat Display Medium"/>
              <a:buNone/>
              <a:defRPr>
                <a:solidFill>
                  <a:schemeClr val="lt1"/>
                </a:solidFill>
                <a:latin typeface="Red Hat Display Medium"/>
                <a:ea typeface="Red Hat Display Medium"/>
                <a:cs typeface="Red Hat Display Medium"/>
                <a:sym typeface="Red Hat Display Medium"/>
              </a:defRPr>
            </a:lvl6pPr>
            <a:lvl7pPr lvl="6" rtl="0">
              <a:lnSpc>
                <a:spcPct val="135000"/>
              </a:lnSpc>
              <a:spcBef>
                <a:spcPts val="0"/>
              </a:spcBef>
              <a:spcAft>
                <a:spcPts val="0"/>
              </a:spcAft>
              <a:buClr>
                <a:schemeClr val="lt1"/>
              </a:buClr>
              <a:buSzPts val="1400"/>
              <a:buFont typeface="Red Hat Display Medium"/>
              <a:buNone/>
              <a:defRPr>
                <a:solidFill>
                  <a:schemeClr val="lt1"/>
                </a:solidFill>
                <a:latin typeface="Red Hat Display Medium"/>
                <a:ea typeface="Red Hat Display Medium"/>
                <a:cs typeface="Red Hat Display Medium"/>
                <a:sym typeface="Red Hat Display Medium"/>
              </a:defRPr>
            </a:lvl7pPr>
            <a:lvl8pPr lvl="7" rtl="0">
              <a:lnSpc>
                <a:spcPct val="135000"/>
              </a:lnSpc>
              <a:spcBef>
                <a:spcPts val="0"/>
              </a:spcBef>
              <a:spcAft>
                <a:spcPts val="0"/>
              </a:spcAft>
              <a:buClr>
                <a:schemeClr val="lt1"/>
              </a:buClr>
              <a:buSzPts val="1400"/>
              <a:buFont typeface="Red Hat Display Medium"/>
              <a:buNone/>
              <a:defRPr>
                <a:solidFill>
                  <a:schemeClr val="lt1"/>
                </a:solidFill>
                <a:latin typeface="Red Hat Display Medium"/>
                <a:ea typeface="Red Hat Display Medium"/>
                <a:cs typeface="Red Hat Display Medium"/>
                <a:sym typeface="Red Hat Display Medium"/>
              </a:defRPr>
            </a:lvl8pPr>
            <a:lvl9pPr lvl="8" rtl="0">
              <a:lnSpc>
                <a:spcPct val="135000"/>
              </a:lnSpc>
              <a:spcBef>
                <a:spcPts val="0"/>
              </a:spcBef>
              <a:spcAft>
                <a:spcPts val="0"/>
              </a:spcAft>
              <a:buClr>
                <a:schemeClr val="lt1"/>
              </a:buClr>
              <a:buSzPts val="1400"/>
              <a:buFont typeface="Red Hat Display Medium"/>
              <a:buNone/>
              <a:defRPr>
                <a:solidFill>
                  <a:schemeClr val="lt1"/>
                </a:solidFill>
                <a:latin typeface="Red Hat Display Medium"/>
                <a:ea typeface="Red Hat Display Medium"/>
                <a:cs typeface="Red Hat Display Medium"/>
                <a:sym typeface="Red Hat Display Medium"/>
              </a:defRPr>
            </a:lvl9pPr>
          </a:lstStyle>
          <a:p/>
        </p:txBody>
      </p:sp>
      <p:pic>
        <p:nvPicPr>
          <p:cNvPr id="2039" name="Google Shape;2039;p187"/>
          <p:cNvPicPr preferRelativeResize="0"/>
          <p:nvPr/>
        </p:nvPicPr>
        <p:blipFill>
          <a:blip r:embed="rId3">
            <a:alphaModFix/>
          </a:blip>
          <a:stretch>
            <a:fillRect/>
          </a:stretch>
        </p:blipFill>
        <p:spPr>
          <a:xfrm>
            <a:off x="7580138" y="4652989"/>
            <a:ext cx="1185206" cy="279575"/>
          </a:xfrm>
          <a:prstGeom prst="rect">
            <a:avLst/>
          </a:prstGeom>
          <a:noFill/>
          <a:ln>
            <a:noFill/>
          </a:ln>
        </p:spPr>
      </p:pic>
      <p:cxnSp>
        <p:nvCxnSpPr>
          <p:cNvPr id="2040" name="Google Shape;2040;p187"/>
          <p:cNvCxnSpPr/>
          <p:nvPr/>
        </p:nvCxnSpPr>
        <p:spPr>
          <a:xfrm rot="10800000">
            <a:off x="335825" y="4801200"/>
            <a:ext cx="0" cy="342300"/>
          </a:xfrm>
          <a:prstGeom prst="straightConnector1">
            <a:avLst/>
          </a:prstGeom>
          <a:noFill/>
          <a:ln cap="flat" cmpd="sng" w="9525">
            <a:solidFill>
              <a:srgbClr val="EE0000"/>
            </a:solidFill>
            <a:prstDash val="solid"/>
            <a:round/>
            <a:headEnd len="med" w="med" type="none"/>
            <a:tailEnd len="med" w="med" type="none"/>
          </a:ln>
        </p:spPr>
      </p:cxnSp>
      <p:sp>
        <p:nvSpPr>
          <p:cNvPr id="2041" name="Google Shape;2041;p187"/>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2042" name="Google Shape;2042;p187"/>
          <p:cNvPicPr preferRelativeResize="0"/>
          <p:nvPr/>
        </p:nvPicPr>
        <p:blipFill rotWithShape="1">
          <a:blip r:embed="rId4">
            <a:alphaModFix/>
          </a:blip>
          <a:srcRect b="0" l="0" r="4861" t="0"/>
          <a:stretch/>
        </p:blipFill>
        <p:spPr>
          <a:xfrm>
            <a:off x="1970288" y="70838"/>
            <a:ext cx="7173714" cy="4241324"/>
          </a:xfrm>
          <a:prstGeom prst="rect">
            <a:avLst/>
          </a:prstGeom>
          <a:noFill/>
          <a:ln>
            <a:noFill/>
          </a:ln>
        </p:spPr>
      </p:pic>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2 closing">
  <p:cSld name="TITLE_1_1">
    <p:bg>
      <p:bgPr>
        <a:blipFill>
          <a:blip r:embed="rId2">
            <a:alphaModFix/>
          </a:blip>
          <a:stretch>
            <a:fillRect/>
          </a:stretch>
        </a:blipFill>
      </p:bgPr>
    </p:bg>
    <p:spTree>
      <p:nvGrpSpPr>
        <p:cNvPr id="2043" name="Shape 2043"/>
        <p:cNvGrpSpPr/>
        <p:nvPr/>
      </p:nvGrpSpPr>
      <p:grpSpPr>
        <a:xfrm>
          <a:off x="0" y="0"/>
          <a:ext cx="0" cy="0"/>
          <a:chOff x="0" y="0"/>
          <a:chExt cx="0" cy="0"/>
        </a:xfrm>
      </p:grpSpPr>
      <p:sp>
        <p:nvSpPr>
          <p:cNvPr id="2044" name="Google Shape;2044;p188"/>
          <p:cNvSpPr/>
          <p:nvPr/>
        </p:nvSpPr>
        <p:spPr>
          <a:xfrm>
            <a:off x="0" y="0"/>
            <a:ext cx="9144000" cy="4383000"/>
          </a:xfrm>
          <a:prstGeom prst="rect">
            <a:avLst/>
          </a:prstGeom>
          <a:solidFill>
            <a:srgbClr val="141414"/>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pic>
        <p:nvPicPr>
          <p:cNvPr id="2045" name="Google Shape;2045;p188"/>
          <p:cNvPicPr preferRelativeResize="0"/>
          <p:nvPr/>
        </p:nvPicPr>
        <p:blipFill rotWithShape="1">
          <a:blip r:embed="rId3">
            <a:alphaModFix amt="8000"/>
          </a:blip>
          <a:srcRect b="3093" l="0" r="40162" t="11691"/>
          <a:stretch/>
        </p:blipFill>
        <p:spPr>
          <a:xfrm>
            <a:off x="3672638" y="0"/>
            <a:ext cx="5471421" cy="4383000"/>
          </a:xfrm>
          <a:prstGeom prst="rect">
            <a:avLst/>
          </a:prstGeom>
          <a:noFill/>
          <a:ln>
            <a:noFill/>
          </a:ln>
        </p:spPr>
      </p:pic>
      <p:sp>
        <p:nvSpPr>
          <p:cNvPr id="2046" name="Google Shape;2046;p188"/>
          <p:cNvSpPr/>
          <p:nvPr/>
        </p:nvSpPr>
        <p:spPr>
          <a:xfrm>
            <a:off x="7212881" y="4409156"/>
            <a:ext cx="1931100" cy="7344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047" name="Google Shape;2047;p188"/>
          <p:cNvSpPr txBox="1"/>
          <p:nvPr>
            <p:ph idx="1" type="subTitle"/>
          </p:nvPr>
        </p:nvSpPr>
        <p:spPr>
          <a:xfrm>
            <a:off x="1562794" y="2256319"/>
            <a:ext cx="3109800" cy="11436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lt1"/>
              </a:buClr>
              <a:buSzPts val="1100"/>
              <a:buFont typeface="Red Hat Display"/>
              <a:buNone/>
              <a:defRPr sz="1100">
                <a:solidFill>
                  <a:schemeClr val="lt1"/>
                </a:solidFill>
                <a:latin typeface="Red Hat Display"/>
                <a:ea typeface="Red Hat Display"/>
                <a:cs typeface="Red Hat Display"/>
                <a:sym typeface="Red Hat Display"/>
              </a:defRPr>
            </a:lvl1pPr>
            <a:lvl2pPr lvl="1" rtl="0">
              <a:lnSpc>
                <a:spcPct val="180000"/>
              </a:lnSpc>
              <a:spcBef>
                <a:spcPts val="0"/>
              </a:spcBef>
              <a:spcAft>
                <a:spcPts val="0"/>
              </a:spcAft>
              <a:buClr>
                <a:schemeClr val="lt1"/>
              </a:buClr>
              <a:buSzPts val="1100"/>
              <a:buFont typeface="Red Hat Display"/>
              <a:buNone/>
              <a:defRPr sz="1100">
                <a:solidFill>
                  <a:schemeClr val="lt1"/>
                </a:solidFill>
                <a:latin typeface="Red Hat Display"/>
                <a:ea typeface="Red Hat Display"/>
                <a:cs typeface="Red Hat Display"/>
                <a:sym typeface="Red Hat Display"/>
              </a:defRPr>
            </a:lvl2pPr>
            <a:lvl3pPr lvl="2" rtl="0">
              <a:lnSpc>
                <a:spcPct val="180000"/>
              </a:lnSpc>
              <a:spcBef>
                <a:spcPts val="0"/>
              </a:spcBef>
              <a:spcAft>
                <a:spcPts val="0"/>
              </a:spcAft>
              <a:buClr>
                <a:schemeClr val="lt1"/>
              </a:buClr>
              <a:buSzPts val="1100"/>
              <a:buFont typeface="Red Hat Display"/>
              <a:buNone/>
              <a:defRPr sz="1100">
                <a:solidFill>
                  <a:schemeClr val="lt1"/>
                </a:solidFill>
                <a:latin typeface="Red Hat Display"/>
                <a:ea typeface="Red Hat Display"/>
                <a:cs typeface="Red Hat Display"/>
                <a:sym typeface="Red Hat Display"/>
              </a:defRPr>
            </a:lvl3pPr>
            <a:lvl4pPr lvl="3" rtl="0">
              <a:lnSpc>
                <a:spcPct val="180000"/>
              </a:lnSpc>
              <a:spcBef>
                <a:spcPts val="0"/>
              </a:spcBef>
              <a:spcAft>
                <a:spcPts val="0"/>
              </a:spcAft>
              <a:buClr>
                <a:schemeClr val="lt1"/>
              </a:buClr>
              <a:buSzPts val="1100"/>
              <a:buFont typeface="Red Hat Display"/>
              <a:buNone/>
              <a:defRPr sz="1100">
                <a:solidFill>
                  <a:schemeClr val="lt1"/>
                </a:solidFill>
                <a:latin typeface="Red Hat Display"/>
                <a:ea typeface="Red Hat Display"/>
                <a:cs typeface="Red Hat Display"/>
                <a:sym typeface="Red Hat Display"/>
              </a:defRPr>
            </a:lvl4pPr>
            <a:lvl5pPr lvl="4" rtl="0">
              <a:lnSpc>
                <a:spcPct val="180000"/>
              </a:lnSpc>
              <a:spcBef>
                <a:spcPts val="0"/>
              </a:spcBef>
              <a:spcAft>
                <a:spcPts val="0"/>
              </a:spcAft>
              <a:buClr>
                <a:schemeClr val="lt1"/>
              </a:buClr>
              <a:buSzPts val="1100"/>
              <a:buFont typeface="Red Hat Display"/>
              <a:buNone/>
              <a:defRPr sz="1100">
                <a:solidFill>
                  <a:schemeClr val="lt1"/>
                </a:solidFill>
                <a:latin typeface="Red Hat Display"/>
                <a:ea typeface="Red Hat Display"/>
                <a:cs typeface="Red Hat Display"/>
                <a:sym typeface="Red Hat Display"/>
              </a:defRPr>
            </a:lvl5pPr>
            <a:lvl6pPr lvl="5" rtl="0">
              <a:lnSpc>
                <a:spcPct val="180000"/>
              </a:lnSpc>
              <a:spcBef>
                <a:spcPts val="0"/>
              </a:spcBef>
              <a:spcAft>
                <a:spcPts val="0"/>
              </a:spcAft>
              <a:buClr>
                <a:schemeClr val="lt1"/>
              </a:buClr>
              <a:buSzPts val="1100"/>
              <a:buFont typeface="Red Hat Display"/>
              <a:buNone/>
              <a:defRPr sz="1100">
                <a:solidFill>
                  <a:schemeClr val="lt1"/>
                </a:solidFill>
                <a:latin typeface="Red Hat Display"/>
                <a:ea typeface="Red Hat Display"/>
                <a:cs typeface="Red Hat Display"/>
                <a:sym typeface="Red Hat Display"/>
              </a:defRPr>
            </a:lvl6pPr>
            <a:lvl7pPr lvl="6" rtl="0">
              <a:lnSpc>
                <a:spcPct val="180000"/>
              </a:lnSpc>
              <a:spcBef>
                <a:spcPts val="0"/>
              </a:spcBef>
              <a:spcAft>
                <a:spcPts val="0"/>
              </a:spcAft>
              <a:buClr>
                <a:schemeClr val="lt1"/>
              </a:buClr>
              <a:buSzPts val="1100"/>
              <a:buFont typeface="Red Hat Display"/>
              <a:buNone/>
              <a:defRPr sz="1100">
                <a:solidFill>
                  <a:schemeClr val="lt1"/>
                </a:solidFill>
                <a:latin typeface="Red Hat Display"/>
                <a:ea typeface="Red Hat Display"/>
                <a:cs typeface="Red Hat Display"/>
                <a:sym typeface="Red Hat Display"/>
              </a:defRPr>
            </a:lvl7pPr>
            <a:lvl8pPr lvl="7" rtl="0">
              <a:lnSpc>
                <a:spcPct val="180000"/>
              </a:lnSpc>
              <a:spcBef>
                <a:spcPts val="0"/>
              </a:spcBef>
              <a:spcAft>
                <a:spcPts val="0"/>
              </a:spcAft>
              <a:buClr>
                <a:schemeClr val="lt1"/>
              </a:buClr>
              <a:buSzPts val="1100"/>
              <a:buFont typeface="Red Hat Display"/>
              <a:buNone/>
              <a:defRPr sz="1100">
                <a:solidFill>
                  <a:schemeClr val="lt1"/>
                </a:solidFill>
                <a:latin typeface="Red Hat Display"/>
                <a:ea typeface="Red Hat Display"/>
                <a:cs typeface="Red Hat Display"/>
                <a:sym typeface="Red Hat Display"/>
              </a:defRPr>
            </a:lvl8pPr>
            <a:lvl9pPr lvl="8" rtl="0">
              <a:lnSpc>
                <a:spcPct val="180000"/>
              </a:lnSpc>
              <a:spcBef>
                <a:spcPts val="0"/>
              </a:spcBef>
              <a:spcAft>
                <a:spcPts val="0"/>
              </a:spcAft>
              <a:buClr>
                <a:schemeClr val="lt1"/>
              </a:buClr>
              <a:buSzPts val="1100"/>
              <a:buFont typeface="Red Hat Display"/>
              <a:buNone/>
              <a:defRPr sz="1100">
                <a:solidFill>
                  <a:schemeClr val="lt1"/>
                </a:solidFill>
                <a:latin typeface="Red Hat Display"/>
                <a:ea typeface="Red Hat Display"/>
                <a:cs typeface="Red Hat Display"/>
                <a:sym typeface="Red Hat Display"/>
              </a:defRPr>
            </a:lvl9pPr>
          </a:lstStyle>
          <a:p/>
        </p:txBody>
      </p:sp>
      <p:sp>
        <p:nvSpPr>
          <p:cNvPr id="2048" name="Google Shape;2048;p188"/>
          <p:cNvSpPr txBox="1"/>
          <p:nvPr>
            <p:ph type="title"/>
          </p:nvPr>
        </p:nvSpPr>
        <p:spPr>
          <a:xfrm>
            <a:off x="1562906" y="426469"/>
            <a:ext cx="3678900" cy="14892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sz="4100">
                <a:solidFill>
                  <a:schemeClr val="lt1"/>
                </a:solidFill>
                <a:latin typeface="Red Hat Display Medium"/>
                <a:ea typeface="Red Hat Display Medium"/>
                <a:cs typeface="Red Hat Display Medium"/>
                <a:sym typeface="Red Hat Display Medium"/>
              </a:defRPr>
            </a:lvl1pPr>
            <a:lvl2pPr lvl="1" rtl="0">
              <a:lnSpc>
                <a:spcPct val="105000"/>
              </a:lnSpc>
              <a:spcBef>
                <a:spcPts val="0"/>
              </a:spcBef>
              <a:spcAft>
                <a:spcPts val="0"/>
              </a:spcAft>
              <a:buNone/>
              <a:defRPr sz="5300">
                <a:solidFill>
                  <a:schemeClr val="lt1"/>
                </a:solidFill>
              </a:defRPr>
            </a:lvl2pPr>
            <a:lvl3pPr lvl="2" rtl="0">
              <a:lnSpc>
                <a:spcPct val="105000"/>
              </a:lnSpc>
              <a:spcBef>
                <a:spcPts val="0"/>
              </a:spcBef>
              <a:spcAft>
                <a:spcPts val="0"/>
              </a:spcAft>
              <a:buNone/>
              <a:defRPr sz="5300">
                <a:solidFill>
                  <a:schemeClr val="lt1"/>
                </a:solidFill>
              </a:defRPr>
            </a:lvl3pPr>
            <a:lvl4pPr lvl="3" rtl="0">
              <a:lnSpc>
                <a:spcPct val="105000"/>
              </a:lnSpc>
              <a:spcBef>
                <a:spcPts val="0"/>
              </a:spcBef>
              <a:spcAft>
                <a:spcPts val="0"/>
              </a:spcAft>
              <a:buNone/>
              <a:defRPr sz="5300">
                <a:solidFill>
                  <a:schemeClr val="lt1"/>
                </a:solidFill>
              </a:defRPr>
            </a:lvl4pPr>
            <a:lvl5pPr lvl="4" rtl="0">
              <a:lnSpc>
                <a:spcPct val="105000"/>
              </a:lnSpc>
              <a:spcBef>
                <a:spcPts val="0"/>
              </a:spcBef>
              <a:spcAft>
                <a:spcPts val="0"/>
              </a:spcAft>
              <a:buNone/>
              <a:defRPr sz="5300">
                <a:solidFill>
                  <a:schemeClr val="lt1"/>
                </a:solidFill>
              </a:defRPr>
            </a:lvl5pPr>
            <a:lvl6pPr lvl="5" rtl="0">
              <a:lnSpc>
                <a:spcPct val="105000"/>
              </a:lnSpc>
              <a:spcBef>
                <a:spcPts val="0"/>
              </a:spcBef>
              <a:spcAft>
                <a:spcPts val="0"/>
              </a:spcAft>
              <a:buNone/>
              <a:defRPr sz="5300">
                <a:solidFill>
                  <a:schemeClr val="lt1"/>
                </a:solidFill>
              </a:defRPr>
            </a:lvl6pPr>
            <a:lvl7pPr lvl="6" rtl="0">
              <a:lnSpc>
                <a:spcPct val="105000"/>
              </a:lnSpc>
              <a:spcBef>
                <a:spcPts val="0"/>
              </a:spcBef>
              <a:spcAft>
                <a:spcPts val="0"/>
              </a:spcAft>
              <a:buNone/>
              <a:defRPr sz="5300">
                <a:solidFill>
                  <a:schemeClr val="lt1"/>
                </a:solidFill>
              </a:defRPr>
            </a:lvl7pPr>
            <a:lvl8pPr lvl="7" rtl="0">
              <a:lnSpc>
                <a:spcPct val="105000"/>
              </a:lnSpc>
              <a:spcBef>
                <a:spcPts val="0"/>
              </a:spcBef>
              <a:spcAft>
                <a:spcPts val="0"/>
              </a:spcAft>
              <a:buNone/>
              <a:defRPr sz="5300">
                <a:solidFill>
                  <a:schemeClr val="lt1"/>
                </a:solidFill>
              </a:defRPr>
            </a:lvl8pPr>
            <a:lvl9pPr lvl="8" rtl="0">
              <a:lnSpc>
                <a:spcPct val="105000"/>
              </a:lnSpc>
              <a:spcBef>
                <a:spcPts val="0"/>
              </a:spcBef>
              <a:spcAft>
                <a:spcPts val="0"/>
              </a:spcAft>
              <a:buNone/>
              <a:defRPr sz="5300">
                <a:solidFill>
                  <a:schemeClr val="lt1"/>
                </a:solidFill>
              </a:defRPr>
            </a:lvl9pPr>
          </a:lstStyle>
          <a:p/>
        </p:txBody>
      </p:sp>
      <p:pic>
        <p:nvPicPr>
          <p:cNvPr id="2049" name="Google Shape;2049;p188"/>
          <p:cNvPicPr preferRelativeResize="0"/>
          <p:nvPr/>
        </p:nvPicPr>
        <p:blipFill>
          <a:blip r:embed="rId4">
            <a:alphaModFix/>
          </a:blip>
          <a:stretch>
            <a:fillRect/>
          </a:stretch>
        </p:blipFill>
        <p:spPr>
          <a:xfrm>
            <a:off x="7580138" y="4652989"/>
            <a:ext cx="1185206" cy="279575"/>
          </a:xfrm>
          <a:prstGeom prst="rect">
            <a:avLst/>
          </a:prstGeom>
          <a:noFill/>
          <a:ln>
            <a:noFill/>
          </a:ln>
        </p:spPr>
      </p:pic>
      <p:sp>
        <p:nvSpPr>
          <p:cNvPr id="2050" name="Google Shape;2050;p188"/>
          <p:cNvSpPr txBox="1"/>
          <p:nvPr/>
        </p:nvSpPr>
        <p:spPr>
          <a:xfrm>
            <a:off x="5970354" y="1499869"/>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chemeClr val="lt1"/>
                </a:solidFill>
                <a:latin typeface="Red Hat Display"/>
                <a:ea typeface="Red Hat Display"/>
                <a:cs typeface="Red Hat Display"/>
                <a:sym typeface="Red Hat Display"/>
              </a:rPr>
              <a:t>linkedin.com/company/red-hat</a:t>
            </a:r>
            <a:endParaRPr sz="1100">
              <a:solidFill>
                <a:schemeClr val="lt1"/>
              </a:solidFill>
              <a:latin typeface="Red Hat Display"/>
              <a:ea typeface="Red Hat Display"/>
              <a:cs typeface="Red Hat Display"/>
              <a:sym typeface="Red Hat Display"/>
            </a:endParaRPr>
          </a:p>
        </p:txBody>
      </p:sp>
      <p:sp>
        <p:nvSpPr>
          <p:cNvPr id="2051" name="Google Shape;2051;p188"/>
          <p:cNvSpPr txBox="1"/>
          <p:nvPr/>
        </p:nvSpPr>
        <p:spPr>
          <a:xfrm>
            <a:off x="5970354" y="2018756"/>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chemeClr val="lt1"/>
                </a:solidFill>
                <a:latin typeface="Red Hat Display"/>
                <a:ea typeface="Red Hat Display"/>
                <a:cs typeface="Red Hat Display"/>
                <a:sym typeface="Red Hat Display"/>
              </a:rPr>
              <a:t>youtube.com/OpenShift</a:t>
            </a:r>
            <a:endParaRPr sz="1100">
              <a:solidFill>
                <a:schemeClr val="lt1"/>
              </a:solidFill>
              <a:latin typeface="Red Hat Display"/>
              <a:ea typeface="Red Hat Display"/>
              <a:cs typeface="Red Hat Display"/>
              <a:sym typeface="Red Hat Display"/>
            </a:endParaRPr>
          </a:p>
        </p:txBody>
      </p:sp>
      <p:sp>
        <p:nvSpPr>
          <p:cNvPr id="2052" name="Google Shape;2052;p188"/>
          <p:cNvSpPr txBox="1"/>
          <p:nvPr/>
        </p:nvSpPr>
        <p:spPr>
          <a:xfrm>
            <a:off x="5970354" y="2537644"/>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chemeClr val="lt1"/>
                </a:solidFill>
                <a:latin typeface="Red Hat Display"/>
                <a:ea typeface="Red Hat Display"/>
                <a:cs typeface="Red Hat Display"/>
                <a:sym typeface="Red Hat Display"/>
              </a:rPr>
              <a:t>facebook.com/redhatinc</a:t>
            </a:r>
            <a:endParaRPr sz="1100">
              <a:solidFill>
                <a:schemeClr val="lt1"/>
              </a:solidFill>
              <a:latin typeface="Red Hat Display"/>
              <a:ea typeface="Red Hat Display"/>
              <a:cs typeface="Red Hat Display"/>
              <a:sym typeface="Red Hat Display"/>
            </a:endParaRPr>
          </a:p>
        </p:txBody>
      </p:sp>
      <p:sp>
        <p:nvSpPr>
          <p:cNvPr id="2053" name="Google Shape;2053;p188"/>
          <p:cNvSpPr txBox="1"/>
          <p:nvPr/>
        </p:nvSpPr>
        <p:spPr>
          <a:xfrm>
            <a:off x="5970354" y="3056531"/>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chemeClr val="lt1"/>
                </a:solidFill>
                <a:latin typeface="Red Hat Display"/>
                <a:ea typeface="Red Hat Display"/>
                <a:cs typeface="Red Hat Display"/>
                <a:sym typeface="Red Hat Display"/>
              </a:rPr>
              <a:t>twitter.com/Openshift</a:t>
            </a:r>
            <a:endParaRPr sz="1100">
              <a:solidFill>
                <a:schemeClr val="lt1"/>
              </a:solidFill>
              <a:latin typeface="Red Hat Display"/>
              <a:ea typeface="Red Hat Display"/>
              <a:cs typeface="Red Hat Display"/>
              <a:sym typeface="Red Hat Display"/>
            </a:endParaRPr>
          </a:p>
        </p:txBody>
      </p:sp>
      <p:cxnSp>
        <p:nvCxnSpPr>
          <p:cNvPr id="2054" name="Google Shape;2054;p188"/>
          <p:cNvCxnSpPr/>
          <p:nvPr/>
        </p:nvCxnSpPr>
        <p:spPr>
          <a:xfrm rot="10800000">
            <a:off x="335831" y="-37"/>
            <a:ext cx="0" cy="1712100"/>
          </a:xfrm>
          <a:prstGeom prst="straightConnector1">
            <a:avLst/>
          </a:prstGeom>
          <a:noFill/>
          <a:ln cap="flat" cmpd="sng" w="9525">
            <a:solidFill>
              <a:srgbClr val="EE0000"/>
            </a:solidFill>
            <a:prstDash val="solid"/>
            <a:round/>
            <a:headEnd len="med" w="med" type="none"/>
            <a:tailEnd len="med" w="med" type="none"/>
          </a:ln>
        </p:spPr>
      </p:cxnSp>
      <p:cxnSp>
        <p:nvCxnSpPr>
          <p:cNvPr id="2055" name="Google Shape;2055;p188"/>
          <p:cNvCxnSpPr/>
          <p:nvPr/>
        </p:nvCxnSpPr>
        <p:spPr>
          <a:xfrm rot="10800000">
            <a:off x="335825" y="4801200"/>
            <a:ext cx="0" cy="342300"/>
          </a:xfrm>
          <a:prstGeom prst="straightConnector1">
            <a:avLst/>
          </a:prstGeom>
          <a:noFill/>
          <a:ln cap="flat" cmpd="sng" w="9525">
            <a:solidFill>
              <a:srgbClr val="EE0000"/>
            </a:solidFill>
            <a:prstDash val="solid"/>
            <a:round/>
            <a:headEnd len="med" w="med" type="none"/>
            <a:tailEnd len="med" w="med" type="none"/>
          </a:ln>
        </p:spPr>
      </p:cxnSp>
      <p:sp>
        <p:nvSpPr>
          <p:cNvPr id="2056" name="Google Shape;2056;p188"/>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2057" name="Google Shape;2057;p188"/>
          <p:cNvPicPr preferRelativeResize="0"/>
          <p:nvPr/>
        </p:nvPicPr>
        <p:blipFill rotWithShape="1">
          <a:blip r:embed="rId5">
            <a:alphaModFix/>
          </a:blip>
          <a:srcRect b="0" l="0" r="0" t="0"/>
          <a:stretch/>
        </p:blipFill>
        <p:spPr>
          <a:xfrm>
            <a:off x="5657004" y="2602687"/>
            <a:ext cx="211969" cy="211969"/>
          </a:xfrm>
          <a:prstGeom prst="rect">
            <a:avLst/>
          </a:prstGeom>
          <a:noFill/>
          <a:ln>
            <a:noFill/>
          </a:ln>
        </p:spPr>
      </p:pic>
      <p:pic>
        <p:nvPicPr>
          <p:cNvPr id="2058" name="Google Shape;2058;p188"/>
          <p:cNvPicPr preferRelativeResize="0"/>
          <p:nvPr/>
        </p:nvPicPr>
        <p:blipFill rotWithShape="1">
          <a:blip r:embed="rId6">
            <a:alphaModFix/>
          </a:blip>
          <a:srcRect b="0" l="0" r="0" t="0"/>
          <a:stretch/>
        </p:blipFill>
        <p:spPr>
          <a:xfrm>
            <a:off x="5657004" y="2083780"/>
            <a:ext cx="211969" cy="211969"/>
          </a:xfrm>
          <a:prstGeom prst="rect">
            <a:avLst/>
          </a:prstGeom>
          <a:noFill/>
          <a:ln>
            <a:noFill/>
          </a:ln>
        </p:spPr>
      </p:pic>
      <p:pic>
        <p:nvPicPr>
          <p:cNvPr id="2059" name="Google Shape;2059;p188"/>
          <p:cNvPicPr preferRelativeResize="0"/>
          <p:nvPr/>
        </p:nvPicPr>
        <p:blipFill rotWithShape="1">
          <a:blip r:embed="rId7">
            <a:alphaModFix/>
          </a:blip>
          <a:srcRect b="0" l="0" r="0" t="0"/>
          <a:stretch/>
        </p:blipFill>
        <p:spPr>
          <a:xfrm>
            <a:off x="5657006" y="1564875"/>
            <a:ext cx="211969" cy="211969"/>
          </a:xfrm>
          <a:prstGeom prst="rect">
            <a:avLst/>
          </a:prstGeom>
          <a:noFill/>
          <a:ln>
            <a:noFill/>
          </a:ln>
        </p:spPr>
      </p:pic>
      <p:pic>
        <p:nvPicPr>
          <p:cNvPr id="2060" name="Google Shape;2060;p188"/>
          <p:cNvPicPr preferRelativeResize="0"/>
          <p:nvPr/>
        </p:nvPicPr>
        <p:blipFill rotWithShape="1">
          <a:blip r:embed="rId8">
            <a:alphaModFix/>
          </a:blip>
          <a:srcRect b="0" l="0" r="0" t="0"/>
          <a:stretch/>
        </p:blipFill>
        <p:spPr>
          <a:xfrm>
            <a:off x="5657004" y="3121593"/>
            <a:ext cx="211969" cy="211969"/>
          </a:xfrm>
          <a:prstGeom prst="rect">
            <a:avLst/>
          </a:prstGeom>
          <a:noFill/>
          <a:ln>
            <a:noFill/>
          </a:ln>
        </p:spPr>
      </p:pic>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3 Title">
  <p:cSld name="CUSTOM">
    <p:bg>
      <p:bgPr>
        <a:blipFill>
          <a:blip r:embed="rId2">
            <a:alphaModFix/>
          </a:blip>
          <a:stretch>
            <a:fillRect/>
          </a:stretch>
        </a:blipFill>
      </p:bgPr>
    </p:bg>
    <p:spTree>
      <p:nvGrpSpPr>
        <p:cNvPr id="2061" name="Shape 2061"/>
        <p:cNvGrpSpPr/>
        <p:nvPr/>
      </p:nvGrpSpPr>
      <p:grpSpPr>
        <a:xfrm>
          <a:off x="0" y="0"/>
          <a:ext cx="0" cy="0"/>
          <a:chOff x="0" y="0"/>
          <a:chExt cx="0" cy="0"/>
        </a:xfrm>
      </p:grpSpPr>
      <p:pic>
        <p:nvPicPr>
          <p:cNvPr id="2062" name="Google Shape;2062;p189"/>
          <p:cNvPicPr preferRelativeResize="0"/>
          <p:nvPr/>
        </p:nvPicPr>
        <p:blipFill>
          <a:blip r:embed="rId3">
            <a:alphaModFix/>
          </a:blip>
          <a:stretch>
            <a:fillRect/>
          </a:stretch>
        </p:blipFill>
        <p:spPr>
          <a:xfrm>
            <a:off x="654034" y="0"/>
            <a:ext cx="2740019" cy="5143501"/>
          </a:xfrm>
          <a:prstGeom prst="rect">
            <a:avLst/>
          </a:prstGeom>
          <a:noFill/>
          <a:ln>
            <a:noFill/>
          </a:ln>
        </p:spPr>
      </p:pic>
      <p:sp>
        <p:nvSpPr>
          <p:cNvPr id="2063" name="Google Shape;2063;p189"/>
          <p:cNvSpPr/>
          <p:nvPr/>
        </p:nvSpPr>
        <p:spPr>
          <a:xfrm>
            <a:off x="7212881" y="4409156"/>
            <a:ext cx="1931100" cy="7344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pic>
        <p:nvPicPr>
          <p:cNvPr id="2064" name="Google Shape;2064;p189"/>
          <p:cNvPicPr preferRelativeResize="0"/>
          <p:nvPr/>
        </p:nvPicPr>
        <p:blipFill>
          <a:blip r:embed="rId4">
            <a:alphaModFix/>
          </a:blip>
          <a:stretch>
            <a:fillRect/>
          </a:stretch>
        </p:blipFill>
        <p:spPr>
          <a:xfrm>
            <a:off x="7580138" y="4652989"/>
            <a:ext cx="1185206" cy="279575"/>
          </a:xfrm>
          <a:prstGeom prst="rect">
            <a:avLst/>
          </a:prstGeom>
          <a:noFill/>
          <a:ln>
            <a:noFill/>
          </a:ln>
        </p:spPr>
      </p:pic>
      <p:cxnSp>
        <p:nvCxnSpPr>
          <p:cNvPr id="2065" name="Google Shape;2065;p189"/>
          <p:cNvCxnSpPr/>
          <p:nvPr/>
        </p:nvCxnSpPr>
        <p:spPr>
          <a:xfrm rot="10800000">
            <a:off x="335825" y="4801200"/>
            <a:ext cx="0" cy="342300"/>
          </a:xfrm>
          <a:prstGeom prst="straightConnector1">
            <a:avLst/>
          </a:prstGeom>
          <a:noFill/>
          <a:ln cap="flat" cmpd="sng" w="9525">
            <a:solidFill>
              <a:schemeClr val="lt1"/>
            </a:solidFill>
            <a:prstDash val="solid"/>
            <a:round/>
            <a:headEnd len="med" w="med" type="none"/>
            <a:tailEnd len="med" w="med" type="none"/>
          </a:ln>
        </p:spPr>
      </p:cxnSp>
      <p:sp>
        <p:nvSpPr>
          <p:cNvPr id="2066" name="Google Shape;2066;p189"/>
          <p:cNvSpPr txBox="1"/>
          <p:nvPr>
            <p:ph idx="1" type="subTitle"/>
          </p:nvPr>
        </p:nvSpPr>
        <p:spPr>
          <a:xfrm>
            <a:off x="4245394" y="2978738"/>
            <a:ext cx="3334800" cy="6858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dk1"/>
              </a:buClr>
              <a:buSzPts val="1400"/>
              <a:buFont typeface="Red Hat Display"/>
              <a:buNone/>
              <a:defRPr sz="1400">
                <a:solidFill>
                  <a:schemeClr val="dk1"/>
                </a:solidFill>
                <a:latin typeface="Red Hat Display"/>
                <a:ea typeface="Red Hat Display"/>
                <a:cs typeface="Red Hat Display"/>
                <a:sym typeface="Red Hat Display"/>
              </a:defRPr>
            </a:lvl1pPr>
            <a:lvl2pPr lvl="1" rtl="0">
              <a:lnSpc>
                <a:spcPct val="140000"/>
              </a:lnSpc>
              <a:spcBef>
                <a:spcPts val="0"/>
              </a:spcBef>
              <a:spcAft>
                <a:spcPts val="0"/>
              </a:spcAft>
              <a:buClr>
                <a:schemeClr val="dk1"/>
              </a:buClr>
              <a:buSzPts val="1400"/>
              <a:buNone/>
              <a:defRPr sz="1400">
                <a:solidFill>
                  <a:schemeClr val="dk1"/>
                </a:solidFill>
              </a:defRPr>
            </a:lvl2pPr>
            <a:lvl3pPr lvl="2" rtl="0">
              <a:lnSpc>
                <a:spcPct val="140000"/>
              </a:lnSpc>
              <a:spcBef>
                <a:spcPts val="0"/>
              </a:spcBef>
              <a:spcAft>
                <a:spcPts val="0"/>
              </a:spcAft>
              <a:buClr>
                <a:schemeClr val="dk1"/>
              </a:buClr>
              <a:buSzPts val="1400"/>
              <a:buNone/>
              <a:defRPr sz="1400">
                <a:solidFill>
                  <a:schemeClr val="dk1"/>
                </a:solidFill>
              </a:defRPr>
            </a:lvl3pPr>
            <a:lvl4pPr lvl="3" rtl="0">
              <a:lnSpc>
                <a:spcPct val="140000"/>
              </a:lnSpc>
              <a:spcBef>
                <a:spcPts val="0"/>
              </a:spcBef>
              <a:spcAft>
                <a:spcPts val="0"/>
              </a:spcAft>
              <a:buClr>
                <a:schemeClr val="dk1"/>
              </a:buClr>
              <a:buSzPts val="1400"/>
              <a:buNone/>
              <a:defRPr sz="1400">
                <a:solidFill>
                  <a:schemeClr val="dk1"/>
                </a:solidFill>
              </a:defRPr>
            </a:lvl4pPr>
            <a:lvl5pPr lvl="4" rtl="0">
              <a:lnSpc>
                <a:spcPct val="140000"/>
              </a:lnSpc>
              <a:spcBef>
                <a:spcPts val="0"/>
              </a:spcBef>
              <a:spcAft>
                <a:spcPts val="0"/>
              </a:spcAft>
              <a:buClr>
                <a:schemeClr val="dk1"/>
              </a:buClr>
              <a:buSzPts val="1400"/>
              <a:buNone/>
              <a:defRPr sz="1400">
                <a:solidFill>
                  <a:schemeClr val="dk1"/>
                </a:solidFill>
              </a:defRPr>
            </a:lvl5pPr>
            <a:lvl6pPr lvl="5" rtl="0">
              <a:lnSpc>
                <a:spcPct val="140000"/>
              </a:lnSpc>
              <a:spcBef>
                <a:spcPts val="0"/>
              </a:spcBef>
              <a:spcAft>
                <a:spcPts val="0"/>
              </a:spcAft>
              <a:buClr>
                <a:schemeClr val="dk1"/>
              </a:buClr>
              <a:buSzPts val="1400"/>
              <a:buNone/>
              <a:defRPr sz="1400">
                <a:solidFill>
                  <a:schemeClr val="dk1"/>
                </a:solidFill>
              </a:defRPr>
            </a:lvl6pPr>
            <a:lvl7pPr lvl="6" rtl="0">
              <a:lnSpc>
                <a:spcPct val="140000"/>
              </a:lnSpc>
              <a:spcBef>
                <a:spcPts val="0"/>
              </a:spcBef>
              <a:spcAft>
                <a:spcPts val="0"/>
              </a:spcAft>
              <a:buClr>
                <a:schemeClr val="dk1"/>
              </a:buClr>
              <a:buSzPts val="1400"/>
              <a:buNone/>
              <a:defRPr sz="1400">
                <a:solidFill>
                  <a:schemeClr val="dk1"/>
                </a:solidFill>
              </a:defRPr>
            </a:lvl7pPr>
            <a:lvl8pPr lvl="7" rtl="0">
              <a:lnSpc>
                <a:spcPct val="140000"/>
              </a:lnSpc>
              <a:spcBef>
                <a:spcPts val="0"/>
              </a:spcBef>
              <a:spcAft>
                <a:spcPts val="0"/>
              </a:spcAft>
              <a:buClr>
                <a:schemeClr val="dk1"/>
              </a:buClr>
              <a:buSzPts val="1400"/>
              <a:buNone/>
              <a:defRPr sz="1400">
                <a:solidFill>
                  <a:schemeClr val="dk1"/>
                </a:solidFill>
              </a:defRPr>
            </a:lvl8pPr>
            <a:lvl9pPr lvl="8" rtl="0">
              <a:lnSpc>
                <a:spcPct val="140000"/>
              </a:lnSpc>
              <a:spcBef>
                <a:spcPts val="0"/>
              </a:spcBef>
              <a:spcAft>
                <a:spcPts val="0"/>
              </a:spcAft>
              <a:buClr>
                <a:schemeClr val="dk1"/>
              </a:buClr>
              <a:buSzPts val="1400"/>
              <a:buNone/>
              <a:defRPr sz="1400">
                <a:solidFill>
                  <a:schemeClr val="dk1"/>
                </a:solidFill>
              </a:defRPr>
            </a:lvl9pPr>
          </a:lstStyle>
          <a:p/>
        </p:txBody>
      </p:sp>
      <p:sp>
        <p:nvSpPr>
          <p:cNvPr id="2067" name="Google Shape;2067;p189"/>
          <p:cNvSpPr txBox="1"/>
          <p:nvPr>
            <p:ph type="title"/>
          </p:nvPr>
        </p:nvSpPr>
        <p:spPr>
          <a:xfrm>
            <a:off x="4245394" y="1281774"/>
            <a:ext cx="4302300" cy="15882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sz="36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None/>
              <a:defRPr sz="35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None/>
              <a:defRPr sz="35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None/>
              <a:defRPr sz="35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None/>
              <a:defRPr sz="35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None/>
              <a:defRPr sz="35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None/>
              <a:defRPr sz="35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None/>
              <a:defRPr sz="35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None/>
              <a:defRPr sz="3500">
                <a:solidFill>
                  <a:schemeClr val="accent1"/>
                </a:solidFill>
                <a:latin typeface="Red Hat Display Medium"/>
                <a:ea typeface="Red Hat Display Medium"/>
                <a:cs typeface="Red Hat Display Medium"/>
                <a:sym typeface="Red Hat Display Medium"/>
              </a:defRPr>
            </a:lvl9pPr>
          </a:lstStyle>
          <a:p/>
        </p:txBody>
      </p:sp>
      <p:sp>
        <p:nvSpPr>
          <p:cNvPr id="2068" name="Google Shape;2068;p189"/>
          <p:cNvSpPr txBox="1"/>
          <p:nvPr>
            <p:ph idx="2" type="subTitle"/>
          </p:nvPr>
        </p:nvSpPr>
        <p:spPr>
          <a:xfrm>
            <a:off x="4245394" y="3988706"/>
            <a:ext cx="1530300" cy="4542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dk1"/>
              </a:buClr>
              <a:buSzPts val="1100"/>
              <a:buFont typeface="Red Hat Display Medium"/>
              <a:buNone/>
              <a:defRPr sz="1100">
                <a:solidFill>
                  <a:schemeClr val="dk1"/>
                </a:solidFill>
                <a:latin typeface="Red Hat Display Medium"/>
                <a:ea typeface="Red Hat Display Medium"/>
                <a:cs typeface="Red Hat Display Medium"/>
                <a:sym typeface="Red Hat Display Medium"/>
              </a:defRPr>
            </a:lvl1pPr>
            <a:lvl2pPr lvl="1" rtl="0">
              <a:lnSpc>
                <a:spcPct val="135000"/>
              </a:lnSpc>
              <a:spcBef>
                <a:spcPts val="0"/>
              </a:spcBef>
              <a:spcAft>
                <a:spcPts val="0"/>
              </a:spcAft>
              <a:buClr>
                <a:schemeClr val="dk1"/>
              </a:buClr>
              <a:buSzPts val="900"/>
              <a:buNone/>
              <a:defRPr sz="900">
                <a:solidFill>
                  <a:schemeClr val="dk1"/>
                </a:solidFill>
              </a:defRPr>
            </a:lvl2pPr>
            <a:lvl3pPr lvl="2" rtl="0">
              <a:lnSpc>
                <a:spcPct val="135000"/>
              </a:lnSpc>
              <a:spcBef>
                <a:spcPts val="0"/>
              </a:spcBef>
              <a:spcAft>
                <a:spcPts val="0"/>
              </a:spcAft>
              <a:buClr>
                <a:schemeClr val="dk1"/>
              </a:buClr>
              <a:buSzPts val="900"/>
              <a:buNone/>
              <a:defRPr sz="900">
                <a:solidFill>
                  <a:schemeClr val="dk1"/>
                </a:solidFill>
              </a:defRPr>
            </a:lvl3pPr>
            <a:lvl4pPr lvl="3" rtl="0">
              <a:lnSpc>
                <a:spcPct val="135000"/>
              </a:lnSpc>
              <a:spcBef>
                <a:spcPts val="0"/>
              </a:spcBef>
              <a:spcAft>
                <a:spcPts val="0"/>
              </a:spcAft>
              <a:buClr>
                <a:schemeClr val="dk1"/>
              </a:buClr>
              <a:buSzPts val="900"/>
              <a:buNone/>
              <a:defRPr sz="900">
                <a:solidFill>
                  <a:schemeClr val="dk1"/>
                </a:solidFill>
              </a:defRPr>
            </a:lvl4pPr>
            <a:lvl5pPr lvl="4" rtl="0">
              <a:lnSpc>
                <a:spcPct val="135000"/>
              </a:lnSpc>
              <a:spcBef>
                <a:spcPts val="0"/>
              </a:spcBef>
              <a:spcAft>
                <a:spcPts val="0"/>
              </a:spcAft>
              <a:buClr>
                <a:schemeClr val="dk1"/>
              </a:buClr>
              <a:buSzPts val="900"/>
              <a:buNone/>
              <a:defRPr sz="900">
                <a:solidFill>
                  <a:schemeClr val="dk1"/>
                </a:solidFill>
              </a:defRPr>
            </a:lvl5pPr>
            <a:lvl6pPr lvl="5" rtl="0">
              <a:lnSpc>
                <a:spcPct val="135000"/>
              </a:lnSpc>
              <a:spcBef>
                <a:spcPts val="0"/>
              </a:spcBef>
              <a:spcAft>
                <a:spcPts val="0"/>
              </a:spcAft>
              <a:buClr>
                <a:schemeClr val="dk1"/>
              </a:buClr>
              <a:buSzPts val="900"/>
              <a:buNone/>
              <a:defRPr sz="900">
                <a:solidFill>
                  <a:schemeClr val="dk1"/>
                </a:solidFill>
              </a:defRPr>
            </a:lvl6pPr>
            <a:lvl7pPr lvl="6" rtl="0">
              <a:lnSpc>
                <a:spcPct val="135000"/>
              </a:lnSpc>
              <a:spcBef>
                <a:spcPts val="0"/>
              </a:spcBef>
              <a:spcAft>
                <a:spcPts val="0"/>
              </a:spcAft>
              <a:buClr>
                <a:schemeClr val="dk1"/>
              </a:buClr>
              <a:buSzPts val="900"/>
              <a:buNone/>
              <a:defRPr sz="900">
                <a:solidFill>
                  <a:schemeClr val="dk1"/>
                </a:solidFill>
              </a:defRPr>
            </a:lvl7pPr>
            <a:lvl8pPr lvl="7" rtl="0">
              <a:lnSpc>
                <a:spcPct val="135000"/>
              </a:lnSpc>
              <a:spcBef>
                <a:spcPts val="0"/>
              </a:spcBef>
              <a:spcAft>
                <a:spcPts val="0"/>
              </a:spcAft>
              <a:buClr>
                <a:schemeClr val="dk1"/>
              </a:buClr>
              <a:buSzPts val="900"/>
              <a:buNone/>
              <a:defRPr sz="900">
                <a:solidFill>
                  <a:schemeClr val="dk1"/>
                </a:solidFill>
              </a:defRPr>
            </a:lvl8pPr>
            <a:lvl9pPr lvl="8" rtl="0">
              <a:lnSpc>
                <a:spcPct val="135000"/>
              </a:lnSpc>
              <a:spcBef>
                <a:spcPts val="0"/>
              </a:spcBef>
              <a:spcAft>
                <a:spcPts val="0"/>
              </a:spcAft>
              <a:buClr>
                <a:schemeClr val="dk1"/>
              </a:buClr>
              <a:buSzPts val="900"/>
              <a:buNone/>
              <a:defRPr sz="900">
                <a:solidFill>
                  <a:schemeClr val="dk1"/>
                </a:solidFill>
              </a:defRPr>
            </a:lvl9pPr>
          </a:lstStyle>
          <a:p/>
        </p:txBody>
      </p:sp>
      <p:sp>
        <p:nvSpPr>
          <p:cNvPr id="2069" name="Google Shape;2069;p189"/>
          <p:cNvSpPr txBox="1"/>
          <p:nvPr>
            <p:ph idx="3" type="subTitle"/>
          </p:nvPr>
        </p:nvSpPr>
        <p:spPr>
          <a:xfrm rot="5400000">
            <a:off x="-1603762" y="1603800"/>
            <a:ext cx="3861600" cy="654000"/>
          </a:xfrm>
          <a:prstGeom prst="rect">
            <a:avLst/>
          </a:prstGeom>
        </p:spPr>
        <p:txBody>
          <a:bodyPr anchorCtr="0" anchor="ctr" bIns="68575" lIns="377175" spcFirstLastPara="1" rIns="68575" wrap="square" tIns="68575">
            <a:noAutofit/>
          </a:bodyPr>
          <a:lstStyle>
            <a:lvl1pPr lvl="0" rtl="0">
              <a:lnSpc>
                <a:spcPct val="100000"/>
              </a:lnSpc>
              <a:spcBef>
                <a:spcPts val="0"/>
              </a:spcBef>
              <a:spcAft>
                <a:spcPts val="0"/>
              </a:spcAft>
              <a:buClr>
                <a:schemeClr val="lt1"/>
              </a:buClr>
              <a:buSzPts val="800"/>
              <a:buFont typeface="Red Hat Display Medium"/>
              <a:buNone/>
              <a:defRPr sz="800">
                <a:solidFill>
                  <a:schemeClr val="l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9pPr>
          </a:lstStyle>
          <a:p/>
        </p:txBody>
      </p:sp>
      <p:sp>
        <p:nvSpPr>
          <p:cNvPr id="2070" name="Google Shape;2070;p189"/>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solidFill>
                  <a:srgbClr val="FFFFFF"/>
                </a:solidFill>
                <a:latin typeface="Red Hat Text Medium"/>
                <a:ea typeface="Red Hat Text Medium"/>
                <a:cs typeface="Red Hat Text Medium"/>
                <a:sym typeface="Red Hat Text Medium"/>
              </a:defRPr>
            </a:lvl1pPr>
            <a:lvl2pPr lvl="1" rtl="0" algn="ctr">
              <a:buNone/>
              <a:defRPr sz="600">
                <a:solidFill>
                  <a:srgbClr val="FFFFFF"/>
                </a:solidFill>
                <a:latin typeface="Red Hat Text Medium"/>
                <a:ea typeface="Red Hat Text Medium"/>
                <a:cs typeface="Red Hat Text Medium"/>
                <a:sym typeface="Red Hat Text Medium"/>
              </a:defRPr>
            </a:lvl2pPr>
            <a:lvl3pPr lvl="2" rtl="0" algn="ctr">
              <a:buNone/>
              <a:defRPr sz="600">
                <a:solidFill>
                  <a:srgbClr val="FFFFFF"/>
                </a:solidFill>
                <a:latin typeface="Red Hat Text Medium"/>
                <a:ea typeface="Red Hat Text Medium"/>
                <a:cs typeface="Red Hat Text Medium"/>
                <a:sym typeface="Red Hat Text Medium"/>
              </a:defRPr>
            </a:lvl3pPr>
            <a:lvl4pPr lvl="3" rtl="0" algn="ctr">
              <a:buNone/>
              <a:defRPr sz="600">
                <a:solidFill>
                  <a:srgbClr val="FFFFFF"/>
                </a:solidFill>
                <a:latin typeface="Red Hat Text Medium"/>
                <a:ea typeface="Red Hat Text Medium"/>
                <a:cs typeface="Red Hat Text Medium"/>
                <a:sym typeface="Red Hat Text Medium"/>
              </a:defRPr>
            </a:lvl4pPr>
            <a:lvl5pPr lvl="4" rtl="0" algn="ctr">
              <a:buNone/>
              <a:defRPr sz="600">
                <a:solidFill>
                  <a:srgbClr val="FFFFFF"/>
                </a:solidFill>
                <a:latin typeface="Red Hat Text Medium"/>
                <a:ea typeface="Red Hat Text Medium"/>
                <a:cs typeface="Red Hat Text Medium"/>
                <a:sym typeface="Red Hat Text Medium"/>
              </a:defRPr>
            </a:lvl5pPr>
            <a:lvl6pPr lvl="5" rtl="0" algn="ctr">
              <a:buNone/>
              <a:defRPr sz="600">
                <a:solidFill>
                  <a:srgbClr val="FFFFFF"/>
                </a:solidFill>
                <a:latin typeface="Red Hat Text Medium"/>
                <a:ea typeface="Red Hat Text Medium"/>
                <a:cs typeface="Red Hat Text Medium"/>
                <a:sym typeface="Red Hat Text Medium"/>
              </a:defRPr>
            </a:lvl6pPr>
            <a:lvl7pPr lvl="6" rtl="0" algn="ctr">
              <a:buNone/>
              <a:defRPr sz="600">
                <a:solidFill>
                  <a:srgbClr val="FFFFFF"/>
                </a:solidFill>
                <a:latin typeface="Red Hat Text Medium"/>
                <a:ea typeface="Red Hat Text Medium"/>
                <a:cs typeface="Red Hat Text Medium"/>
                <a:sym typeface="Red Hat Text Medium"/>
              </a:defRPr>
            </a:lvl7pPr>
            <a:lvl8pPr lvl="7" rtl="0" algn="ctr">
              <a:buNone/>
              <a:defRPr sz="600">
                <a:solidFill>
                  <a:srgbClr val="FFFFFF"/>
                </a:solidFill>
                <a:latin typeface="Red Hat Text Medium"/>
                <a:ea typeface="Red Hat Text Medium"/>
                <a:cs typeface="Red Hat Text Medium"/>
                <a:sym typeface="Red Hat Text Medium"/>
              </a:defRPr>
            </a:lvl8pPr>
            <a:lvl9pPr lvl="8" rtl="0" algn="ctr">
              <a:buNone/>
              <a:defRPr sz="600">
                <a:solidFill>
                  <a:srgbClr val="FFFFFF"/>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3 closing">
  <p:cSld name="CUSTOM_1">
    <p:bg>
      <p:bgPr>
        <a:blipFill>
          <a:blip r:embed="rId2">
            <a:alphaModFix/>
          </a:blip>
          <a:stretch>
            <a:fillRect/>
          </a:stretch>
        </a:blipFill>
      </p:bgPr>
    </p:bg>
    <p:spTree>
      <p:nvGrpSpPr>
        <p:cNvPr id="2071" name="Shape 2071"/>
        <p:cNvGrpSpPr/>
        <p:nvPr/>
      </p:nvGrpSpPr>
      <p:grpSpPr>
        <a:xfrm>
          <a:off x="0" y="0"/>
          <a:ext cx="0" cy="0"/>
          <a:chOff x="0" y="0"/>
          <a:chExt cx="0" cy="0"/>
        </a:xfrm>
      </p:grpSpPr>
      <p:sp>
        <p:nvSpPr>
          <p:cNvPr id="2072" name="Google Shape;2072;p190"/>
          <p:cNvSpPr/>
          <p:nvPr/>
        </p:nvSpPr>
        <p:spPr>
          <a:xfrm>
            <a:off x="7212881" y="4409156"/>
            <a:ext cx="1931100" cy="7344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pic>
        <p:nvPicPr>
          <p:cNvPr id="2073" name="Google Shape;2073;p190"/>
          <p:cNvPicPr preferRelativeResize="0"/>
          <p:nvPr/>
        </p:nvPicPr>
        <p:blipFill>
          <a:blip r:embed="rId3">
            <a:alphaModFix/>
          </a:blip>
          <a:stretch>
            <a:fillRect/>
          </a:stretch>
        </p:blipFill>
        <p:spPr>
          <a:xfrm>
            <a:off x="7580138" y="4652989"/>
            <a:ext cx="1185206" cy="279575"/>
          </a:xfrm>
          <a:prstGeom prst="rect">
            <a:avLst/>
          </a:prstGeom>
          <a:noFill/>
          <a:ln>
            <a:noFill/>
          </a:ln>
        </p:spPr>
      </p:pic>
      <p:cxnSp>
        <p:nvCxnSpPr>
          <p:cNvPr id="2074" name="Google Shape;2074;p190"/>
          <p:cNvCxnSpPr/>
          <p:nvPr/>
        </p:nvCxnSpPr>
        <p:spPr>
          <a:xfrm rot="10800000">
            <a:off x="335825" y="4801200"/>
            <a:ext cx="0" cy="342300"/>
          </a:xfrm>
          <a:prstGeom prst="straightConnector1">
            <a:avLst/>
          </a:prstGeom>
          <a:noFill/>
          <a:ln cap="flat" cmpd="sng" w="9525">
            <a:solidFill>
              <a:schemeClr val="lt1"/>
            </a:solidFill>
            <a:prstDash val="solid"/>
            <a:round/>
            <a:headEnd len="med" w="med" type="none"/>
            <a:tailEnd len="med" w="med" type="none"/>
          </a:ln>
        </p:spPr>
      </p:cxnSp>
      <p:sp>
        <p:nvSpPr>
          <p:cNvPr id="2075" name="Google Shape;2075;p190"/>
          <p:cNvSpPr txBox="1"/>
          <p:nvPr>
            <p:ph type="title"/>
          </p:nvPr>
        </p:nvSpPr>
        <p:spPr>
          <a:xfrm>
            <a:off x="4245394" y="426470"/>
            <a:ext cx="4302300" cy="14469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sz="41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None/>
              <a:defRPr sz="53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None/>
              <a:defRPr sz="53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None/>
              <a:defRPr sz="53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None/>
              <a:defRPr sz="53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None/>
              <a:defRPr sz="53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None/>
              <a:defRPr sz="53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None/>
              <a:defRPr sz="53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None/>
              <a:defRPr sz="5300">
                <a:solidFill>
                  <a:schemeClr val="accent1"/>
                </a:solidFill>
                <a:latin typeface="Red Hat Display Medium"/>
                <a:ea typeface="Red Hat Display Medium"/>
                <a:cs typeface="Red Hat Display Medium"/>
                <a:sym typeface="Red Hat Display Medium"/>
              </a:defRPr>
            </a:lvl9pPr>
          </a:lstStyle>
          <a:p/>
        </p:txBody>
      </p:sp>
      <p:sp>
        <p:nvSpPr>
          <p:cNvPr id="2076" name="Google Shape;2076;p190"/>
          <p:cNvSpPr txBox="1"/>
          <p:nvPr>
            <p:ph idx="1" type="subTitle"/>
          </p:nvPr>
        </p:nvSpPr>
        <p:spPr>
          <a:xfrm rot="5400000">
            <a:off x="-1603762" y="1603800"/>
            <a:ext cx="3861600" cy="654000"/>
          </a:xfrm>
          <a:prstGeom prst="rect">
            <a:avLst/>
          </a:prstGeom>
        </p:spPr>
        <p:txBody>
          <a:bodyPr anchorCtr="0" anchor="ctr" bIns="68575" lIns="377175" spcFirstLastPara="1" rIns="68575" wrap="square" tIns="68575">
            <a:noAutofit/>
          </a:bodyPr>
          <a:lstStyle>
            <a:lvl1pPr lvl="0" rtl="0">
              <a:lnSpc>
                <a:spcPct val="100000"/>
              </a:lnSpc>
              <a:spcBef>
                <a:spcPts val="0"/>
              </a:spcBef>
              <a:spcAft>
                <a:spcPts val="0"/>
              </a:spcAft>
              <a:buClr>
                <a:schemeClr val="lt1"/>
              </a:buClr>
              <a:buSzPts val="800"/>
              <a:buFont typeface="Red Hat Display Medium"/>
              <a:buNone/>
              <a:defRPr sz="800">
                <a:solidFill>
                  <a:schemeClr val="l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9pPr>
          </a:lstStyle>
          <a:p/>
        </p:txBody>
      </p:sp>
      <p:sp>
        <p:nvSpPr>
          <p:cNvPr id="2077" name="Google Shape;2077;p190"/>
          <p:cNvSpPr txBox="1"/>
          <p:nvPr>
            <p:ph idx="2" type="subTitle"/>
          </p:nvPr>
        </p:nvSpPr>
        <p:spPr>
          <a:xfrm>
            <a:off x="4245394" y="2064300"/>
            <a:ext cx="3334800" cy="11436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dk1"/>
              </a:buClr>
              <a:buSzPts val="1100"/>
              <a:buFont typeface="Red Hat Display"/>
              <a:buNone/>
              <a:defRPr sz="1100">
                <a:solidFill>
                  <a:schemeClr val="dk1"/>
                </a:solidFill>
                <a:latin typeface="Red Hat Display"/>
                <a:ea typeface="Red Hat Display"/>
                <a:cs typeface="Red Hat Display"/>
                <a:sym typeface="Red Hat Display"/>
              </a:defRPr>
            </a:lvl1pPr>
            <a:lvl2pPr lvl="1" rtl="0">
              <a:lnSpc>
                <a:spcPct val="180000"/>
              </a:lnSpc>
              <a:spcBef>
                <a:spcPts val="0"/>
              </a:spcBef>
              <a:spcAft>
                <a:spcPts val="0"/>
              </a:spcAft>
              <a:buClr>
                <a:schemeClr val="dk1"/>
              </a:buClr>
              <a:buSzPts val="1100"/>
              <a:buNone/>
              <a:defRPr sz="1100">
                <a:solidFill>
                  <a:schemeClr val="dk1"/>
                </a:solidFill>
              </a:defRPr>
            </a:lvl2pPr>
            <a:lvl3pPr lvl="2" rtl="0">
              <a:lnSpc>
                <a:spcPct val="180000"/>
              </a:lnSpc>
              <a:spcBef>
                <a:spcPts val="0"/>
              </a:spcBef>
              <a:spcAft>
                <a:spcPts val="0"/>
              </a:spcAft>
              <a:buClr>
                <a:schemeClr val="dk1"/>
              </a:buClr>
              <a:buSzPts val="1100"/>
              <a:buNone/>
              <a:defRPr sz="1100">
                <a:solidFill>
                  <a:schemeClr val="dk1"/>
                </a:solidFill>
              </a:defRPr>
            </a:lvl3pPr>
            <a:lvl4pPr lvl="3" rtl="0">
              <a:lnSpc>
                <a:spcPct val="180000"/>
              </a:lnSpc>
              <a:spcBef>
                <a:spcPts val="0"/>
              </a:spcBef>
              <a:spcAft>
                <a:spcPts val="0"/>
              </a:spcAft>
              <a:buClr>
                <a:schemeClr val="dk1"/>
              </a:buClr>
              <a:buSzPts val="1100"/>
              <a:buNone/>
              <a:defRPr sz="1100">
                <a:solidFill>
                  <a:schemeClr val="dk1"/>
                </a:solidFill>
              </a:defRPr>
            </a:lvl4pPr>
            <a:lvl5pPr lvl="4" rtl="0">
              <a:lnSpc>
                <a:spcPct val="180000"/>
              </a:lnSpc>
              <a:spcBef>
                <a:spcPts val="0"/>
              </a:spcBef>
              <a:spcAft>
                <a:spcPts val="0"/>
              </a:spcAft>
              <a:buClr>
                <a:schemeClr val="dk1"/>
              </a:buClr>
              <a:buSzPts val="1100"/>
              <a:buNone/>
              <a:defRPr sz="1100">
                <a:solidFill>
                  <a:schemeClr val="dk1"/>
                </a:solidFill>
              </a:defRPr>
            </a:lvl5pPr>
            <a:lvl6pPr lvl="5" rtl="0">
              <a:lnSpc>
                <a:spcPct val="180000"/>
              </a:lnSpc>
              <a:spcBef>
                <a:spcPts val="0"/>
              </a:spcBef>
              <a:spcAft>
                <a:spcPts val="0"/>
              </a:spcAft>
              <a:buClr>
                <a:schemeClr val="dk1"/>
              </a:buClr>
              <a:buSzPts val="1100"/>
              <a:buNone/>
              <a:defRPr sz="1100">
                <a:solidFill>
                  <a:schemeClr val="dk1"/>
                </a:solidFill>
              </a:defRPr>
            </a:lvl6pPr>
            <a:lvl7pPr lvl="6" rtl="0">
              <a:lnSpc>
                <a:spcPct val="180000"/>
              </a:lnSpc>
              <a:spcBef>
                <a:spcPts val="0"/>
              </a:spcBef>
              <a:spcAft>
                <a:spcPts val="0"/>
              </a:spcAft>
              <a:buClr>
                <a:schemeClr val="dk1"/>
              </a:buClr>
              <a:buSzPts val="1100"/>
              <a:buNone/>
              <a:defRPr sz="1100">
                <a:solidFill>
                  <a:schemeClr val="dk1"/>
                </a:solidFill>
              </a:defRPr>
            </a:lvl7pPr>
            <a:lvl8pPr lvl="7" rtl="0">
              <a:lnSpc>
                <a:spcPct val="180000"/>
              </a:lnSpc>
              <a:spcBef>
                <a:spcPts val="0"/>
              </a:spcBef>
              <a:spcAft>
                <a:spcPts val="0"/>
              </a:spcAft>
              <a:buClr>
                <a:schemeClr val="dk1"/>
              </a:buClr>
              <a:buSzPts val="1100"/>
              <a:buNone/>
              <a:defRPr sz="1100">
                <a:solidFill>
                  <a:schemeClr val="dk1"/>
                </a:solidFill>
              </a:defRPr>
            </a:lvl8pPr>
            <a:lvl9pPr lvl="8" rtl="0">
              <a:lnSpc>
                <a:spcPct val="180000"/>
              </a:lnSpc>
              <a:spcBef>
                <a:spcPts val="0"/>
              </a:spcBef>
              <a:spcAft>
                <a:spcPts val="0"/>
              </a:spcAft>
              <a:buClr>
                <a:schemeClr val="dk1"/>
              </a:buClr>
              <a:buSzPts val="1100"/>
              <a:buNone/>
              <a:defRPr sz="1100">
                <a:solidFill>
                  <a:schemeClr val="dk1"/>
                </a:solidFill>
              </a:defRPr>
            </a:lvl9pPr>
          </a:lstStyle>
          <a:p/>
        </p:txBody>
      </p:sp>
      <p:sp>
        <p:nvSpPr>
          <p:cNvPr id="2078" name="Google Shape;2078;p190"/>
          <p:cNvSpPr txBox="1"/>
          <p:nvPr/>
        </p:nvSpPr>
        <p:spPr>
          <a:xfrm>
            <a:off x="4427587" y="3501900"/>
            <a:ext cx="1920300" cy="1809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900">
                <a:solidFill>
                  <a:schemeClr val="dk1"/>
                </a:solidFill>
                <a:latin typeface="Red Hat Display"/>
                <a:ea typeface="Red Hat Display"/>
                <a:cs typeface="Red Hat Display"/>
                <a:sym typeface="Red Hat Display"/>
              </a:rPr>
              <a:t>linkedin.com/company/red-hat</a:t>
            </a:r>
            <a:endParaRPr sz="900">
              <a:solidFill>
                <a:schemeClr val="dk1"/>
              </a:solidFill>
              <a:latin typeface="Red Hat Display"/>
              <a:ea typeface="Red Hat Display"/>
              <a:cs typeface="Red Hat Display"/>
              <a:sym typeface="Red Hat Display"/>
            </a:endParaRPr>
          </a:p>
        </p:txBody>
      </p:sp>
      <p:sp>
        <p:nvSpPr>
          <p:cNvPr id="2079" name="Google Shape;2079;p190"/>
          <p:cNvSpPr txBox="1"/>
          <p:nvPr/>
        </p:nvSpPr>
        <p:spPr>
          <a:xfrm>
            <a:off x="4427588" y="3880725"/>
            <a:ext cx="1920300" cy="1809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900">
                <a:solidFill>
                  <a:schemeClr val="dk1"/>
                </a:solidFill>
                <a:latin typeface="Red Hat Display"/>
                <a:ea typeface="Red Hat Display"/>
                <a:cs typeface="Red Hat Display"/>
                <a:sym typeface="Red Hat Display"/>
              </a:rPr>
              <a:t>youtube.com/user/RedHatVideos</a:t>
            </a:r>
            <a:endParaRPr sz="900">
              <a:solidFill>
                <a:schemeClr val="dk1"/>
              </a:solidFill>
              <a:latin typeface="Red Hat Display"/>
              <a:ea typeface="Red Hat Display"/>
              <a:cs typeface="Red Hat Display"/>
              <a:sym typeface="Red Hat Display"/>
            </a:endParaRPr>
          </a:p>
        </p:txBody>
      </p:sp>
      <p:sp>
        <p:nvSpPr>
          <p:cNvPr id="2080" name="Google Shape;2080;p190"/>
          <p:cNvSpPr txBox="1"/>
          <p:nvPr/>
        </p:nvSpPr>
        <p:spPr>
          <a:xfrm>
            <a:off x="6611644" y="3501900"/>
            <a:ext cx="1920300" cy="1809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900">
                <a:solidFill>
                  <a:schemeClr val="dk1"/>
                </a:solidFill>
                <a:latin typeface="Red Hat Text"/>
                <a:ea typeface="Red Hat Text"/>
                <a:cs typeface="Red Hat Text"/>
                <a:sym typeface="Red Hat Text"/>
              </a:rPr>
              <a:t>facebook.com/redhatinc</a:t>
            </a:r>
            <a:endParaRPr sz="900">
              <a:solidFill>
                <a:schemeClr val="dk1"/>
              </a:solidFill>
              <a:latin typeface="Red Hat Text"/>
              <a:ea typeface="Red Hat Text"/>
              <a:cs typeface="Red Hat Text"/>
              <a:sym typeface="Red Hat Text"/>
            </a:endParaRPr>
          </a:p>
        </p:txBody>
      </p:sp>
      <p:sp>
        <p:nvSpPr>
          <p:cNvPr id="2081" name="Google Shape;2081;p190"/>
          <p:cNvSpPr txBox="1"/>
          <p:nvPr/>
        </p:nvSpPr>
        <p:spPr>
          <a:xfrm>
            <a:off x="6611644" y="3880725"/>
            <a:ext cx="1920300" cy="1809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900">
                <a:solidFill>
                  <a:schemeClr val="dk1"/>
                </a:solidFill>
                <a:latin typeface="Red Hat Display"/>
                <a:ea typeface="Red Hat Display"/>
                <a:cs typeface="Red Hat Display"/>
                <a:sym typeface="Red Hat Display"/>
              </a:rPr>
              <a:t>twitter.com/RedHat</a:t>
            </a:r>
            <a:endParaRPr sz="900">
              <a:solidFill>
                <a:schemeClr val="dk1"/>
              </a:solidFill>
              <a:latin typeface="Red Hat Display"/>
              <a:ea typeface="Red Hat Display"/>
              <a:cs typeface="Red Hat Display"/>
              <a:sym typeface="Red Hat Display"/>
            </a:endParaRPr>
          </a:p>
        </p:txBody>
      </p:sp>
      <p:pic>
        <p:nvPicPr>
          <p:cNvPr id="2082" name="Google Shape;2082;p190"/>
          <p:cNvPicPr preferRelativeResize="0"/>
          <p:nvPr/>
        </p:nvPicPr>
        <p:blipFill rotWithShape="1">
          <a:blip r:embed="rId4">
            <a:alphaModFix/>
          </a:blip>
          <a:srcRect b="0" l="2507" r="2498" t="0"/>
          <a:stretch/>
        </p:blipFill>
        <p:spPr>
          <a:xfrm>
            <a:off x="6439844" y="3880729"/>
            <a:ext cx="171806" cy="180863"/>
          </a:xfrm>
          <a:prstGeom prst="rect">
            <a:avLst/>
          </a:prstGeom>
          <a:noFill/>
          <a:ln>
            <a:noFill/>
          </a:ln>
        </p:spPr>
      </p:pic>
      <p:pic>
        <p:nvPicPr>
          <p:cNvPr id="2083" name="Google Shape;2083;p190"/>
          <p:cNvPicPr preferRelativeResize="0"/>
          <p:nvPr/>
        </p:nvPicPr>
        <p:blipFill rotWithShape="1">
          <a:blip r:embed="rId5">
            <a:alphaModFix/>
          </a:blip>
          <a:srcRect b="0" l="2507" r="2498" t="0"/>
          <a:stretch/>
        </p:blipFill>
        <p:spPr>
          <a:xfrm>
            <a:off x="6439844" y="3501904"/>
            <a:ext cx="171806" cy="180863"/>
          </a:xfrm>
          <a:prstGeom prst="rect">
            <a:avLst/>
          </a:prstGeom>
          <a:noFill/>
          <a:ln>
            <a:noFill/>
          </a:ln>
        </p:spPr>
      </p:pic>
      <p:pic>
        <p:nvPicPr>
          <p:cNvPr id="2084" name="Google Shape;2084;p190"/>
          <p:cNvPicPr preferRelativeResize="0"/>
          <p:nvPr/>
        </p:nvPicPr>
        <p:blipFill rotWithShape="1">
          <a:blip r:embed="rId6">
            <a:alphaModFix/>
          </a:blip>
          <a:srcRect b="0" l="2507" r="2498" t="0"/>
          <a:stretch/>
        </p:blipFill>
        <p:spPr>
          <a:xfrm>
            <a:off x="4245400" y="3880729"/>
            <a:ext cx="171806" cy="180863"/>
          </a:xfrm>
          <a:prstGeom prst="rect">
            <a:avLst/>
          </a:prstGeom>
          <a:noFill/>
          <a:ln>
            <a:noFill/>
          </a:ln>
        </p:spPr>
      </p:pic>
      <p:pic>
        <p:nvPicPr>
          <p:cNvPr id="2085" name="Google Shape;2085;p190"/>
          <p:cNvPicPr preferRelativeResize="0"/>
          <p:nvPr/>
        </p:nvPicPr>
        <p:blipFill rotWithShape="1">
          <a:blip r:embed="rId7">
            <a:alphaModFix/>
          </a:blip>
          <a:srcRect b="0" l="2507" r="2498" t="0"/>
          <a:stretch/>
        </p:blipFill>
        <p:spPr>
          <a:xfrm>
            <a:off x="4245400" y="3501904"/>
            <a:ext cx="171806" cy="180863"/>
          </a:xfrm>
          <a:prstGeom prst="rect">
            <a:avLst/>
          </a:prstGeom>
          <a:noFill/>
          <a:ln>
            <a:noFill/>
          </a:ln>
        </p:spPr>
      </p:pic>
      <p:sp>
        <p:nvSpPr>
          <p:cNvPr id="2086" name="Google Shape;2086;p190"/>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solidFill>
                  <a:srgbClr val="FFFFFF"/>
                </a:solidFill>
                <a:latin typeface="Red Hat Text Medium"/>
                <a:ea typeface="Red Hat Text Medium"/>
                <a:cs typeface="Red Hat Text Medium"/>
                <a:sym typeface="Red Hat Text Medium"/>
              </a:defRPr>
            </a:lvl1pPr>
            <a:lvl2pPr lvl="1" rtl="0" algn="ctr">
              <a:buNone/>
              <a:defRPr sz="600">
                <a:solidFill>
                  <a:srgbClr val="FFFFFF"/>
                </a:solidFill>
                <a:latin typeface="Red Hat Text Medium"/>
                <a:ea typeface="Red Hat Text Medium"/>
                <a:cs typeface="Red Hat Text Medium"/>
                <a:sym typeface="Red Hat Text Medium"/>
              </a:defRPr>
            </a:lvl2pPr>
            <a:lvl3pPr lvl="2" rtl="0" algn="ctr">
              <a:buNone/>
              <a:defRPr sz="600">
                <a:solidFill>
                  <a:srgbClr val="FFFFFF"/>
                </a:solidFill>
                <a:latin typeface="Red Hat Text Medium"/>
                <a:ea typeface="Red Hat Text Medium"/>
                <a:cs typeface="Red Hat Text Medium"/>
                <a:sym typeface="Red Hat Text Medium"/>
              </a:defRPr>
            </a:lvl3pPr>
            <a:lvl4pPr lvl="3" rtl="0" algn="ctr">
              <a:buNone/>
              <a:defRPr sz="600">
                <a:solidFill>
                  <a:srgbClr val="FFFFFF"/>
                </a:solidFill>
                <a:latin typeface="Red Hat Text Medium"/>
                <a:ea typeface="Red Hat Text Medium"/>
                <a:cs typeface="Red Hat Text Medium"/>
                <a:sym typeface="Red Hat Text Medium"/>
              </a:defRPr>
            </a:lvl4pPr>
            <a:lvl5pPr lvl="4" rtl="0" algn="ctr">
              <a:buNone/>
              <a:defRPr sz="600">
                <a:solidFill>
                  <a:srgbClr val="FFFFFF"/>
                </a:solidFill>
                <a:latin typeface="Red Hat Text Medium"/>
                <a:ea typeface="Red Hat Text Medium"/>
                <a:cs typeface="Red Hat Text Medium"/>
                <a:sym typeface="Red Hat Text Medium"/>
              </a:defRPr>
            </a:lvl5pPr>
            <a:lvl6pPr lvl="5" rtl="0" algn="ctr">
              <a:buNone/>
              <a:defRPr sz="600">
                <a:solidFill>
                  <a:srgbClr val="FFFFFF"/>
                </a:solidFill>
                <a:latin typeface="Red Hat Text Medium"/>
                <a:ea typeface="Red Hat Text Medium"/>
                <a:cs typeface="Red Hat Text Medium"/>
                <a:sym typeface="Red Hat Text Medium"/>
              </a:defRPr>
            </a:lvl6pPr>
            <a:lvl7pPr lvl="6" rtl="0" algn="ctr">
              <a:buNone/>
              <a:defRPr sz="600">
                <a:solidFill>
                  <a:srgbClr val="FFFFFF"/>
                </a:solidFill>
                <a:latin typeface="Red Hat Text Medium"/>
                <a:ea typeface="Red Hat Text Medium"/>
                <a:cs typeface="Red Hat Text Medium"/>
                <a:sym typeface="Red Hat Text Medium"/>
              </a:defRPr>
            </a:lvl7pPr>
            <a:lvl8pPr lvl="7" rtl="0" algn="ctr">
              <a:buNone/>
              <a:defRPr sz="600">
                <a:solidFill>
                  <a:srgbClr val="FFFFFF"/>
                </a:solidFill>
                <a:latin typeface="Red Hat Text Medium"/>
                <a:ea typeface="Red Hat Text Medium"/>
                <a:cs typeface="Red Hat Text Medium"/>
                <a:sym typeface="Red Hat Text Medium"/>
              </a:defRPr>
            </a:lvl8pPr>
            <a:lvl9pPr lvl="8" rtl="0" algn="ctr">
              <a:buNone/>
              <a:defRPr sz="600">
                <a:solidFill>
                  <a:srgbClr val="FFFFFF"/>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2087" name="Google Shape;2087;p190"/>
          <p:cNvPicPr preferRelativeResize="0"/>
          <p:nvPr/>
        </p:nvPicPr>
        <p:blipFill>
          <a:blip r:embed="rId8">
            <a:alphaModFix/>
          </a:blip>
          <a:stretch>
            <a:fillRect/>
          </a:stretch>
        </p:blipFill>
        <p:spPr>
          <a:xfrm>
            <a:off x="654034" y="0"/>
            <a:ext cx="2740019" cy="5143501"/>
          </a:xfrm>
          <a:prstGeom prst="rect">
            <a:avLst/>
          </a:prstGeom>
          <a:noFill/>
          <a:ln>
            <a:noFill/>
          </a:ln>
        </p:spPr>
      </p:pic>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3 Title 1">
  <p:cSld name="CUSTOM_5">
    <p:bg>
      <p:bgPr>
        <a:blipFill>
          <a:blip r:embed="rId2">
            <a:alphaModFix/>
          </a:blip>
          <a:stretch>
            <a:fillRect/>
          </a:stretch>
        </a:blipFill>
      </p:bgPr>
    </p:bg>
    <p:spTree>
      <p:nvGrpSpPr>
        <p:cNvPr id="2088" name="Shape 2088"/>
        <p:cNvGrpSpPr/>
        <p:nvPr/>
      </p:nvGrpSpPr>
      <p:grpSpPr>
        <a:xfrm>
          <a:off x="0" y="0"/>
          <a:ext cx="0" cy="0"/>
          <a:chOff x="0" y="0"/>
          <a:chExt cx="0" cy="0"/>
        </a:xfrm>
      </p:grpSpPr>
      <p:pic>
        <p:nvPicPr>
          <p:cNvPr id="2089" name="Google Shape;2089;p191"/>
          <p:cNvPicPr preferRelativeResize="0"/>
          <p:nvPr/>
        </p:nvPicPr>
        <p:blipFill>
          <a:blip r:embed="rId3">
            <a:alphaModFix/>
          </a:blip>
          <a:stretch>
            <a:fillRect/>
          </a:stretch>
        </p:blipFill>
        <p:spPr>
          <a:xfrm>
            <a:off x="654034" y="56"/>
            <a:ext cx="2740019" cy="5143501"/>
          </a:xfrm>
          <a:prstGeom prst="rect">
            <a:avLst/>
          </a:prstGeom>
          <a:noFill/>
          <a:ln>
            <a:noFill/>
          </a:ln>
        </p:spPr>
      </p:pic>
      <p:sp>
        <p:nvSpPr>
          <p:cNvPr id="2090" name="Google Shape;2090;p191"/>
          <p:cNvSpPr/>
          <p:nvPr/>
        </p:nvSpPr>
        <p:spPr>
          <a:xfrm>
            <a:off x="7212881" y="4409156"/>
            <a:ext cx="1931100" cy="7344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pic>
        <p:nvPicPr>
          <p:cNvPr id="2091" name="Google Shape;2091;p191"/>
          <p:cNvPicPr preferRelativeResize="0"/>
          <p:nvPr/>
        </p:nvPicPr>
        <p:blipFill>
          <a:blip r:embed="rId4">
            <a:alphaModFix/>
          </a:blip>
          <a:stretch>
            <a:fillRect/>
          </a:stretch>
        </p:blipFill>
        <p:spPr>
          <a:xfrm>
            <a:off x="7580138" y="4652989"/>
            <a:ext cx="1185206" cy="279575"/>
          </a:xfrm>
          <a:prstGeom prst="rect">
            <a:avLst/>
          </a:prstGeom>
          <a:noFill/>
          <a:ln>
            <a:noFill/>
          </a:ln>
        </p:spPr>
      </p:pic>
      <p:cxnSp>
        <p:nvCxnSpPr>
          <p:cNvPr id="2092" name="Google Shape;2092;p191"/>
          <p:cNvCxnSpPr/>
          <p:nvPr/>
        </p:nvCxnSpPr>
        <p:spPr>
          <a:xfrm rot="10800000">
            <a:off x="335825" y="4801200"/>
            <a:ext cx="0" cy="342300"/>
          </a:xfrm>
          <a:prstGeom prst="straightConnector1">
            <a:avLst/>
          </a:prstGeom>
          <a:noFill/>
          <a:ln cap="flat" cmpd="sng" w="9525">
            <a:solidFill>
              <a:schemeClr val="lt1"/>
            </a:solidFill>
            <a:prstDash val="solid"/>
            <a:round/>
            <a:headEnd len="med" w="med" type="none"/>
            <a:tailEnd len="med" w="med" type="none"/>
          </a:ln>
        </p:spPr>
      </p:cxnSp>
      <p:sp>
        <p:nvSpPr>
          <p:cNvPr id="2093" name="Google Shape;2093;p191"/>
          <p:cNvSpPr txBox="1"/>
          <p:nvPr>
            <p:ph idx="1" type="subTitle"/>
          </p:nvPr>
        </p:nvSpPr>
        <p:spPr>
          <a:xfrm>
            <a:off x="4245394" y="2978738"/>
            <a:ext cx="3334800" cy="6858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dk1"/>
              </a:buClr>
              <a:buSzPts val="1400"/>
              <a:buFont typeface="Red Hat Display"/>
              <a:buNone/>
              <a:defRPr sz="1400">
                <a:solidFill>
                  <a:schemeClr val="dk1"/>
                </a:solidFill>
                <a:latin typeface="Red Hat Display"/>
                <a:ea typeface="Red Hat Display"/>
                <a:cs typeface="Red Hat Display"/>
                <a:sym typeface="Red Hat Display"/>
              </a:defRPr>
            </a:lvl1pPr>
            <a:lvl2pPr lvl="1" rtl="0">
              <a:lnSpc>
                <a:spcPct val="140000"/>
              </a:lnSpc>
              <a:spcBef>
                <a:spcPts val="0"/>
              </a:spcBef>
              <a:spcAft>
                <a:spcPts val="0"/>
              </a:spcAft>
              <a:buClr>
                <a:schemeClr val="dk1"/>
              </a:buClr>
              <a:buSzPts val="1400"/>
              <a:buNone/>
              <a:defRPr sz="1400">
                <a:solidFill>
                  <a:schemeClr val="dk1"/>
                </a:solidFill>
              </a:defRPr>
            </a:lvl2pPr>
            <a:lvl3pPr lvl="2" rtl="0">
              <a:lnSpc>
                <a:spcPct val="140000"/>
              </a:lnSpc>
              <a:spcBef>
                <a:spcPts val="0"/>
              </a:spcBef>
              <a:spcAft>
                <a:spcPts val="0"/>
              </a:spcAft>
              <a:buClr>
                <a:schemeClr val="dk1"/>
              </a:buClr>
              <a:buSzPts val="1400"/>
              <a:buNone/>
              <a:defRPr sz="1400">
                <a:solidFill>
                  <a:schemeClr val="dk1"/>
                </a:solidFill>
              </a:defRPr>
            </a:lvl3pPr>
            <a:lvl4pPr lvl="3" rtl="0">
              <a:lnSpc>
                <a:spcPct val="140000"/>
              </a:lnSpc>
              <a:spcBef>
                <a:spcPts val="0"/>
              </a:spcBef>
              <a:spcAft>
                <a:spcPts val="0"/>
              </a:spcAft>
              <a:buClr>
                <a:schemeClr val="dk1"/>
              </a:buClr>
              <a:buSzPts val="1400"/>
              <a:buNone/>
              <a:defRPr sz="1400">
                <a:solidFill>
                  <a:schemeClr val="dk1"/>
                </a:solidFill>
              </a:defRPr>
            </a:lvl4pPr>
            <a:lvl5pPr lvl="4" rtl="0">
              <a:lnSpc>
                <a:spcPct val="140000"/>
              </a:lnSpc>
              <a:spcBef>
                <a:spcPts val="0"/>
              </a:spcBef>
              <a:spcAft>
                <a:spcPts val="0"/>
              </a:spcAft>
              <a:buClr>
                <a:schemeClr val="dk1"/>
              </a:buClr>
              <a:buSzPts val="1400"/>
              <a:buNone/>
              <a:defRPr sz="1400">
                <a:solidFill>
                  <a:schemeClr val="dk1"/>
                </a:solidFill>
              </a:defRPr>
            </a:lvl5pPr>
            <a:lvl6pPr lvl="5" rtl="0">
              <a:lnSpc>
                <a:spcPct val="140000"/>
              </a:lnSpc>
              <a:spcBef>
                <a:spcPts val="0"/>
              </a:spcBef>
              <a:spcAft>
                <a:spcPts val="0"/>
              </a:spcAft>
              <a:buClr>
                <a:schemeClr val="dk1"/>
              </a:buClr>
              <a:buSzPts val="1400"/>
              <a:buNone/>
              <a:defRPr sz="1400">
                <a:solidFill>
                  <a:schemeClr val="dk1"/>
                </a:solidFill>
              </a:defRPr>
            </a:lvl6pPr>
            <a:lvl7pPr lvl="6" rtl="0">
              <a:lnSpc>
                <a:spcPct val="140000"/>
              </a:lnSpc>
              <a:spcBef>
                <a:spcPts val="0"/>
              </a:spcBef>
              <a:spcAft>
                <a:spcPts val="0"/>
              </a:spcAft>
              <a:buClr>
                <a:schemeClr val="dk1"/>
              </a:buClr>
              <a:buSzPts val="1400"/>
              <a:buNone/>
              <a:defRPr sz="1400">
                <a:solidFill>
                  <a:schemeClr val="dk1"/>
                </a:solidFill>
              </a:defRPr>
            </a:lvl7pPr>
            <a:lvl8pPr lvl="7" rtl="0">
              <a:lnSpc>
                <a:spcPct val="140000"/>
              </a:lnSpc>
              <a:spcBef>
                <a:spcPts val="0"/>
              </a:spcBef>
              <a:spcAft>
                <a:spcPts val="0"/>
              </a:spcAft>
              <a:buClr>
                <a:schemeClr val="dk1"/>
              </a:buClr>
              <a:buSzPts val="1400"/>
              <a:buNone/>
              <a:defRPr sz="1400">
                <a:solidFill>
                  <a:schemeClr val="dk1"/>
                </a:solidFill>
              </a:defRPr>
            </a:lvl8pPr>
            <a:lvl9pPr lvl="8" rtl="0">
              <a:lnSpc>
                <a:spcPct val="140000"/>
              </a:lnSpc>
              <a:spcBef>
                <a:spcPts val="0"/>
              </a:spcBef>
              <a:spcAft>
                <a:spcPts val="0"/>
              </a:spcAft>
              <a:buClr>
                <a:schemeClr val="dk1"/>
              </a:buClr>
              <a:buSzPts val="1400"/>
              <a:buNone/>
              <a:defRPr sz="1400">
                <a:solidFill>
                  <a:schemeClr val="dk1"/>
                </a:solidFill>
              </a:defRPr>
            </a:lvl9pPr>
          </a:lstStyle>
          <a:p/>
        </p:txBody>
      </p:sp>
      <p:sp>
        <p:nvSpPr>
          <p:cNvPr id="2094" name="Google Shape;2094;p191"/>
          <p:cNvSpPr txBox="1"/>
          <p:nvPr>
            <p:ph type="title"/>
          </p:nvPr>
        </p:nvSpPr>
        <p:spPr>
          <a:xfrm>
            <a:off x="4245394" y="1281774"/>
            <a:ext cx="4302300" cy="15882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sz="36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None/>
              <a:defRPr sz="35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None/>
              <a:defRPr sz="35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None/>
              <a:defRPr sz="35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None/>
              <a:defRPr sz="35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None/>
              <a:defRPr sz="35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None/>
              <a:defRPr sz="35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None/>
              <a:defRPr sz="35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None/>
              <a:defRPr sz="3500">
                <a:solidFill>
                  <a:schemeClr val="accent1"/>
                </a:solidFill>
                <a:latin typeface="Red Hat Display Medium"/>
                <a:ea typeface="Red Hat Display Medium"/>
                <a:cs typeface="Red Hat Display Medium"/>
                <a:sym typeface="Red Hat Display Medium"/>
              </a:defRPr>
            </a:lvl9pPr>
          </a:lstStyle>
          <a:p/>
        </p:txBody>
      </p:sp>
      <p:sp>
        <p:nvSpPr>
          <p:cNvPr id="2095" name="Google Shape;2095;p191"/>
          <p:cNvSpPr txBox="1"/>
          <p:nvPr>
            <p:ph idx="2" type="subTitle"/>
          </p:nvPr>
        </p:nvSpPr>
        <p:spPr>
          <a:xfrm>
            <a:off x="4245394" y="3988706"/>
            <a:ext cx="1530300" cy="4542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dk1"/>
              </a:buClr>
              <a:buSzPts val="1100"/>
              <a:buFont typeface="Red Hat Display Medium"/>
              <a:buNone/>
              <a:defRPr sz="1100">
                <a:solidFill>
                  <a:schemeClr val="dk1"/>
                </a:solidFill>
                <a:latin typeface="Red Hat Display Medium"/>
                <a:ea typeface="Red Hat Display Medium"/>
                <a:cs typeface="Red Hat Display Medium"/>
                <a:sym typeface="Red Hat Display Medium"/>
              </a:defRPr>
            </a:lvl1pPr>
            <a:lvl2pPr lvl="1" rtl="0">
              <a:lnSpc>
                <a:spcPct val="135000"/>
              </a:lnSpc>
              <a:spcBef>
                <a:spcPts val="0"/>
              </a:spcBef>
              <a:spcAft>
                <a:spcPts val="0"/>
              </a:spcAft>
              <a:buClr>
                <a:schemeClr val="dk1"/>
              </a:buClr>
              <a:buSzPts val="900"/>
              <a:buNone/>
              <a:defRPr sz="900">
                <a:solidFill>
                  <a:schemeClr val="dk1"/>
                </a:solidFill>
              </a:defRPr>
            </a:lvl2pPr>
            <a:lvl3pPr lvl="2" rtl="0">
              <a:lnSpc>
                <a:spcPct val="135000"/>
              </a:lnSpc>
              <a:spcBef>
                <a:spcPts val="0"/>
              </a:spcBef>
              <a:spcAft>
                <a:spcPts val="0"/>
              </a:spcAft>
              <a:buClr>
                <a:schemeClr val="dk1"/>
              </a:buClr>
              <a:buSzPts val="900"/>
              <a:buNone/>
              <a:defRPr sz="900">
                <a:solidFill>
                  <a:schemeClr val="dk1"/>
                </a:solidFill>
              </a:defRPr>
            </a:lvl3pPr>
            <a:lvl4pPr lvl="3" rtl="0">
              <a:lnSpc>
                <a:spcPct val="135000"/>
              </a:lnSpc>
              <a:spcBef>
                <a:spcPts val="0"/>
              </a:spcBef>
              <a:spcAft>
                <a:spcPts val="0"/>
              </a:spcAft>
              <a:buClr>
                <a:schemeClr val="dk1"/>
              </a:buClr>
              <a:buSzPts val="900"/>
              <a:buNone/>
              <a:defRPr sz="900">
                <a:solidFill>
                  <a:schemeClr val="dk1"/>
                </a:solidFill>
              </a:defRPr>
            </a:lvl4pPr>
            <a:lvl5pPr lvl="4" rtl="0">
              <a:lnSpc>
                <a:spcPct val="135000"/>
              </a:lnSpc>
              <a:spcBef>
                <a:spcPts val="0"/>
              </a:spcBef>
              <a:spcAft>
                <a:spcPts val="0"/>
              </a:spcAft>
              <a:buClr>
                <a:schemeClr val="dk1"/>
              </a:buClr>
              <a:buSzPts val="900"/>
              <a:buNone/>
              <a:defRPr sz="900">
                <a:solidFill>
                  <a:schemeClr val="dk1"/>
                </a:solidFill>
              </a:defRPr>
            </a:lvl5pPr>
            <a:lvl6pPr lvl="5" rtl="0">
              <a:lnSpc>
                <a:spcPct val="135000"/>
              </a:lnSpc>
              <a:spcBef>
                <a:spcPts val="0"/>
              </a:spcBef>
              <a:spcAft>
                <a:spcPts val="0"/>
              </a:spcAft>
              <a:buClr>
                <a:schemeClr val="dk1"/>
              </a:buClr>
              <a:buSzPts val="900"/>
              <a:buNone/>
              <a:defRPr sz="900">
                <a:solidFill>
                  <a:schemeClr val="dk1"/>
                </a:solidFill>
              </a:defRPr>
            </a:lvl6pPr>
            <a:lvl7pPr lvl="6" rtl="0">
              <a:lnSpc>
                <a:spcPct val="135000"/>
              </a:lnSpc>
              <a:spcBef>
                <a:spcPts val="0"/>
              </a:spcBef>
              <a:spcAft>
                <a:spcPts val="0"/>
              </a:spcAft>
              <a:buClr>
                <a:schemeClr val="dk1"/>
              </a:buClr>
              <a:buSzPts val="900"/>
              <a:buNone/>
              <a:defRPr sz="900">
                <a:solidFill>
                  <a:schemeClr val="dk1"/>
                </a:solidFill>
              </a:defRPr>
            </a:lvl7pPr>
            <a:lvl8pPr lvl="7" rtl="0">
              <a:lnSpc>
                <a:spcPct val="135000"/>
              </a:lnSpc>
              <a:spcBef>
                <a:spcPts val="0"/>
              </a:spcBef>
              <a:spcAft>
                <a:spcPts val="0"/>
              </a:spcAft>
              <a:buClr>
                <a:schemeClr val="dk1"/>
              </a:buClr>
              <a:buSzPts val="900"/>
              <a:buNone/>
              <a:defRPr sz="900">
                <a:solidFill>
                  <a:schemeClr val="dk1"/>
                </a:solidFill>
              </a:defRPr>
            </a:lvl8pPr>
            <a:lvl9pPr lvl="8" rtl="0">
              <a:lnSpc>
                <a:spcPct val="135000"/>
              </a:lnSpc>
              <a:spcBef>
                <a:spcPts val="0"/>
              </a:spcBef>
              <a:spcAft>
                <a:spcPts val="0"/>
              </a:spcAft>
              <a:buClr>
                <a:schemeClr val="dk1"/>
              </a:buClr>
              <a:buSzPts val="900"/>
              <a:buNone/>
              <a:defRPr sz="900">
                <a:solidFill>
                  <a:schemeClr val="dk1"/>
                </a:solidFill>
              </a:defRPr>
            </a:lvl9pPr>
          </a:lstStyle>
          <a:p/>
        </p:txBody>
      </p:sp>
      <p:sp>
        <p:nvSpPr>
          <p:cNvPr id="2096" name="Google Shape;2096;p191"/>
          <p:cNvSpPr txBox="1"/>
          <p:nvPr>
            <p:ph idx="3" type="subTitle"/>
          </p:nvPr>
        </p:nvSpPr>
        <p:spPr>
          <a:xfrm rot="5400000">
            <a:off x="-1603762" y="1603800"/>
            <a:ext cx="3861600" cy="654000"/>
          </a:xfrm>
          <a:prstGeom prst="rect">
            <a:avLst/>
          </a:prstGeom>
        </p:spPr>
        <p:txBody>
          <a:bodyPr anchorCtr="0" anchor="ctr" bIns="68575" lIns="377175" spcFirstLastPara="1" rIns="68575" wrap="square" tIns="68575">
            <a:noAutofit/>
          </a:bodyPr>
          <a:lstStyle>
            <a:lvl1pPr lvl="0" rtl="0">
              <a:lnSpc>
                <a:spcPct val="100000"/>
              </a:lnSpc>
              <a:spcBef>
                <a:spcPts val="0"/>
              </a:spcBef>
              <a:spcAft>
                <a:spcPts val="0"/>
              </a:spcAft>
              <a:buClr>
                <a:schemeClr val="lt1"/>
              </a:buClr>
              <a:buSzPts val="800"/>
              <a:buFont typeface="Red Hat Display Medium"/>
              <a:buNone/>
              <a:defRPr sz="800">
                <a:solidFill>
                  <a:schemeClr val="l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9pPr>
          </a:lstStyle>
          <a:p/>
        </p:txBody>
      </p:sp>
      <p:sp>
        <p:nvSpPr>
          <p:cNvPr id="2097" name="Google Shape;2097;p191"/>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solidFill>
                  <a:srgbClr val="FFFFFF"/>
                </a:solidFill>
                <a:latin typeface="Red Hat Text Medium"/>
                <a:ea typeface="Red Hat Text Medium"/>
                <a:cs typeface="Red Hat Text Medium"/>
                <a:sym typeface="Red Hat Text Medium"/>
              </a:defRPr>
            </a:lvl1pPr>
            <a:lvl2pPr lvl="1" rtl="0" algn="ctr">
              <a:buNone/>
              <a:defRPr sz="600">
                <a:solidFill>
                  <a:srgbClr val="FFFFFF"/>
                </a:solidFill>
                <a:latin typeface="Red Hat Text Medium"/>
                <a:ea typeface="Red Hat Text Medium"/>
                <a:cs typeface="Red Hat Text Medium"/>
                <a:sym typeface="Red Hat Text Medium"/>
              </a:defRPr>
            </a:lvl2pPr>
            <a:lvl3pPr lvl="2" rtl="0" algn="ctr">
              <a:buNone/>
              <a:defRPr sz="600">
                <a:solidFill>
                  <a:srgbClr val="FFFFFF"/>
                </a:solidFill>
                <a:latin typeface="Red Hat Text Medium"/>
                <a:ea typeface="Red Hat Text Medium"/>
                <a:cs typeface="Red Hat Text Medium"/>
                <a:sym typeface="Red Hat Text Medium"/>
              </a:defRPr>
            </a:lvl3pPr>
            <a:lvl4pPr lvl="3" rtl="0" algn="ctr">
              <a:buNone/>
              <a:defRPr sz="600">
                <a:solidFill>
                  <a:srgbClr val="FFFFFF"/>
                </a:solidFill>
                <a:latin typeface="Red Hat Text Medium"/>
                <a:ea typeface="Red Hat Text Medium"/>
                <a:cs typeface="Red Hat Text Medium"/>
                <a:sym typeface="Red Hat Text Medium"/>
              </a:defRPr>
            </a:lvl4pPr>
            <a:lvl5pPr lvl="4" rtl="0" algn="ctr">
              <a:buNone/>
              <a:defRPr sz="600">
                <a:solidFill>
                  <a:srgbClr val="FFFFFF"/>
                </a:solidFill>
                <a:latin typeface="Red Hat Text Medium"/>
                <a:ea typeface="Red Hat Text Medium"/>
                <a:cs typeface="Red Hat Text Medium"/>
                <a:sym typeface="Red Hat Text Medium"/>
              </a:defRPr>
            </a:lvl5pPr>
            <a:lvl6pPr lvl="5" rtl="0" algn="ctr">
              <a:buNone/>
              <a:defRPr sz="600">
                <a:solidFill>
                  <a:srgbClr val="FFFFFF"/>
                </a:solidFill>
                <a:latin typeface="Red Hat Text Medium"/>
                <a:ea typeface="Red Hat Text Medium"/>
                <a:cs typeface="Red Hat Text Medium"/>
                <a:sym typeface="Red Hat Text Medium"/>
              </a:defRPr>
            </a:lvl6pPr>
            <a:lvl7pPr lvl="6" rtl="0" algn="ctr">
              <a:buNone/>
              <a:defRPr sz="600">
                <a:solidFill>
                  <a:srgbClr val="FFFFFF"/>
                </a:solidFill>
                <a:latin typeface="Red Hat Text Medium"/>
                <a:ea typeface="Red Hat Text Medium"/>
                <a:cs typeface="Red Hat Text Medium"/>
                <a:sym typeface="Red Hat Text Medium"/>
              </a:defRPr>
            </a:lvl7pPr>
            <a:lvl8pPr lvl="7" rtl="0" algn="ctr">
              <a:buNone/>
              <a:defRPr sz="600">
                <a:solidFill>
                  <a:srgbClr val="FFFFFF"/>
                </a:solidFill>
                <a:latin typeface="Red Hat Text Medium"/>
                <a:ea typeface="Red Hat Text Medium"/>
                <a:cs typeface="Red Hat Text Medium"/>
                <a:sym typeface="Red Hat Text Medium"/>
              </a:defRPr>
            </a:lvl8pPr>
            <a:lvl9pPr lvl="8" rtl="0" algn="ctr">
              <a:buNone/>
              <a:defRPr sz="600">
                <a:solidFill>
                  <a:srgbClr val="FFFFFF"/>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3 closing 1">
  <p:cSld name="CUSTOM_1_1">
    <p:bg>
      <p:bgPr>
        <a:blipFill>
          <a:blip r:embed="rId2">
            <a:alphaModFix/>
          </a:blip>
          <a:stretch>
            <a:fillRect/>
          </a:stretch>
        </a:blipFill>
      </p:bgPr>
    </p:bg>
    <p:spTree>
      <p:nvGrpSpPr>
        <p:cNvPr id="2098" name="Shape 2098"/>
        <p:cNvGrpSpPr/>
        <p:nvPr/>
      </p:nvGrpSpPr>
      <p:grpSpPr>
        <a:xfrm>
          <a:off x="0" y="0"/>
          <a:ext cx="0" cy="0"/>
          <a:chOff x="0" y="0"/>
          <a:chExt cx="0" cy="0"/>
        </a:xfrm>
      </p:grpSpPr>
      <p:sp>
        <p:nvSpPr>
          <p:cNvPr id="2099" name="Google Shape;2099;p192"/>
          <p:cNvSpPr/>
          <p:nvPr/>
        </p:nvSpPr>
        <p:spPr>
          <a:xfrm>
            <a:off x="7212881" y="4409156"/>
            <a:ext cx="1931100" cy="7344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pic>
        <p:nvPicPr>
          <p:cNvPr id="2100" name="Google Shape;2100;p192"/>
          <p:cNvPicPr preferRelativeResize="0"/>
          <p:nvPr/>
        </p:nvPicPr>
        <p:blipFill>
          <a:blip r:embed="rId3">
            <a:alphaModFix/>
          </a:blip>
          <a:stretch>
            <a:fillRect/>
          </a:stretch>
        </p:blipFill>
        <p:spPr>
          <a:xfrm>
            <a:off x="7580138" y="4652989"/>
            <a:ext cx="1185206" cy="279575"/>
          </a:xfrm>
          <a:prstGeom prst="rect">
            <a:avLst/>
          </a:prstGeom>
          <a:noFill/>
          <a:ln>
            <a:noFill/>
          </a:ln>
        </p:spPr>
      </p:pic>
      <p:cxnSp>
        <p:nvCxnSpPr>
          <p:cNvPr id="2101" name="Google Shape;2101;p192"/>
          <p:cNvCxnSpPr/>
          <p:nvPr/>
        </p:nvCxnSpPr>
        <p:spPr>
          <a:xfrm rot="10800000">
            <a:off x="335825" y="4801200"/>
            <a:ext cx="0" cy="342300"/>
          </a:xfrm>
          <a:prstGeom prst="straightConnector1">
            <a:avLst/>
          </a:prstGeom>
          <a:noFill/>
          <a:ln cap="flat" cmpd="sng" w="9525">
            <a:solidFill>
              <a:schemeClr val="lt1"/>
            </a:solidFill>
            <a:prstDash val="solid"/>
            <a:round/>
            <a:headEnd len="med" w="med" type="none"/>
            <a:tailEnd len="med" w="med" type="none"/>
          </a:ln>
        </p:spPr>
      </p:cxnSp>
      <p:sp>
        <p:nvSpPr>
          <p:cNvPr id="2102" name="Google Shape;2102;p192"/>
          <p:cNvSpPr txBox="1"/>
          <p:nvPr>
            <p:ph type="title"/>
          </p:nvPr>
        </p:nvSpPr>
        <p:spPr>
          <a:xfrm>
            <a:off x="4245394" y="426470"/>
            <a:ext cx="4302300" cy="14469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sz="41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None/>
              <a:defRPr sz="53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None/>
              <a:defRPr sz="53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None/>
              <a:defRPr sz="53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None/>
              <a:defRPr sz="53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None/>
              <a:defRPr sz="53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None/>
              <a:defRPr sz="53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None/>
              <a:defRPr sz="53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None/>
              <a:defRPr sz="5300">
                <a:solidFill>
                  <a:schemeClr val="accent1"/>
                </a:solidFill>
                <a:latin typeface="Red Hat Display Medium"/>
                <a:ea typeface="Red Hat Display Medium"/>
                <a:cs typeface="Red Hat Display Medium"/>
                <a:sym typeface="Red Hat Display Medium"/>
              </a:defRPr>
            </a:lvl9pPr>
          </a:lstStyle>
          <a:p/>
        </p:txBody>
      </p:sp>
      <p:sp>
        <p:nvSpPr>
          <p:cNvPr id="2103" name="Google Shape;2103;p192"/>
          <p:cNvSpPr txBox="1"/>
          <p:nvPr>
            <p:ph idx="1" type="subTitle"/>
          </p:nvPr>
        </p:nvSpPr>
        <p:spPr>
          <a:xfrm rot="5400000">
            <a:off x="-1603762" y="1603800"/>
            <a:ext cx="3861600" cy="654000"/>
          </a:xfrm>
          <a:prstGeom prst="rect">
            <a:avLst/>
          </a:prstGeom>
        </p:spPr>
        <p:txBody>
          <a:bodyPr anchorCtr="0" anchor="ctr" bIns="68575" lIns="377175" spcFirstLastPara="1" rIns="68575" wrap="square" tIns="68575">
            <a:noAutofit/>
          </a:bodyPr>
          <a:lstStyle>
            <a:lvl1pPr lvl="0" rtl="0">
              <a:lnSpc>
                <a:spcPct val="100000"/>
              </a:lnSpc>
              <a:spcBef>
                <a:spcPts val="0"/>
              </a:spcBef>
              <a:spcAft>
                <a:spcPts val="0"/>
              </a:spcAft>
              <a:buClr>
                <a:schemeClr val="lt1"/>
              </a:buClr>
              <a:buSzPts val="800"/>
              <a:buFont typeface="Red Hat Display Medium"/>
              <a:buNone/>
              <a:defRPr sz="800">
                <a:solidFill>
                  <a:schemeClr val="l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9pPr>
          </a:lstStyle>
          <a:p/>
        </p:txBody>
      </p:sp>
      <p:sp>
        <p:nvSpPr>
          <p:cNvPr id="2104" name="Google Shape;2104;p192"/>
          <p:cNvSpPr txBox="1"/>
          <p:nvPr>
            <p:ph idx="2" type="subTitle"/>
          </p:nvPr>
        </p:nvSpPr>
        <p:spPr>
          <a:xfrm>
            <a:off x="4245394" y="2064300"/>
            <a:ext cx="3334800" cy="11436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dk1"/>
              </a:buClr>
              <a:buSzPts val="1100"/>
              <a:buFont typeface="Red Hat Display"/>
              <a:buNone/>
              <a:defRPr sz="1100">
                <a:solidFill>
                  <a:schemeClr val="dk1"/>
                </a:solidFill>
                <a:latin typeface="Red Hat Display"/>
                <a:ea typeface="Red Hat Display"/>
                <a:cs typeface="Red Hat Display"/>
                <a:sym typeface="Red Hat Display"/>
              </a:defRPr>
            </a:lvl1pPr>
            <a:lvl2pPr lvl="1" rtl="0">
              <a:lnSpc>
                <a:spcPct val="180000"/>
              </a:lnSpc>
              <a:spcBef>
                <a:spcPts val="0"/>
              </a:spcBef>
              <a:spcAft>
                <a:spcPts val="0"/>
              </a:spcAft>
              <a:buClr>
                <a:schemeClr val="dk1"/>
              </a:buClr>
              <a:buSzPts val="1100"/>
              <a:buNone/>
              <a:defRPr sz="1100">
                <a:solidFill>
                  <a:schemeClr val="dk1"/>
                </a:solidFill>
              </a:defRPr>
            </a:lvl2pPr>
            <a:lvl3pPr lvl="2" rtl="0">
              <a:lnSpc>
                <a:spcPct val="180000"/>
              </a:lnSpc>
              <a:spcBef>
                <a:spcPts val="0"/>
              </a:spcBef>
              <a:spcAft>
                <a:spcPts val="0"/>
              </a:spcAft>
              <a:buClr>
                <a:schemeClr val="dk1"/>
              </a:buClr>
              <a:buSzPts val="1100"/>
              <a:buNone/>
              <a:defRPr sz="1100">
                <a:solidFill>
                  <a:schemeClr val="dk1"/>
                </a:solidFill>
              </a:defRPr>
            </a:lvl3pPr>
            <a:lvl4pPr lvl="3" rtl="0">
              <a:lnSpc>
                <a:spcPct val="180000"/>
              </a:lnSpc>
              <a:spcBef>
                <a:spcPts val="0"/>
              </a:spcBef>
              <a:spcAft>
                <a:spcPts val="0"/>
              </a:spcAft>
              <a:buClr>
                <a:schemeClr val="dk1"/>
              </a:buClr>
              <a:buSzPts val="1100"/>
              <a:buNone/>
              <a:defRPr sz="1100">
                <a:solidFill>
                  <a:schemeClr val="dk1"/>
                </a:solidFill>
              </a:defRPr>
            </a:lvl4pPr>
            <a:lvl5pPr lvl="4" rtl="0">
              <a:lnSpc>
                <a:spcPct val="180000"/>
              </a:lnSpc>
              <a:spcBef>
                <a:spcPts val="0"/>
              </a:spcBef>
              <a:spcAft>
                <a:spcPts val="0"/>
              </a:spcAft>
              <a:buClr>
                <a:schemeClr val="dk1"/>
              </a:buClr>
              <a:buSzPts val="1100"/>
              <a:buNone/>
              <a:defRPr sz="1100">
                <a:solidFill>
                  <a:schemeClr val="dk1"/>
                </a:solidFill>
              </a:defRPr>
            </a:lvl5pPr>
            <a:lvl6pPr lvl="5" rtl="0">
              <a:lnSpc>
                <a:spcPct val="180000"/>
              </a:lnSpc>
              <a:spcBef>
                <a:spcPts val="0"/>
              </a:spcBef>
              <a:spcAft>
                <a:spcPts val="0"/>
              </a:spcAft>
              <a:buClr>
                <a:schemeClr val="dk1"/>
              </a:buClr>
              <a:buSzPts val="1100"/>
              <a:buNone/>
              <a:defRPr sz="1100">
                <a:solidFill>
                  <a:schemeClr val="dk1"/>
                </a:solidFill>
              </a:defRPr>
            </a:lvl6pPr>
            <a:lvl7pPr lvl="6" rtl="0">
              <a:lnSpc>
                <a:spcPct val="180000"/>
              </a:lnSpc>
              <a:spcBef>
                <a:spcPts val="0"/>
              </a:spcBef>
              <a:spcAft>
                <a:spcPts val="0"/>
              </a:spcAft>
              <a:buClr>
                <a:schemeClr val="dk1"/>
              </a:buClr>
              <a:buSzPts val="1100"/>
              <a:buNone/>
              <a:defRPr sz="1100">
                <a:solidFill>
                  <a:schemeClr val="dk1"/>
                </a:solidFill>
              </a:defRPr>
            </a:lvl7pPr>
            <a:lvl8pPr lvl="7" rtl="0">
              <a:lnSpc>
                <a:spcPct val="180000"/>
              </a:lnSpc>
              <a:spcBef>
                <a:spcPts val="0"/>
              </a:spcBef>
              <a:spcAft>
                <a:spcPts val="0"/>
              </a:spcAft>
              <a:buClr>
                <a:schemeClr val="dk1"/>
              </a:buClr>
              <a:buSzPts val="1100"/>
              <a:buNone/>
              <a:defRPr sz="1100">
                <a:solidFill>
                  <a:schemeClr val="dk1"/>
                </a:solidFill>
              </a:defRPr>
            </a:lvl8pPr>
            <a:lvl9pPr lvl="8" rtl="0">
              <a:lnSpc>
                <a:spcPct val="180000"/>
              </a:lnSpc>
              <a:spcBef>
                <a:spcPts val="0"/>
              </a:spcBef>
              <a:spcAft>
                <a:spcPts val="0"/>
              </a:spcAft>
              <a:buClr>
                <a:schemeClr val="dk1"/>
              </a:buClr>
              <a:buSzPts val="1100"/>
              <a:buNone/>
              <a:defRPr sz="1100">
                <a:solidFill>
                  <a:schemeClr val="dk1"/>
                </a:solidFill>
              </a:defRPr>
            </a:lvl9pPr>
          </a:lstStyle>
          <a:p/>
        </p:txBody>
      </p:sp>
      <p:sp>
        <p:nvSpPr>
          <p:cNvPr id="2105" name="Google Shape;2105;p192"/>
          <p:cNvSpPr txBox="1"/>
          <p:nvPr/>
        </p:nvSpPr>
        <p:spPr>
          <a:xfrm>
            <a:off x="4427587" y="3501900"/>
            <a:ext cx="1920300" cy="1809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900">
                <a:solidFill>
                  <a:schemeClr val="dk1"/>
                </a:solidFill>
                <a:latin typeface="Red Hat Display"/>
                <a:ea typeface="Red Hat Display"/>
                <a:cs typeface="Red Hat Display"/>
                <a:sym typeface="Red Hat Display"/>
              </a:rPr>
              <a:t>linkedin.com/company/red-hat</a:t>
            </a:r>
            <a:endParaRPr sz="900">
              <a:solidFill>
                <a:schemeClr val="dk1"/>
              </a:solidFill>
              <a:latin typeface="Red Hat Display"/>
              <a:ea typeface="Red Hat Display"/>
              <a:cs typeface="Red Hat Display"/>
              <a:sym typeface="Red Hat Display"/>
            </a:endParaRPr>
          </a:p>
        </p:txBody>
      </p:sp>
      <p:sp>
        <p:nvSpPr>
          <p:cNvPr id="2106" name="Google Shape;2106;p192"/>
          <p:cNvSpPr txBox="1"/>
          <p:nvPr/>
        </p:nvSpPr>
        <p:spPr>
          <a:xfrm>
            <a:off x="4427588" y="3880725"/>
            <a:ext cx="1920300" cy="1809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900">
                <a:solidFill>
                  <a:schemeClr val="dk1"/>
                </a:solidFill>
                <a:latin typeface="Red Hat Display"/>
                <a:ea typeface="Red Hat Display"/>
                <a:cs typeface="Red Hat Display"/>
                <a:sym typeface="Red Hat Display"/>
              </a:rPr>
              <a:t>youtube.com/OpenShift</a:t>
            </a:r>
            <a:endParaRPr sz="900">
              <a:solidFill>
                <a:schemeClr val="dk1"/>
              </a:solidFill>
              <a:latin typeface="Red Hat Display"/>
              <a:ea typeface="Red Hat Display"/>
              <a:cs typeface="Red Hat Display"/>
              <a:sym typeface="Red Hat Display"/>
            </a:endParaRPr>
          </a:p>
        </p:txBody>
      </p:sp>
      <p:sp>
        <p:nvSpPr>
          <p:cNvPr id="2107" name="Google Shape;2107;p192"/>
          <p:cNvSpPr txBox="1"/>
          <p:nvPr/>
        </p:nvSpPr>
        <p:spPr>
          <a:xfrm>
            <a:off x="6611644" y="3501900"/>
            <a:ext cx="1920300" cy="1809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900">
                <a:solidFill>
                  <a:schemeClr val="dk1"/>
                </a:solidFill>
                <a:latin typeface="Red Hat Text"/>
                <a:ea typeface="Red Hat Text"/>
                <a:cs typeface="Red Hat Text"/>
                <a:sym typeface="Red Hat Text"/>
              </a:rPr>
              <a:t>facebook.com/redhatinc</a:t>
            </a:r>
            <a:endParaRPr sz="900">
              <a:solidFill>
                <a:schemeClr val="dk1"/>
              </a:solidFill>
              <a:latin typeface="Red Hat Text"/>
              <a:ea typeface="Red Hat Text"/>
              <a:cs typeface="Red Hat Text"/>
              <a:sym typeface="Red Hat Text"/>
            </a:endParaRPr>
          </a:p>
        </p:txBody>
      </p:sp>
      <p:sp>
        <p:nvSpPr>
          <p:cNvPr id="2108" name="Google Shape;2108;p192"/>
          <p:cNvSpPr txBox="1"/>
          <p:nvPr/>
        </p:nvSpPr>
        <p:spPr>
          <a:xfrm>
            <a:off x="6611644" y="3880725"/>
            <a:ext cx="1920300" cy="1809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900">
                <a:solidFill>
                  <a:schemeClr val="dk1"/>
                </a:solidFill>
                <a:latin typeface="Red Hat Display"/>
                <a:ea typeface="Red Hat Display"/>
                <a:cs typeface="Red Hat Display"/>
                <a:sym typeface="Red Hat Display"/>
              </a:rPr>
              <a:t>twitter.com/OpenShift</a:t>
            </a:r>
            <a:endParaRPr sz="900">
              <a:solidFill>
                <a:schemeClr val="dk1"/>
              </a:solidFill>
              <a:latin typeface="Red Hat Display"/>
              <a:ea typeface="Red Hat Display"/>
              <a:cs typeface="Red Hat Display"/>
              <a:sym typeface="Red Hat Display"/>
            </a:endParaRPr>
          </a:p>
        </p:txBody>
      </p:sp>
      <p:pic>
        <p:nvPicPr>
          <p:cNvPr id="2109" name="Google Shape;2109;p192"/>
          <p:cNvPicPr preferRelativeResize="0"/>
          <p:nvPr/>
        </p:nvPicPr>
        <p:blipFill rotWithShape="1">
          <a:blip r:embed="rId4">
            <a:alphaModFix/>
          </a:blip>
          <a:srcRect b="0" l="2507" r="2498" t="0"/>
          <a:stretch/>
        </p:blipFill>
        <p:spPr>
          <a:xfrm>
            <a:off x="6439844" y="3880729"/>
            <a:ext cx="171806" cy="180863"/>
          </a:xfrm>
          <a:prstGeom prst="rect">
            <a:avLst/>
          </a:prstGeom>
          <a:noFill/>
          <a:ln>
            <a:noFill/>
          </a:ln>
        </p:spPr>
      </p:pic>
      <p:pic>
        <p:nvPicPr>
          <p:cNvPr id="2110" name="Google Shape;2110;p192"/>
          <p:cNvPicPr preferRelativeResize="0"/>
          <p:nvPr/>
        </p:nvPicPr>
        <p:blipFill rotWithShape="1">
          <a:blip r:embed="rId5">
            <a:alphaModFix/>
          </a:blip>
          <a:srcRect b="0" l="2507" r="2498" t="0"/>
          <a:stretch/>
        </p:blipFill>
        <p:spPr>
          <a:xfrm>
            <a:off x="6439844" y="3501904"/>
            <a:ext cx="171806" cy="180863"/>
          </a:xfrm>
          <a:prstGeom prst="rect">
            <a:avLst/>
          </a:prstGeom>
          <a:noFill/>
          <a:ln>
            <a:noFill/>
          </a:ln>
        </p:spPr>
      </p:pic>
      <p:pic>
        <p:nvPicPr>
          <p:cNvPr id="2111" name="Google Shape;2111;p192"/>
          <p:cNvPicPr preferRelativeResize="0"/>
          <p:nvPr/>
        </p:nvPicPr>
        <p:blipFill rotWithShape="1">
          <a:blip r:embed="rId6">
            <a:alphaModFix/>
          </a:blip>
          <a:srcRect b="0" l="2507" r="2498" t="0"/>
          <a:stretch/>
        </p:blipFill>
        <p:spPr>
          <a:xfrm>
            <a:off x="4245400" y="3880729"/>
            <a:ext cx="171806" cy="180863"/>
          </a:xfrm>
          <a:prstGeom prst="rect">
            <a:avLst/>
          </a:prstGeom>
          <a:noFill/>
          <a:ln>
            <a:noFill/>
          </a:ln>
        </p:spPr>
      </p:pic>
      <p:pic>
        <p:nvPicPr>
          <p:cNvPr id="2112" name="Google Shape;2112;p192"/>
          <p:cNvPicPr preferRelativeResize="0"/>
          <p:nvPr/>
        </p:nvPicPr>
        <p:blipFill rotWithShape="1">
          <a:blip r:embed="rId7">
            <a:alphaModFix/>
          </a:blip>
          <a:srcRect b="0" l="2507" r="2498" t="0"/>
          <a:stretch/>
        </p:blipFill>
        <p:spPr>
          <a:xfrm>
            <a:off x="4245400" y="3501904"/>
            <a:ext cx="171806" cy="180863"/>
          </a:xfrm>
          <a:prstGeom prst="rect">
            <a:avLst/>
          </a:prstGeom>
          <a:noFill/>
          <a:ln>
            <a:noFill/>
          </a:ln>
        </p:spPr>
      </p:pic>
      <p:sp>
        <p:nvSpPr>
          <p:cNvPr id="2113" name="Google Shape;2113;p192"/>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solidFill>
                  <a:srgbClr val="FFFFFF"/>
                </a:solidFill>
                <a:latin typeface="Red Hat Text Medium"/>
                <a:ea typeface="Red Hat Text Medium"/>
                <a:cs typeface="Red Hat Text Medium"/>
                <a:sym typeface="Red Hat Text Medium"/>
              </a:defRPr>
            </a:lvl1pPr>
            <a:lvl2pPr lvl="1" rtl="0" algn="ctr">
              <a:buNone/>
              <a:defRPr sz="600">
                <a:solidFill>
                  <a:srgbClr val="FFFFFF"/>
                </a:solidFill>
                <a:latin typeface="Red Hat Text Medium"/>
                <a:ea typeface="Red Hat Text Medium"/>
                <a:cs typeface="Red Hat Text Medium"/>
                <a:sym typeface="Red Hat Text Medium"/>
              </a:defRPr>
            </a:lvl2pPr>
            <a:lvl3pPr lvl="2" rtl="0" algn="ctr">
              <a:buNone/>
              <a:defRPr sz="600">
                <a:solidFill>
                  <a:srgbClr val="FFFFFF"/>
                </a:solidFill>
                <a:latin typeface="Red Hat Text Medium"/>
                <a:ea typeface="Red Hat Text Medium"/>
                <a:cs typeface="Red Hat Text Medium"/>
                <a:sym typeface="Red Hat Text Medium"/>
              </a:defRPr>
            </a:lvl3pPr>
            <a:lvl4pPr lvl="3" rtl="0" algn="ctr">
              <a:buNone/>
              <a:defRPr sz="600">
                <a:solidFill>
                  <a:srgbClr val="FFFFFF"/>
                </a:solidFill>
                <a:latin typeface="Red Hat Text Medium"/>
                <a:ea typeface="Red Hat Text Medium"/>
                <a:cs typeface="Red Hat Text Medium"/>
                <a:sym typeface="Red Hat Text Medium"/>
              </a:defRPr>
            </a:lvl4pPr>
            <a:lvl5pPr lvl="4" rtl="0" algn="ctr">
              <a:buNone/>
              <a:defRPr sz="600">
                <a:solidFill>
                  <a:srgbClr val="FFFFFF"/>
                </a:solidFill>
                <a:latin typeface="Red Hat Text Medium"/>
                <a:ea typeface="Red Hat Text Medium"/>
                <a:cs typeface="Red Hat Text Medium"/>
                <a:sym typeface="Red Hat Text Medium"/>
              </a:defRPr>
            </a:lvl5pPr>
            <a:lvl6pPr lvl="5" rtl="0" algn="ctr">
              <a:buNone/>
              <a:defRPr sz="600">
                <a:solidFill>
                  <a:srgbClr val="FFFFFF"/>
                </a:solidFill>
                <a:latin typeface="Red Hat Text Medium"/>
                <a:ea typeface="Red Hat Text Medium"/>
                <a:cs typeface="Red Hat Text Medium"/>
                <a:sym typeface="Red Hat Text Medium"/>
              </a:defRPr>
            </a:lvl6pPr>
            <a:lvl7pPr lvl="6" rtl="0" algn="ctr">
              <a:buNone/>
              <a:defRPr sz="600">
                <a:solidFill>
                  <a:srgbClr val="FFFFFF"/>
                </a:solidFill>
                <a:latin typeface="Red Hat Text Medium"/>
                <a:ea typeface="Red Hat Text Medium"/>
                <a:cs typeface="Red Hat Text Medium"/>
                <a:sym typeface="Red Hat Text Medium"/>
              </a:defRPr>
            </a:lvl7pPr>
            <a:lvl8pPr lvl="7" rtl="0" algn="ctr">
              <a:buNone/>
              <a:defRPr sz="600">
                <a:solidFill>
                  <a:srgbClr val="FFFFFF"/>
                </a:solidFill>
                <a:latin typeface="Red Hat Text Medium"/>
                <a:ea typeface="Red Hat Text Medium"/>
                <a:cs typeface="Red Hat Text Medium"/>
                <a:sym typeface="Red Hat Text Medium"/>
              </a:defRPr>
            </a:lvl8pPr>
            <a:lvl9pPr lvl="8" rtl="0" algn="ctr">
              <a:buNone/>
              <a:defRPr sz="600">
                <a:solidFill>
                  <a:srgbClr val="FFFFFF"/>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2114" name="Google Shape;2114;p192"/>
          <p:cNvPicPr preferRelativeResize="0"/>
          <p:nvPr/>
        </p:nvPicPr>
        <p:blipFill>
          <a:blip r:embed="rId8">
            <a:alphaModFix/>
          </a:blip>
          <a:stretch>
            <a:fillRect/>
          </a:stretch>
        </p:blipFill>
        <p:spPr>
          <a:xfrm>
            <a:off x="654034" y="56"/>
            <a:ext cx="2740019" cy="5143501"/>
          </a:xfrm>
          <a:prstGeom prst="rect">
            <a:avLst/>
          </a:prstGeom>
          <a:noFill/>
          <a:ln>
            <a:noFill/>
          </a:ln>
        </p:spPr>
      </p:pic>
    </p:spTree>
  </p:cSld>
  <p:clrMapOvr>
    <a:masterClrMapping/>
  </p:clrMapOvr>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ebinar title">
  <p:cSld name="TITLE_3">
    <p:bg>
      <p:bgPr>
        <a:solidFill>
          <a:srgbClr val="EBEBEB">
            <a:alpha val="0"/>
          </a:srgbClr>
        </a:solidFill>
      </p:bgPr>
    </p:bg>
    <p:spTree>
      <p:nvGrpSpPr>
        <p:cNvPr id="2115" name="Shape 2115"/>
        <p:cNvGrpSpPr/>
        <p:nvPr/>
      </p:nvGrpSpPr>
      <p:grpSpPr>
        <a:xfrm>
          <a:off x="0" y="0"/>
          <a:ext cx="0" cy="0"/>
          <a:chOff x="0" y="0"/>
          <a:chExt cx="0" cy="0"/>
        </a:xfrm>
      </p:grpSpPr>
      <p:pic>
        <p:nvPicPr>
          <p:cNvPr id="2116" name="Google Shape;2116;p193"/>
          <p:cNvPicPr preferRelativeResize="0"/>
          <p:nvPr/>
        </p:nvPicPr>
        <p:blipFill>
          <a:blip r:embed="rId2">
            <a:alphaModFix/>
          </a:blip>
          <a:stretch>
            <a:fillRect/>
          </a:stretch>
        </p:blipFill>
        <p:spPr>
          <a:xfrm>
            <a:off x="914400" y="571500"/>
            <a:ext cx="1609459" cy="380700"/>
          </a:xfrm>
          <a:prstGeom prst="rect">
            <a:avLst/>
          </a:prstGeom>
          <a:noFill/>
          <a:ln>
            <a:noFill/>
          </a:ln>
        </p:spPr>
      </p:pic>
      <p:sp>
        <p:nvSpPr>
          <p:cNvPr id="2117" name="Google Shape;2117;p193"/>
          <p:cNvSpPr txBox="1"/>
          <p:nvPr>
            <p:ph idx="1" type="subTitle"/>
          </p:nvPr>
        </p:nvSpPr>
        <p:spPr>
          <a:xfrm>
            <a:off x="876994" y="3327169"/>
            <a:ext cx="5649900" cy="6858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Clr>
                <a:srgbClr val="EE0000"/>
              </a:buClr>
              <a:buSzPts val="2100"/>
              <a:buFont typeface="Red Hat Display"/>
              <a:buNone/>
              <a:defRPr sz="2100">
                <a:solidFill>
                  <a:srgbClr val="EE0000"/>
                </a:solidFill>
                <a:latin typeface="Red Hat Display"/>
                <a:ea typeface="Red Hat Display"/>
                <a:cs typeface="Red Hat Display"/>
                <a:sym typeface="Red Hat Display"/>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p:txBody>
      </p:sp>
      <p:sp>
        <p:nvSpPr>
          <p:cNvPr id="2118" name="Google Shape;2118;p193"/>
          <p:cNvSpPr txBox="1"/>
          <p:nvPr>
            <p:ph type="title"/>
          </p:nvPr>
        </p:nvSpPr>
        <p:spPr>
          <a:xfrm>
            <a:off x="877106" y="1993519"/>
            <a:ext cx="7404000" cy="1200300"/>
          </a:xfrm>
          <a:prstGeom prst="rect">
            <a:avLst/>
          </a:prstGeom>
        </p:spPr>
        <p:txBody>
          <a:bodyPr anchorCtr="0" anchor="b" bIns="0" lIns="0" spcFirstLastPara="1" rIns="0" wrap="square" tIns="0">
            <a:noAutofit/>
          </a:bodyPr>
          <a:lstStyle>
            <a:lvl1pPr lvl="0" rtl="0">
              <a:lnSpc>
                <a:spcPct val="90000"/>
              </a:lnSpc>
              <a:spcBef>
                <a:spcPts val="0"/>
              </a:spcBef>
              <a:spcAft>
                <a:spcPts val="0"/>
              </a:spcAft>
              <a:buNone/>
              <a:defRPr sz="6000">
                <a:solidFill>
                  <a:srgbClr val="EE0000"/>
                </a:solidFill>
                <a:latin typeface="Red Hat Display Medium"/>
                <a:ea typeface="Red Hat Display Medium"/>
                <a:cs typeface="Red Hat Display Medium"/>
                <a:sym typeface="Red Hat Display Medium"/>
              </a:defRPr>
            </a:lvl1pPr>
            <a:lvl2pPr lvl="1" rtl="0">
              <a:lnSpc>
                <a:spcPct val="105000"/>
              </a:lnSpc>
              <a:spcBef>
                <a:spcPts val="0"/>
              </a:spcBef>
              <a:spcAft>
                <a:spcPts val="0"/>
              </a:spcAft>
              <a:buNone/>
              <a:defRPr b="1" sz="6000">
                <a:solidFill>
                  <a:schemeClr val="lt1"/>
                </a:solidFill>
              </a:defRPr>
            </a:lvl2pPr>
            <a:lvl3pPr lvl="2" rtl="0">
              <a:lnSpc>
                <a:spcPct val="105000"/>
              </a:lnSpc>
              <a:spcBef>
                <a:spcPts val="0"/>
              </a:spcBef>
              <a:spcAft>
                <a:spcPts val="0"/>
              </a:spcAft>
              <a:buNone/>
              <a:defRPr b="1" sz="6000">
                <a:solidFill>
                  <a:schemeClr val="lt1"/>
                </a:solidFill>
              </a:defRPr>
            </a:lvl3pPr>
            <a:lvl4pPr lvl="3" rtl="0">
              <a:lnSpc>
                <a:spcPct val="105000"/>
              </a:lnSpc>
              <a:spcBef>
                <a:spcPts val="0"/>
              </a:spcBef>
              <a:spcAft>
                <a:spcPts val="0"/>
              </a:spcAft>
              <a:buNone/>
              <a:defRPr b="1" sz="6000">
                <a:solidFill>
                  <a:schemeClr val="lt1"/>
                </a:solidFill>
              </a:defRPr>
            </a:lvl4pPr>
            <a:lvl5pPr lvl="4" rtl="0">
              <a:lnSpc>
                <a:spcPct val="105000"/>
              </a:lnSpc>
              <a:spcBef>
                <a:spcPts val="0"/>
              </a:spcBef>
              <a:spcAft>
                <a:spcPts val="0"/>
              </a:spcAft>
              <a:buNone/>
              <a:defRPr b="1" sz="6000">
                <a:solidFill>
                  <a:schemeClr val="lt1"/>
                </a:solidFill>
              </a:defRPr>
            </a:lvl5pPr>
            <a:lvl6pPr lvl="5" rtl="0">
              <a:lnSpc>
                <a:spcPct val="105000"/>
              </a:lnSpc>
              <a:spcBef>
                <a:spcPts val="0"/>
              </a:spcBef>
              <a:spcAft>
                <a:spcPts val="0"/>
              </a:spcAft>
              <a:buNone/>
              <a:defRPr b="1" sz="6000">
                <a:solidFill>
                  <a:schemeClr val="lt1"/>
                </a:solidFill>
              </a:defRPr>
            </a:lvl6pPr>
            <a:lvl7pPr lvl="6" rtl="0">
              <a:lnSpc>
                <a:spcPct val="105000"/>
              </a:lnSpc>
              <a:spcBef>
                <a:spcPts val="0"/>
              </a:spcBef>
              <a:spcAft>
                <a:spcPts val="0"/>
              </a:spcAft>
              <a:buNone/>
              <a:defRPr b="1" sz="6000">
                <a:solidFill>
                  <a:schemeClr val="lt1"/>
                </a:solidFill>
              </a:defRPr>
            </a:lvl7pPr>
            <a:lvl8pPr lvl="7" rtl="0">
              <a:lnSpc>
                <a:spcPct val="105000"/>
              </a:lnSpc>
              <a:spcBef>
                <a:spcPts val="0"/>
              </a:spcBef>
              <a:spcAft>
                <a:spcPts val="0"/>
              </a:spcAft>
              <a:buNone/>
              <a:defRPr b="1" sz="6000">
                <a:solidFill>
                  <a:schemeClr val="lt1"/>
                </a:solidFill>
              </a:defRPr>
            </a:lvl8pPr>
            <a:lvl9pPr lvl="8" rtl="0">
              <a:lnSpc>
                <a:spcPct val="105000"/>
              </a:lnSpc>
              <a:spcBef>
                <a:spcPts val="0"/>
              </a:spcBef>
              <a:spcAft>
                <a:spcPts val="0"/>
              </a:spcAft>
              <a:buNone/>
              <a:defRPr b="1" sz="6000">
                <a:solidFill>
                  <a:schemeClr val="lt1"/>
                </a:solidFill>
              </a:defRPr>
            </a:lvl9pPr>
          </a:lstStyle>
          <a:p/>
        </p:txBody>
      </p:sp>
      <p:sp>
        <p:nvSpPr>
          <p:cNvPr id="2119" name="Google Shape;2119;p193"/>
          <p:cNvSpPr txBox="1"/>
          <p:nvPr>
            <p:ph idx="2" type="subTitle"/>
          </p:nvPr>
        </p:nvSpPr>
        <p:spPr>
          <a:xfrm>
            <a:off x="876994" y="4091020"/>
            <a:ext cx="1530300" cy="4542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rgbClr val="000000"/>
              </a:buClr>
              <a:buSzPts val="1100"/>
              <a:buFont typeface="Red Hat Display Medium"/>
              <a:buNone/>
              <a:defRPr sz="1100">
                <a:latin typeface="Red Hat Display Medium"/>
                <a:ea typeface="Red Hat Display Medium"/>
                <a:cs typeface="Red Hat Display Medium"/>
                <a:sym typeface="Red Hat Display Medium"/>
              </a:defRPr>
            </a:lvl1pPr>
            <a:lvl2pPr lvl="1" rtl="0">
              <a:lnSpc>
                <a:spcPct val="135000"/>
              </a:lnSpc>
              <a:spcBef>
                <a:spcPts val="0"/>
              </a:spcBef>
              <a:spcAft>
                <a:spcPts val="0"/>
              </a:spcAft>
              <a:buSzPts val="1400"/>
              <a:buFont typeface="Red Hat Text Medium"/>
              <a:buNone/>
              <a:defRPr>
                <a:latin typeface="Red Hat Text Medium"/>
                <a:ea typeface="Red Hat Text Medium"/>
                <a:cs typeface="Red Hat Text Medium"/>
                <a:sym typeface="Red Hat Text Medium"/>
              </a:defRPr>
            </a:lvl2pPr>
            <a:lvl3pPr lvl="2" rtl="0">
              <a:lnSpc>
                <a:spcPct val="135000"/>
              </a:lnSpc>
              <a:spcBef>
                <a:spcPts val="0"/>
              </a:spcBef>
              <a:spcAft>
                <a:spcPts val="0"/>
              </a:spcAft>
              <a:buSzPts val="1400"/>
              <a:buFont typeface="Red Hat Text Medium"/>
              <a:buNone/>
              <a:defRPr>
                <a:latin typeface="Red Hat Text Medium"/>
                <a:ea typeface="Red Hat Text Medium"/>
                <a:cs typeface="Red Hat Text Medium"/>
                <a:sym typeface="Red Hat Text Medium"/>
              </a:defRPr>
            </a:lvl3pPr>
            <a:lvl4pPr lvl="3" rtl="0">
              <a:lnSpc>
                <a:spcPct val="135000"/>
              </a:lnSpc>
              <a:spcBef>
                <a:spcPts val="0"/>
              </a:spcBef>
              <a:spcAft>
                <a:spcPts val="0"/>
              </a:spcAft>
              <a:buSzPts val="1400"/>
              <a:buFont typeface="Red Hat Text Medium"/>
              <a:buNone/>
              <a:defRPr>
                <a:latin typeface="Red Hat Text Medium"/>
                <a:ea typeface="Red Hat Text Medium"/>
                <a:cs typeface="Red Hat Text Medium"/>
                <a:sym typeface="Red Hat Text Medium"/>
              </a:defRPr>
            </a:lvl4pPr>
            <a:lvl5pPr lvl="4" rtl="0">
              <a:lnSpc>
                <a:spcPct val="135000"/>
              </a:lnSpc>
              <a:spcBef>
                <a:spcPts val="0"/>
              </a:spcBef>
              <a:spcAft>
                <a:spcPts val="0"/>
              </a:spcAft>
              <a:buSzPts val="1400"/>
              <a:buFont typeface="Red Hat Text Medium"/>
              <a:buNone/>
              <a:defRPr>
                <a:latin typeface="Red Hat Text Medium"/>
                <a:ea typeface="Red Hat Text Medium"/>
                <a:cs typeface="Red Hat Text Medium"/>
                <a:sym typeface="Red Hat Text Medium"/>
              </a:defRPr>
            </a:lvl5pPr>
            <a:lvl6pPr lvl="5" rtl="0">
              <a:lnSpc>
                <a:spcPct val="135000"/>
              </a:lnSpc>
              <a:spcBef>
                <a:spcPts val="0"/>
              </a:spcBef>
              <a:spcAft>
                <a:spcPts val="0"/>
              </a:spcAft>
              <a:buSzPts val="1400"/>
              <a:buFont typeface="Red Hat Text Medium"/>
              <a:buNone/>
              <a:defRPr>
                <a:latin typeface="Red Hat Text Medium"/>
                <a:ea typeface="Red Hat Text Medium"/>
                <a:cs typeface="Red Hat Text Medium"/>
                <a:sym typeface="Red Hat Text Medium"/>
              </a:defRPr>
            </a:lvl6pPr>
            <a:lvl7pPr lvl="6" rtl="0">
              <a:lnSpc>
                <a:spcPct val="135000"/>
              </a:lnSpc>
              <a:spcBef>
                <a:spcPts val="0"/>
              </a:spcBef>
              <a:spcAft>
                <a:spcPts val="0"/>
              </a:spcAft>
              <a:buSzPts val="1400"/>
              <a:buFont typeface="Red Hat Text Medium"/>
              <a:buNone/>
              <a:defRPr>
                <a:latin typeface="Red Hat Text Medium"/>
                <a:ea typeface="Red Hat Text Medium"/>
                <a:cs typeface="Red Hat Text Medium"/>
                <a:sym typeface="Red Hat Text Medium"/>
              </a:defRPr>
            </a:lvl7pPr>
            <a:lvl8pPr lvl="7" rtl="0">
              <a:lnSpc>
                <a:spcPct val="135000"/>
              </a:lnSpc>
              <a:spcBef>
                <a:spcPts val="0"/>
              </a:spcBef>
              <a:spcAft>
                <a:spcPts val="0"/>
              </a:spcAft>
              <a:buSzPts val="1400"/>
              <a:buFont typeface="Red Hat Text Medium"/>
              <a:buNone/>
              <a:defRPr>
                <a:latin typeface="Red Hat Text Medium"/>
                <a:ea typeface="Red Hat Text Medium"/>
                <a:cs typeface="Red Hat Text Medium"/>
                <a:sym typeface="Red Hat Text Medium"/>
              </a:defRPr>
            </a:lvl8pPr>
            <a:lvl9pPr lvl="8" rtl="0">
              <a:lnSpc>
                <a:spcPct val="135000"/>
              </a:lnSpc>
              <a:spcBef>
                <a:spcPts val="0"/>
              </a:spcBef>
              <a:spcAft>
                <a:spcPts val="0"/>
              </a:spcAft>
              <a:buSzPts val="1400"/>
              <a:buFont typeface="Red Hat Text Medium"/>
              <a:buNone/>
              <a:defRPr>
                <a:latin typeface="Red Hat Text Medium"/>
                <a:ea typeface="Red Hat Text Medium"/>
                <a:cs typeface="Red Hat Text Medium"/>
                <a:sym typeface="Red Hat Text Medium"/>
              </a:defRPr>
            </a:lvl9pPr>
          </a:lstStyle>
          <a:p/>
        </p:txBody>
      </p:sp>
      <p:sp>
        <p:nvSpPr>
          <p:cNvPr id="2120" name="Google Shape;2120;p193"/>
          <p:cNvSpPr txBox="1"/>
          <p:nvPr>
            <p:ph idx="3" type="subTitle"/>
          </p:nvPr>
        </p:nvSpPr>
        <p:spPr>
          <a:xfrm>
            <a:off x="2668088" y="4091020"/>
            <a:ext cx="1530300" cy="4542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rgbClr val="000000"/>
              </a:buClr>
              <a:buSzPts val="1100"/>
              <a:buFont typeface="Red Hat Display Medium"/>
              <a:buNone/>
              <a:defRPr sz="1100">
                <a:latin typeface="Red Hat Display Medium"/>
                <a:ea typeface="Red Hat Display Medium"/>
                <a:cs typeface="Red Hat Display Medium"/>
                <a:sym typeface="Red Hat Display Medium"/>
              </a:defRPr>
            </a:lvl1pPr>
            <a:lvl2pPr lvl="1" rtl="0">
              <a:lnSpc>
                <a:spcPct val="135000"/>
              </a:lnSpc>
              <a:spcBef>
                <a:spcPts val="0"/>
              </a:spcBef>
              <a:spcAft>
                <a:spcPts val="0"/>
              </a:spcAft>
              <a:buSzPts val="1400"/>
              <a:buFont typeface="Red Hat Text Medium"/>
              <a:buNone/>
              <a:defRPr>
                <a:latin typeface="Red Hat Text Medium"/>
                <a:ea typeface="Red Hat Text Medium"/>
                <a:cs typeface="Red Hat Text Medium"/>
                <a:sym typeface="Red Hat Text Medium"/>
              </a:defRPr>
            </a:lvl2pPr>
            <a:lvl3pPr lvl="2" rtl="0">
              <a:lnSpc>
                <a:spcPct val="135000"/>
              </a:lnSpc>
              <a:spcBef>
                <a:spcPts val="0"/>
              </a:spcBef>
              <a:spcAft>
                <a:spcPts val="0"/>
              </a:spcAft>
              <a:buSzPts val="1400"/>
              <a:buFont typeface="Red Hat Text Medium"/>
              <a:buNone/>
              <a:defRPr>
                <a:latin typeface="Red Hat Text Medium"/>
                <a:ea typeface="Red Hat Text Medium"/>
                <a:cs typeface="Red Hat Text Medium"/>
                <a:sym typeface="Red Hat Text Medium"/>
              </a:defRPr>
            </a:lvl3pPr>
            <a:lvl4pPr lvl="3" rtl="0">
              <a:lnSpc>
                <a:spcPct val="135000"/>
              </a:lnSpc>
              <a:spcBef>
                <a:spcPts val="0"/>
              </a:spcBef>
              <a:spcAft>
                <a:spcPts val="0"/>
              </a:spcAft>
              <a:buSzPts val="1400"/>
              <a:buFont typeface="Red Hat Text Medium"/>
              <a:buNone/>
              <a:defRPr>
                <a:latin typeface="Red Hat Text Medium"/>
                <a:ea typeface="Red Hat Text Medium"/>
                <a:cs typeface="Red Hat Text Medium"/>
                <a:sym typeface="Red Hat Text Medium"/>
              </a:defRPr>
            </a:lvl4pPr>
            <a:lvl5pPr lvl="4" rtl="0">
              <a:lnSpc>
                <a:spcPct val="135000"/>
              </a:lnSpc>
              <a:spcBef>
                <a:spcPts val="0"/>
              </a:spcBef>
              <a:spcAft>
                <a:spcPts val="0"/>
              </a:spcAft>
              <a:buSzPts val="1400"/>
              <a:buFont typeface="Red Hat Text Medium"/>
              <a:buNone/>
              <a:defRPr>
                <a:latin typeface="Red Hat Text Medium"/>
                <a:ea typeface="Red Hat Text Medium"/>
                <a:cs typeface="Red Hat Text Medium"/>
                <a:sym typeface="Red Hat Text Medium"/>
              </a:defRPr>
            </a:lvl5pPr>
            <a:lvl6pPr lvl="5" rtl="0">
              <a:lnSpc>
                <a:spcPct val="135000"/>
              </a:lnSpc>
              <a:spcBef>
                <a:spcPts val="0"/>
              </a:spcBef>
              <a:spcAft>
                <a:spcPts val="0"/>
              </a:spcAft>
              <a:buSzPts val="1400"/>
              <a:buFont typeface="Red Hat Text Medium"/>
              <a:buNone/>
              <a:defRPr>
                <a:latin typeface="Red Hat Text Medium"/>
                <a:ea typeface="Red Hat Text Medium"/>
                <a:cs typeface="Red Hat Text Medium"/>
                <a:sym typeface="Red Hat Text Medium"/>
              </a:defRPr>
            </a:lvl6pPr>
            <a:lvl7pPr lvl="6" rtl="0">
              <a:lnSpc>
                <a:spcPct val="135000"/>
              </a:lnSpc>
              <a:spcBef>
                <a:spcPts val="0"/>
              </a:spcBef>
              <a:spcAft>
                <a:spcPts val="0"/>
              </a:spcAft>
              <a:buSzPts val="1400"/>
              <a:buFont typeface="Red Hat Text Medium"/>
              <a:buNone/>
              <a:defRPr>
                <a:latin typeface="Red Hat Text Medium"/>
                <a:ea typeface="Red Hat Text Medium"/>
                <a:cs typeface="Red Hat Text Medium"/>
                <a:sym typeface="Red Hat Text Medium"/>
              </a:defRPr>
            </a:lvl7pPr>
            <a:lvl8pPr lvl="7" rtl="0">
              <a:lnSpc>
                <a:spcPct val="135000"/>
              </a:lnSpc>
              <a:spcBef>
                <a:spcPts val="0"/>
              </a:spcBef>
              <a:spcAft>
                <a:spcPts val="0"/>
              </a:spcAft>
              <a:buSzPts val="1400"/>
              <a:buFont typeface="Red Hat Text Medium"/>
              <a:buNone/>
              <a:defRPr>
                <a:latin typeface="Red Hat Text Medium"/>
                <a:ea typeface="Red Hat Text Medium"/>
                <a:cs typeface="Red Hat Text Medium"/>
                <a:sym typeface="Red Hat Text Medium"/>
              </a:defRPr>
            </a:lvl8pPr>
            <a:lvl9pPr lvl="8" rtl="0">
              <a:lnSpc>
                <a:spcPct val="135000"/>
              </a:lnSpc>
              <a:spcBef>
                <a:spcPts val="0"/>
              </a:spcBef>
              <a:spcAft>
                <a:spcPts val="0"/>
              </a:spcAft>
              <a:buSzPts val="1400"/>
              <a:buFont typeface="Red Hat Text Medium"/>
              <a:buNone/>
              <a:defRPr>
                <a:latin typeface="Red Hat Text Medium"/>
                <a:ea typeface="Red Hat Text Medium"/>
                <a:cs typeface="Red Hat Text Medium"/>
                <a:sym typeface="Red Hat Text Medium"/>
              </a:defRPr>
            </a:lvl9pPr>
          </a:lstStyle>
          <a:p/>
        </p:txBody>
      </p:sp>
      <p:cxnSp>
        <p:nvCxnSpPr>
          <p:cNvPr id="2121" name="Google Shape;2121;p193"/>
          <p:cNvCxnSpPr/>
          <p:nvPr/>
        </p:nvCxnSpPr>
        <p:spPr>
          <a:xfrm rot="10800000">
            <a:off x="335825" y="4801200"/>
            <a:ext cx="0" cy="342300"/>
          </a:xfrm>
          <a:prstGeom prst="straightConnector1">
            <a:avLst/>
          </a:prstGeom>
          <a:noFill/>
          <a:ln cap="flat" cmpd="sng" w="9525">
            <a:solidFill>
              <a:srgbClr val="EE0000"/>
            </a:solidFill>
            <a:prstDash val="solid"/>
            <a:round/>
            <a:headEnd len="med" w="med" type="none"/>
            <a:tailEnd len="med" w="med" type="none"/>
          </a:ln>
        </p:spPr>
      </p:cxnSp>
      <p:sp>
        <p:nvSpPr>
          <p:cNvPr id="2122" name="Google Shape;2122;p193"/>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1 13">
  <p:cSld name="CUSTOM_4_6_2">
    <p:spTree>
      <p:nvGrpSpPr>
        <p:cNvPr id="111" name="Shape 111"/>
        <p:cNvGrpSpPr/>
        <p:nvPr/>
      </p:nvGrpSpPr>
      <p:grpSpPr>
        <a:xfrm>
          <a:off x="0" y="0"/>
          <a:ext cx="0" cy="0"/>
          <a:chOff x="0" y="0"/>
          <a:chExt cx="0" cy="0"/>
        </a:xfrm>
      </p:grpSpPr>
      <p:sp>
        <p:nvSpPr>
          <p:cNvPr id="112" name="Google Shape;112;p20"/>
          <p:cNvSpPr txBox="1"/>
          <p:nvPr>
            <p:ph type="title"/>
          </p:nvPr>
        </p:nvSpPr>
        <p:spPr>
          <a:xfrm>
            <a:off x="1314450" y="709500"/>
            <a:ext cx="6515100" cy="725700"/>
          </a:xfrm>
          <a:prstGeom prst="rect">
            <a:avLst/>
          </a:prstGeom>
        </p:spPr>
        <p:txBody>
          <a:bodyPr anchorCtr="0" anchor="t" bIns="91425" lIns="91425" spcFirstLastPara="1" rIns="91425" wrap="square" tIns="91425">
            <a:normAutofit/>
          </a:bodyPr>
          <a:lstStyle>
            <a:lvl1pPr lvl="0" rtl="0" algn="ctr">
              <a:lnSpc>
                <a:spcPct val="130000"/>
              </a:lnSpc>
              <a:spcBef>
                <a:spcPts val="0"/>
              </a:spcBef>
              <a:spcAft>
                <a:spcPts val="0"/>
              </a:spcAft>
              <a:buNone/>
              <a:defRPr sz="2000">
                <a:solidFill>
                  <a:srgbClr val="000000"/>
                </a:solidFill>
              </a:defRPr>
            </a:lvl1pPr>
            <a:lvl2pPr lvl="1" rtl="0" algn="ctr">
              <a:lnSpc>
                <a:spcPct val="130000"/>
              </a:lnSpc>
              <a:spcBef>
                <a:spcPts val="0"/>
              </a:spcBef>
              <a:spcAft>
                <a:spcPts val="0"/>
              </a:spcAft>
              <a:buNone/>
              <a:defRPr sz="2000">
                <a:solidFill>
                  <a:srgbClr val="000000"/>
                </a:solidFill>
              </a:defRPr>
            </a:lvl2pPr>
            <a:lvl3pPr lvl="2" rtl="0" algn="ctr">
              <a:lnSpc>
                <a:spcPct val="130000"/>
              </a:lnSpc>
              <a:spcBef>
                <a:spcPts val="0"/>
              </a:spcBef>
              <a:spcAft>
                <a:spcPts val="0"/>
              </a:spcAft>
              <a:buNone/>
              <a:defRPr sz="2000">
                <a:solidFill>
                  <a:srgbClr val="000000"/>
                </a:solidFill>
              </a:defRPr>
            </a:lvl3pPr>
            <a:lvl4pPr lvl="3" rtl="0" algn="ctr">
              <a:lnSpc>
                <a:spcPct val="130000"/>
              </a:lnSpc>
              <a:spcBef>
                <a:spcPts val="0"/>
              </a:spcBef>
              <a:spcAft>
                <a:spcPts val="0"/>
              </a:spcAft>
              <a:buNone/>
              <a:defRPr sz="2000">
                <a:solidFill>
                  <a:srgbClr val="000000"/>
                </a:solidFill>
              </a:defRPr>
            </a:lvl4pPr>
            <a:lvl5pPr lvl="4" rtl="0" algn="ctr">
              <a:lnSpc>
                <a:spcPct val="130000"/>
              </a:lnSpc>
              <a:spcBef>
                <a:spcPts val="0"/>
              </a:spcBef>
              <a:spcAft>
                <a:spcPts val="0"/>
              </a:spcAft>
              <a:buNone/>
              <a:defRPr sz="2000">
                <a:solidFill>
                  <a:srgbClr val="000000"/>
                </a:solidFill>
              </a:defRPr>
            </a:lvl5pPr>
            <a:lvl6pPr lvl="5" rtl="0" algn="ctr">
              <a:lnSpc>
                <a:spcPct val="130000"/>
              </a:lnSpc>
              <a:spcBef>
                <a:spcPts val="0"/>
              </a:spcBef>
              <a:spcAft>
                <a:spcPts val="0"/>
              </a:spcAft>
              <a:buNone/>
              <a:defRPr sz="2000">
                <a:solidFill>
                  <a:srgbClr val="000000"/>
                </a:solidFill>
              </a:defRPr>
            </a:lvl6pPr>
            <a:lvl7pPr lvl="6" rtl="0" algn="ctr">
              <a:lnSpc>
                <a:spcPct val="130000"/>
              </a:lnSpc>
              <a:spcBef>
                <a:spcPts val="0"/>
              </a:spcBef>
              <a:spcAft>
                <a:spcPts val="0"/>
              </a:spcAft>
              <a:buNone/>
              <a:defRPr sz="2000">
                <a:solidFill>
                  <a:srgbClr val="000000"/>
                </a:solidFill>
              </a:defRPr>
            </a:lvl7pPr>
            <a:lvl8pPr lvl="7" rtl="0" algn="ctr">
              <a:lnSpc>
                <a:spcPct val="130000"/>
              </a:lnSpc>
              <a:spcBef>
                <a:spcPts val="0"/>
              </a:spcBef>
              <a:spcAft>
                <a:spcPts val="0"/>
              </a:spcAft>
              <a:buNone/>
              <a:defRPr sz="2000">
                <a:solidFill>
                  <a:srgbClr val="000000"/>
                </a:solidFill>
              </a:defRPr>
            </a:lvl8pPr>
            <a:lvl9pPr lvl="8" rtl="0" algn="ctr">
              <a:lnSpc>
                <a:spcPct val="130000"/>
              </a:lnSpc>
              <a:spcBef>
                <a:spcPts val="0"/>
              </a:spcBef>
              <a:spcAft>
                <a:spcPts val="0"/>
              </a:spcAft>
              <a:buNone/>
              <a:defRPr sz="2000">
                <a:solidFill>
                  <a:srgbClr val="000000"/>
                </a:solidFill>
              </a:defRPr>
            </a:lvl9pPr>
          </a:lstStyle>
          <a:p/>
        </p:txBody>
      </p:sp>
      <p:cxnSp>
        <p:nvCxnSpPr>
          <p:cNvPr id="113" name="Google Shape;113;p20"/>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114" name="Google Shape;114;p20"/>
          <p:cNvSpPr txBox="1"/>
          <p:nvPr>
            <p:ph idx="1" type="subTitle"/>
          </p:nvPr>
        </p:nvSpPr>
        <p:spPr>
          <a:xfrm>
            <a:off x="335831" y="41580"/>
            <a:ext cx="3861600" cy="612300"/>
          </a:xfrm>
          <a:prstGeom prst="rect">
            <a:avLst/>
          </a:prstGeom>
        </p:spPr>
        <p:txBody>
          <a:bodyPr anchorCtr="0" anchor="ctr" bIns="68575" lIns="329175" spcFirstLastPara="1" rIns="68575" wrap="square" tIns="68575">
            <a:normAutofit/>
          </a:bodyPr>
          <a:lstStyle>
            <a:lvl1pPr lvl="0"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9pPr>
          </a:lstStyle>
          <a:p/>
        </p:txBody>
      </p:sp>
      <p:cxnSp>
        <p:nvCxnSpPr>
          <p:cNvPr id="115" name="Google Shape;115;p20"/>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116" name="Google Shape;116;p20"/>
          <p:cNvSpPr txBox="1"/>
          <p:nvPr>
            <p:ph idx="12" type="sldNum"/>
          </p:nvPr>
        </p:nvSpPr>
        <p:spPr>
          <a:xfrm>
            <a:off x="61481" y="4627167"/>
            <a:ext cx="548700" cy="107700"/>
          </a:xfrm>
          <a:prstGeom prst="rect">
            <a:avLst/>
          </a:prstGeom>
        </p:spPr>
        <p:txBody>
          <a:bodyPr anchorCtr="0" anchor="b" bIns="0" lIns="0" spcFirstLastPara="1" rIns="0" wrap="square" tIns="0">
            <a:norm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117" name="Google Shape;117;p20"/>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118" name="Google Shape;118;p20"/>
          <p:cNvSpPr txBox="1"/>
          <p:nvPr>
            <p:ph idx="2" type="subTitle"/>
          </p:nvPr>
        </p:nvSpPr>
        <p:spPr>
          <a:xfrm>
            <a:off x="663788" y="4627163"/>
            <a:ext cx="6887100" cy="419700"/>
          </a:xfrm>
          <a:prstGeom prst="rect">
            <a:avLst/>
          </a:prstGeom>
        </p:spPr>
        <p:txBody>
          <a:bodyPr anchorCtr="0" anchor="b" bIns="91425" lIns="91425" spcFirstLastPara="1" rIns="91425" wrap="square" tIns="91425">
            <a:norm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2 divider A">
  <p:cSld name="CUSTOM_2">
    <p:bg>
      <p:bgPr>
        <a:blipFill>
          <a:blip r:embed="rId2">
            <a:alphaModFix/>
          </a:blip>
          <a:stretch>
            <a:fillRect/>
          </a:stretch>
        </a:blipFill>
      </p:bgPr>
    </p:bg>
    <p:spTree>
      <p:nvGrpSpPr>
        <p:cNvPr id="2123" name="Shape 2123"/>
        <p:cNvGrpSpPr/>
        <p:nvPr/>
      </p:nvGrpSpPr>
      <p:grpSpPr>
        <a:xfrm>
          <a:off x="0" y="0"/>
          <a:ext cx="0" cy="0"/>
          <a:chOff x="0" y="0"/>
          <a:chExt cx="0" cy="0"/>
        </a:xfrm>
      </p:grpSpPr>
      <p:sp>
        <p:nvSpPr>
          <p:cNvPr id="2124" name="Google Shape;2124;p194"/>
          <p:cNvSpPr txBox="1"/>
          <p:nvPr>
            <p:ph type="title"/>
          </p:nvPr>
        </p:nvSpPr>
        <p:spPr>
          <a:xfrm>
            <a:off x="335831" y="813421"/>
            <a:ext cx="5118900" cy="1578900"/>
          </a:xfrm>
          <a:prstGeom prst="rect">
            <a:avLst/>
          </a:prstGeom>
        </p:spPr>
        <p:txBody>
          <a:bodyPr anchorCtr="0" anchor="t" bIns="68575" lIns="329175" spcFirstLastPara="1" rIns="68575" wrap="square" tIns="68575">
            <a:noAutofit/>
          </a:bodyPr>
          <a:lstStyle>
            <a:lvl1pPr lvl="0" rtl="0">
              <a:spcBef>
                <a:spcPts val="0"/>
              </a:spcBef>
              <a:spcAft>
                <a:spcPts val="0"/>
              </a:spcAft>
              <a:buNone/>
              <a:defRPr sz="3600">
                <a:solidFill>
                  <a:schemeClr val="lt1"/>
                </a:solidFill>
                <a:latin typeface="Red Hat Display Medium"/>
                <a:ea typeface="Red Hat Display Medium"/>
                <a:cs typeface="Red Hat Display Medium"/>
                <a:sym typeface="Red Hat Display Medium"/>
              </a:defRPr>
            </a:lvl1pPr>
            <a:lvl2pPr lvl="1" rtl="0">
              <a:spcBef>
                <a:spcPts val="0"/>
              </a:spcBef>
              <a:spcAft>
                <a:spcPts val="0"/>
              </a:spcAft>
              <a:buNone/>
              <a:defRPr sz="4500">
                <a:solidFill>
                  <a:schemeClr val="lt1"/>
                </a:solidFill>
                <a:latin typeface="Red Hat Display Medium"/>
                <a:ea typeface="Red Hat Display Medium"/>
                <a:cs typeface="Red Hat Display Medium"/>
                <a:sym typeface="Red Hat Display Medium"/>
              </a:defRPr>
            </a:lvl2pPr>
            <a:lvl3pPr lvl="2" rtl="0">
              <a:spcBef>
                <a:spcPts val="0"/>
              </a:spcBef>
              <a:spcAft>
                <a:spcPts val="0"/>
              </a:spcAft>
              <a:buNone/>
              <a:defRPr sz="4500">
                <a:solidFill>
                  <a:schemeClr val="lt1"/>
                </a:solidFill>
                <a:latin typeface="Red Hat Display Medium"/>
                <a:ea typeface="Red Hat Display Medium"/>
                <a:cs typeface="Red Hat Display Medium"/>
                <a:sym typeface="Red Hat Display Medium"/>
              </a:defRPr>
            </a:lvl3pPr>
            <a:lvl4pPr lvl="3" rtl="0">
              <a:spcBef>
                <a:spcPts val="0"/>
              </a:spcBef>
              <a:spcAft>
                <a:spcPts val="0"/>
              </a:spcAft>
              <a:buNone/>
              <a:defRPr sz="4500">
                <a:solidFill>
                  <a:schemeClr val="lt1"/>
                </a:solidFill>
                <a:latin typeface="Red Hat Display Medium"/>
                <a:ea typeface="Red Hat Display Medium"/>
                <a:cs typeface="Red Hat Display Medium"/>
                <a:sym typeface="Red Hat Display Medium"/>
              </a:defRPr>
            </a:lvl4pPr>
            <a:lvl5pPr lvl="4" rtl="0">
              <a:spcBef>
                <a:spcPts val="0"/>
              </a:spcBef>
              <a:spcAft>
                <a:spcPts val="0"/>
              </a:spcAft>
              <a:buNone/>
              <a:defRPr sz="4500">
                <a:solidFill>
                  <a:schemeClr val="lt1"/>
                </a:solidFill>
                <a:latin typeface="Red Hat Display Medium"/>
                <a:ea typeface="Red Hat Display Medium"/>
                <a:cs typeface="Red Hat Display Medium"/>
                <a:sym typeface="Red Hat Display Medium"/>
              </a:defRPr>
            </a:lvl5pPr>
            <a:lvl6pPr lvl="5" rtl="0">
              <a:spcBef>
                <a:spcPts val="0"/>
              </a:spcBef>
              <a:spcAft>
                <a:spcPts val="0"/>
              </a:spcAft>
              <a:buNone/>
              <a:defRPr sz="4500">
                <a:solidFill>
                  <a:schemeClr val="lt1"/>
                </a:solidFill>
                <a:latin typeface="Red Hat Display Medium"/>
                <a:ea typeface="Red Hat Display Medium"/>
                <a:cs typeface="Red Hat Display Medium"/>
                <a:sym typeface="Red Hat Display Medium"/>
              </a:defRPr>
            </a:lvl6pPr>
            <a:lvl7pPr lvl="6" rtl="0">
              <a:spcBef>
                <a:spcPts val="0"/>
              </a:spcBef>
              <a:spcAft>
                <a:spcPts val="0"/>
              </a:spcAft>
              <a:buNone/>
              <a:defRPr sz="4500">
                <a:solidFill>
                  <a:schemeClr val="lt1"/>
                </a:solidFill>
                <a:latin typeface="Red Hat Display Medium"/>
                <a:ea typeface="Red Hat Display Medium"/>
                <a:cs typeface="Red Hat Display Medium"/>
                <a:sym typeface="Red Hat Display Medium"/>
              </a:defRPr>
            </a:lvl7pPr>
            <a:lvl8pPr lvl="7" rtl="0">
              <a:spcBef>
                <a:spcPts val="0"/>
              </a:spcBef>
              <a:spcAft>
                <a:spcPts val="0"/>
              </a:spcAft>
              <a:buNone/>
              <a:defRPr sz="4500">
                <a:solidFill>
                  <a:schemeClr val="lt1"/>
                </a:solidFill>
                <a:latin typeface="Red Hat Display Medium"/>
                <a:ea typeface="Red Hat Display Medium"/>
                <a:cs typeface="Red Hat Display Medium"/>
                <a:sym typeface="Red Hat Display Medium"/>
              </a:defRPr>
            </a:lvl8pPr>
            <a:lvl9pPr lvl="8" rtl="0">
              <a:spcBef>
                <a:spcPts val="0"/>
              </a:spcBef>
              <a:spcAft>
                <a:spcPts val="0"/>
              </a:spcAft>
              <a:buNone/>
              <a:defRPr sz="4500">
                <a:solidFill>
                  <a:schemeClr val="lt1"/>
                </a:solidFill>
                <a:latin typeface="Red Hat Display Medium"/>
                <a:ea typeface="Red Hat Display Medium"/>
                <a:cs typeface="Red Hat Display Medium"/>
                <a:sym typeface="Red Hat Display Medium"/>
              </a:defRPr>
            </a:lvl9pPr>
          </a:lstStyle>
          <a:p/>
        </p:txBody>
      </p:sp>
      <p:cxnSp>
        <p:nvCxnSpPr>
          <p:cNvPr id="2125" name="Google Shape;2125;p194"/>
          <p:cNvCxnSpPr/>
          <p:nvPr/>
        </p:nvCxnSpPr>
        <p:spPr>
          <a:xfrm rot="10800000">
            <a:off x="335825" y="4801200"/>
            <a:ext cx="0" cy="342300"/>
          </a:xfrm>
          <a:prstGeom prst="straightConnector1">
            <a:avLst/>
          </a:prstGeom>
          <a:noFill/>
          <a:ln cap="flat" cmpd="sng" w="9525">
            <a:solidFill>
              <a:srgbClr val="EE0000"/>
            </a:solidFill>
            <a:prstDash val="solid"/>
            <a:round/>
            <a:headEnd len="med" w="med" type="none"/>
            <a:tailEnd len="med" w="med" type="none"/>
          </a:ln>
        </p:spPr>
      </p:cxnSp>
      <p:cxnSp>
        <p:nvCxnSpPr>
          <p:cNvPr id="2126" name="Google Shape;2126;p194"/>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2127" name="Google Shape;2127;p194"/>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lt1"/>
              </a:buClr>
              <a:buSzPts val="800"/>
              <a:buFont typeface="Red Hat Display Medium"/>
              <a:buNone/>
              <a:defRPr sz="800">
                <a:solidFill>
                  <a:schemeClr val="l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9pPr>
          </a:lstStyle>
          <a:p/>
        </p:txBody>
      </p:sp>
      <p:sp>
        <p:nvSpPr>
          <p:cNvPr id="2128" name="Google Shape;2128;p194"/>
          <p:cNvSpPr txBox="1"/>
          <p:nvPr>
            <p:ph idx="2" type="subTitle"/>
          </p:nvPr>
        </p:nvSpPr>
        <p:spPr>
          <a:xfrm>
            <a:off x="6938588" y="1307790"/>
            <a:ext cx="1593300" cy="24819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None/>
              <a:defRPr sz="1100">
                <a:solidFill>
                  <a:srgbClr val="141414"/>
                </a:solidFill>
                <a:latin typeface="Red Hat Display"/>
                <a:ea typeface="Red Hat Display"/>
                <a:cs typeface="Red Hat Display"/>
                <a:sym typeface="Red Hat Display"/>
              </a:defRPr>
            </a:lvl1pPr>
            <a:lvl2pPr lvl="1" rtl="0">
              <a:lnSpc>
                <a:spcPct val="174000"/>
              </a:lnSpc>
              <a:spcBef>
                <a:spcPts val="0"/>
              </a:spcBef>
              <a:spcAft>
                <a:spcPts val="0"/>
              </a:spcAft>
              <a:buNone/>
              <a:defRPr sz="1100">
                <a:solidFill>
                  <a:srgbClr val="141414"/>
                </a:solidFill>
              </a:defRPr>
            </a:lvl2pPr>
            <a:lvl3pPr lvl="2" rtl="0">
              <a:lnSpc>
                <a:spcPct val="174000"/>
              </a:lnSpc>
              <a:spcBef>
                <a:spcPts val="0"/>
              </a:spcBef>
              <a:spcAft>
                <a:spcPts val="0"/>
              </a:spcAft>
              <a:buNone/>
              <a:defRPr sz="1100">
                <a:solidFill>
                  <a:srgbClr val="141414"/>
                </a:solidFill>
              </a:defRPr>
            </a:lvl3pPr>
            <a:lvl4pPr lvl="3" rtl="0">
              <a:lnSpc>
                <a:spcPct val="174000"/>
              </a:lnSpc>
              <a:spcBef>
                <a:spcPts val="0"/>
              </a:spcBef>
              <a:spcAft>
                <a:spcPts val="0"/>
              </a:spcAft>
              <a:buNone/>
              <a:defRPr sz="1100">
                <a:solidFill>
                  <a:srgbClr val="141414"/>
                </a:solidFill>
              </a:defRPr>
            </a:lvl4pPr>
            <a:lvl5pPr lvl="4" rtl="0">
              <a:lnSpc>
                <a:spcPct val="174000"/>
              </a:lnSpc>
              <a:spcBef>
                <a:spcPts val="0"/>
              </a:spcBef>
              <a:spcAft>
                <a:spcPts val="0"/>
              </a:spcAft>
              <a:buNone/>
              <a:defRPr sz="1100">
                <a:solidFill>
                  <a:srgbClr val="141414"/>
                </a:solidFill>
              </a:defRPr>
            </a:lvl5pPr>
            <a:lvl6pPr lvl="5" rtl="0">
              <a:lnSpc>
                <a:spcPct val="174000"/>
              </a:lnSpc>
              <a:spcBef>
                <a:spcPts val="0"/>
              </a:spcBef>
              <a:spcAft>
                <a:spcPts val="0"/>
              </a:spcAft>
              <a:buNone/>
              <a:defRPr sz="1100">
                <a:solidFill>
                  <a:srgbClr val="141414"/>
                </a:solidFill>
              </a:defRPr>
            </a:lvl6pPr>
            <a:lvl7pPr lvl="6" rtl="0">
              <a:lnSpc>
                <a:spcPct val="174000"/>
              </a:lnSpc>
              <a:spcBef>
                <a:spcPts val="0"/>
              </a:spcBef>
              <a:spcAft>
                <a:spcPts val="0"/>
              </a:spcAft>
              <a:buNone/>
              <a:defRPr sz="1100">
                <a:solidFill>
                  <a:srgbClr val="141414"/>
                </a:solidFill>
              </a:defRPr>
            </a:lvl7pPr>
            <a:lvl8pPr lvl="7" rtl="0">
              <a:lnSpc>
                <a:spcPct val="174000"/>
              </a:lnSpc>
              <a:spcBef>
                <a:spcPts val="0"/>
              </a:spcBef>
              <a:spcAft>
                <a:spcPts val="0"/>
              </a:spcAft>
              <a:buNone/>
              <a:defRPr sz="1100">
                <a:solidFill>
                  <a:srgbClr val="141414"/>
                </a:solidFill>
              </a:defRPr>
            </a:lvl8pPr>
            <a:lvl9pPr lvl="8" rtl="0">
              <a:lnSpc>
                <a:spcPct val="174000"/>
              </a:lnSpc>
              <a:spcBef>
                <a:spcPts val="0"/>
              </a:spcBef>
              <a:spcAft>
                <a:spcPts val="0"/>
              </a:spcAft>
              <a:buNone/>
              <a:defRPr sz="1100">
                <a:solidFill>
                  <a:srgbClr val="141414"/>
                </a:solidFill>
              </a:defRPr>
            </a:lvl9pPr>
          </a:lstStyle>
          <a:p/>
        </p:txBody>
      </p:sp>
      <p:pic>
        <p:nvPicPr>
          <p:cNvPr id="2129" name="Google Shape;2129;p194"/>
          <p:cNvPicPr preferRelativeResize="0"/>
          <p:nvPr/>
        </p:nvPicPr>
        <p:blipFill rotWithShape="1">
          <a:blip r:embed="rId3">
            <a:alphaModFix/>
          </a:blip>
          <a:srcRect b="317" l="0" r="0" t="327"/>
          <a:stretch/>
        </p:blipFill>
        <p:spPr>
          <a:xfrm>
            <a:off x="8033460" y="4734938"/>
            <a:ext cx="731888" cy="171091"/>
          </a:xfrm>
          <a:prstGeom prst="rect">
            <a:avLst/>
          </a:prstGeom>
          <a:noFill/>
          <a:ln>
            <a:noFill/>
          </a:ln>
        </p:spPr>
      </p:pic>
      <p:sp>
        <p:nvSpPr>
          <p:cNvPr id="2130" name="Google Shape;2130;p194"/>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solidFill>
                  <a:srgbClr val="FFFFFF"/>
                </a:solidFill>
                <a:latin typeface="Red Hat Text Medium"/>
                <a:ea typeface="Red Hat Text Medium"/>
                <a:cs typeface="Red Hat Text Medium"/>
                <a:sym typeface="Red Hat Text Medium"/>
              </a:defRPr>
            </a:lvl1pPr>
            <a:lvl2pPr lvl="1" rtl="0" algn="ctr">
              <a:buNone/>
              <a:defRPr sz="600">
                <a:solidFill>
                  <a:srgbClr val="FFFFFF"/>
                </a:solidFill>
                <a:latin typeface="Red Hat Text Medium"/>
                <a:ea typeface="Red Hat Text Medium"/>
                <a:cs typeface="Red Hat Text Medium"/>
                <a:sym typeface="Red Hat Text Medium"/>
              </a:defRPr>
            </a:lvl2pPr>
            <a:lvl3pPr lvl="2" rtl="0" algn="ctr">
              <a:buNone/>
              <a:defRPr sz="600">
                <a:solidFill>
                  <a:srgbClr val="FFFFFF"/>
                </a:solidFill>
                <a:latin typeface="Red Hat Text Medium"/>
                <a:ea typeface="Red Hat Text Medium"/>
                <a:cs typeface="Red Hat Text Medium"/>
                <a:sym typeface="Red Hat Text Medium"/>
              </a:defRPr>
            </a:lvl3pPr>
            <a:lvl4pPr lvl="3" rtl="0" algn="ctr">
              <a:buNone/>
              <a:defRPr sz="600">
                <a:solidFill>
                  <a:srgbClr val="FFFFFF"/>
                </a:solidFill>
                <a:latin typeface="Red Hat Text Medium"/>
                <a:ea typeface="Red Hat Text Medium"/>
                <a:cs typeface="Red Hat Text Medium"/>
                <a:sym typeface="Red Hat Text Medium"/>
              </a:defRPr>
            </a:lvl4pPr>
            <a:lvl5pPr lvl="4" rtl="0" algn="ctr">
              <a:buNone/>
              <a:defRPr sz="600">
                <a:solidFill>
                  <a:srgbClr val="FFFFFF"/>
                </a:solidFill>
                <a:latin typeface="Red Hat Text Medium"/>
                <a:ea typeface="Red Hat Text Medium"/>
                <a:cs typeface="Red Hat Text Medium"/>
                <a:sym typeface="Red Hat Text Medium"/>
              </a:defRPr>
            </a:lvl5pPr>
            <a:lvl6pPr lvl="5" rtl="0" algn="ctr">
              <a:buNone/>
              <a:defRPr sz="600">
                <a:solidFill>
                  <a:srgbClr val="FFFFFF"/>
                </a:solidFill>
                <a:latin typeface="Red Hat Text Medium"/>
                <a:ea typeface="Red Hat Text Medium"/>
                <a:cs typeface="Red Hat Text Medium"/>
                <a:sym typeface="Red Hat Text Medium"/>
              </a:defRPr>
            </a:lvl6pPr>
            <a:lvl7pPr lvl="6" rtl="0" algn="ctr">
              <a:buNone/>
              <a:defRPr sz="600">
                <a:solidFill>
                  <a:srgbClr val="FFFFFF"/>
                </a:solidFill>
                <a:latin typeface="Red Hat Text Medium"/>
                <a:ea typeface="Red Hat Text Medium"/>
                <a:cs typeface="Red Hat Text Medium"/>
                <a:sym typeface="Red Hat Text Medium"/>
              </a:defRPr>
            </a:lvl7pPr>
            <a:lvl8pPr lvl="7" rtl="0" algn="ctr">
              <a:buNone/>
              <a:defRPr sz="600">
                <a:solidFill>
                  <a:srgbClr val="FFFFFF"/>
                </a:solidFill>
                <a:latin typeface="Red Hat Text Medium"/>
                <a:ea typeface="Red Hat Text Medium"/>
                <a:cs typeface="Red Hat Text Medium"/>
                <a:sym typeface="Red Hat Text Medium"/>
              </a:defRPr>
            </a:lvl8pPr>
            <a:lvl9pPr lvl="8" rtl="0" algn="ctr">
              <a:buNone/>
              <a:defRPr sz="600">
                <a:solidFill>
                  <a:srgbClr val="FFFFFF"/>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2 divider B">
  <p:cSld name="CUSTOM_2_1">
    <p:bg>
      <p:bgPr>
        <a:blipFill>
          <a:blip r:embed="rId2">
            <a:alphaModFix/>
          </a:blip>
          <a:stretch>
            <a:fillRect/>
          </a:stretch>
        </a:blipFill>
      </p:bgPr>
    </p:bg>
    <p:spTree>
      <p:nvGrpSpPr>
        <p:cNvPr id="2131" name="Shape 2131"/>
        <p:cNvGrpSpPr/>
        <p:nvPr/>
      </p:nvGrpSpPr>
      <p:grpSpPr>
        <a:xfrm>
          <a:off x="0" y="0"/>
          <a:ext cx="0" cy="0"/>
          <a:chOff x="0" y="0"/>
          <a:chExt cx="0" cy="0"/>
        </a:xfrm>
      </p:grpSpPr>
      <p:sp>
        <p:nvSpPr>
          <p:cNvPr id="2132" name="Google Shape;2132;p195"/>
          <p:cNvSpPr txBox="1"/>
          <p:nvPr>
            <p:ph type="title"/>
          </p:nvPr>
        </p:nvSpPr>
        <p:spPr>
          <a:xfrm>
            <a:off x="335831" y="813421"/>
            <a:ext cx="5118900" cy="1578900"/>
          </a:xfrm>
          <a:prstGeom prst="rect">
            <a:avLst/>
          </a:prstGeom>
        </p:spPr>
        <p:txBody>
          <a:bodyPr anchorCtr="0" anchor="t" bIns="68575" lIns="329175" spcFirstLastPara="1" rIns="68575" wrap="square" tIns="68575">
            <a:noAutofit/>
          </a:bodyPr>
          <a:lstStyle>
            <a:lvl1pPr lvl="0" rtl="0">
              <a:spcBef>
                <a:spcPts val="0"/>
              </a:spcBef>
              <a:spcAft>
                <a:spcPts val="0"/>
              </a:spcAft>
              <a:buNone/>
              <a:defRPr sz="3600">
                <a:solidFill>
                  <a:schemeClr val="accent1"/>
                </a:solidFill>
                <a:latin typeface="Red Hat Display Medium"/>
                <a:ea typeface="Red Hat Display Medium"/>
                <a:cs typeface="Red Hat Display Medium"/>
                <a:sym typeface="Red Hat Display Medium"/>
              </a:defRPr>
            </a:lvl1pPr>
            <a:lvl2pPr lvl="1" rtl="0">
              <a:spcBef>
                <a:spcPts val="0"/>
              </a:spcBef>
              <a:spcAft>
                <a:spcPts val="0"/>
              </a:spcAft>
              <a:buNone/>
              <a:defRPr sz="4500">
                <a:solidFill>
                  <a:schemeClr val="accent1"/>
                </a:solidFill>
                <a:latin typeface="Red Hat Display Medium"/>
                <a:ea typeface="Red Hat Display Medium"/>
                <a:cs typeface="Red Hat Display Medium"/>
                <a:sym typeface="Red Hat Display Medium"/>
              </a:defRPr>
            </a:lvl2pPr>
            <a:lvl3pPr lvl="2" rtl="0">
              <a:spcBef>
                <a:spcPts val="0"/>
              </a:spcBef>
              <a:spcAft>
                <a:spcPts val="0"/>
              </a:spcAft>
              <a:buNone/>
              <a:defRPr sz="4500">
                <a:solidFill>
                  <a:schemeClr val="accent1"/>
                </a:solidFill>
                <a:latin typeface="Red Hat Display Medium"/>
                <a:ea typeface="Red Hat Display Medium"/>
                <a:cs typeface="Red Hat Display Medium"/>
                <a:sym typeface="Red Hat Display Medium"/>
              </a:defRPr>
            </a:lvl3pPr>
            <a:lvl4pPr lvl="3" rtl="0">
              <a:spcBef>
                <a:spcPts val="0"/>
              </a:spcBef>
              <a:spcAft>
                <a:spcPts val="0"/>
              </a:spcAft>
              <a:buNone/>
              <a:defRPr sz="4500">
                <a:solidFill>
                  <a:schemeClr val="accent1"/>
                </a:solidFill>
                <a:latin typeface="Red Hat Display Medium"/>
                <a:ea typeface="Red Hat Display Medium"/>
                <a:cs typeface="Red Hat Display Medium"/>
                <a:sym typeface="Red Hat Display Medium"/>
              </a:defRPr>
            </a:lvl4pPr>
            <a:lvl5pPr lvl="4" rtl="0">
              <a:spcBef>
                <a:spcPts val="0"/>
              </a:spcBef>
              <a:spcAft>
                <a:spcPts val="0"/>
              </a:spcAft>
              <a:buNone/>
              <a:defRPr sz="4500">
                <a:solidFill>
                  <a:schemeClr val="accent1"/>
                </a:solidFill>
                <a:latin typeface="Red Hat Display Medium"/>
                <a:ea typeface="Red Hat Display Medium"/>
                <a:cs typeface="Red Hat Display Medium"/>
                <a:sym typeface="Red Hat Display Medium"/>
              </a:defRPr>
            </a:lvl5pPr>
            <a:lvl6pPr lvl="5" rtl="0">
              <a:spcBef>
                <a:spcPts val="0"/>
              </a:spcBef>
              <a:spcAft>
                <a:spcPts val="0"/>
              </a:spcAft>
              <a:buNone/>
              <a:defRPr sz="4500">
                <a:solidFill>
                  <a:schemeClr val="accent1"/>
                </a:solidFill>
                <a:latin typeface="Red Hat Display Medium"/>
                <a:ea typeface="Red Hat Display Medium"/>
                <a:cs typeface="Red Hat Display Medium"/>
                <a:sym typeface="Red Hat Display Medium"/>
              </a:defRPr>
            </a:lvl6pPr>
            <a:lvl7pPr lvl="6" rtl="0">
              <a:spcBef>
                <a:spcPts val="0"/>
              </a:spcBef>
              <a:spcAft>
                <a:spcPts val="0"/>
              </a:spcAft>
              <a:buNone/>
              <a:defRPr sz="4500">
                <a:solidFill>
                  <a:schemeClr val="accent1"/>
                </a:solidFill>
                <a:latin typeface="Red Hat Display Medium"/>
                <a:ea typeface="Red Hat Display Medium"/>
                <a:cs typeface="Red Hat Display Medium"/>
                <a:sym typeface="Red Hat Display Medium"/>
              </a:defRPr>
            </a:lvl7pPr>
            <a:lvl8pPr lvl="7" rtl="0">
              <a:spcBef>
                <a:spcPts val="0"/>
              </a:spcBef>
              <a:spcAft>
                <a:spcPts val="0"/>
              </a:spcAft>
              <a:buNone/>
              <a:defRPr sz="4500">
                <a:solidFill>
                  <a:schemeClr val="accent1"/>
                </a:solidFill>
                <a:latin typeface="Red Hat Display Medium"/>
                <a:ea typeface="Red Hat Display Medium"/>
                <a:cs typeface="Red Hat Display Medium"/>
                <a:sym typeface="Red Hat Display Medium"/>
              </a:defRPr>
            </a:lvl8pPr>
            <a:lvl9pPr lvl="8" rtl="0">
              <a:spcBef>
                <a:spcPts val="0"/>
              </a:spcBef>
              <a:spcAft>
                <a:spcPts val="0"/>
              </a:spcAft>
              <a:buNone/>
              <a:defRPr sz="4500">
                <a:solidFill>
                  <a:schemeClr val="accent1"/>
                </a:solidFill>
                <a:latin typeface="Red Hat Display Medium"/>
                <a:ea typeface="Red Hat Display Medium"/>
                <a:cs typeface="Red Hat Display Medium"/>
                <a:sym typeface="Red Hat Display Medium"/>
              </a:defRPr>
            </a:lvl9pPr>
          </a:lstStyle>
          <a:p/>
        </p:txBody>
      </p:sp>
      <p:cxnSp>
        <p:nvCxnSpPr>
          <p:cNvPr id="2133" name="Google Shape;2133;p195"/>
          <p:cNvCxnSpPr/>
          <p:nvPr/>
        </p:nvCxnSpPr>
        <p:spPr>
          <a:xfrm rot="10800000">
            <a:off x="335825" y="4801200"/>
            <a:ext cx="0" cy="342300"/>
          </a:xfrm>
          <a:prstGeom prst="straightConnector1">
            <a:avLst/>
          </a:prstGeom>
          <a:noFill/>
          <a:ln cap="flat" cmpd="sng" w="9525">
            <a:solidFill>
              <a:srgbClr val="EE0000"/>
            </a:solidFill>
            <a:prstDash val="solid"/>
            <a:round/>
            <a:headEnd len="med" w="med" type="none"/>
            <a:tailEnd len="med" w="med" type="none"/>
          </a:ln>
        </p:spPr>
      </p:cxnSp>
      <p:cxnSp>
        <p:nvCxnSpPr>
          <p:cNvPr id="2134" name="Google Shape;2134;p195"/>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2135" name="Google Shape;2135;p195"/>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9pPr>
          </a:lstStyle>
          <a:p/>
        </p:txBody>
      </p:sp>
      <p:sp>
        <p:nvSpPr>
          <p:cNvPr id="2136" name="Google Shape;2136;p195"/>
          <p:cNvSpPr txBox="1"/>
          <p:nvPr>
            <p:ph idx="2" type="subTitle"/>
          </p:nvPr>
        </p:nvSpPr>
        <p:spPr>
          <a:xfrm>
            <a:off x="6938588" y="1307790"/>
            <a:ext cx="1593300" cy="24819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None/>
              <a:defRPr sz="1100">
                <a:solidFill>
                  <a:schemeClr val="lt1"/>
                </a:solidFill>
                <a:latin typeface="Red Hat Display"/>
                <a:ea typeface="Red Hat Display"/>
                <a:cs typeface="Red Hat Display"/>
                <a:sym typeface="Red Hat Display"/>
              </a:defRPr>
            </a:lvl1pPr>
            <a:lvl2pPr lvl="1" rtl="0">
              <a:lnSpc>
                <a:spcPct val="174000"/>
              </a:lnSpc>
              <a:spcBef>
                <a:spcPts val="0"/>
              </a:spcBef>
              <a:spcAft>
                <a:spcPts val="0"/>
              </a:spcAft>
              <a:buNone/>
              <a:defRPr sz="1100">
                <a:solidFill>
                  <a:schemeClr val="lt1"/>
                </a:solidFill>
              </a:defRPr>
            </a:lvl2pPr>
            <a:lvl3pPr lvl="2" rtl="0">
              <a:lnSpc>
                <a:spcPct val="174000"/>
              </a:lnSpc>
              <a:spcBef>
                <a:spcPts val="0"/>
              </a:spcBef>
              <a:spcAft>
                <a:spcPts val="0"/>
              </a:spcAft>
              <a:buNone/>
              <a:defRPr sz="1100">
                <a:solidFill>
                  <a:schemeClr val="lt1"/>
                </a:solidFill>
              </a:defRPr>
            </a:lvl3pPr>
            <a:lvl4pPr lvl="3" rtl="0">
              <a:lnSpc>
                <a:spcPct val="174000"/>
              </a:lnSpc>
              <a:spcBef>
                <a:spcPts val="0"/>
              </a:spcBef>
              <a:spcAft>
                <a:spcPts val="0"/>
              </a:spcAft>
              <a:buNone/>
              <a:defRPr sz="1100">
                <a:solidFill>
                  <a:schemeClr val="lt1"/>
                </a:solidFill>
              </a:defRPr>
            </a:lvl4pPr>
            <a:lvl5pPr lvl="4" rtl="0">
              <a:lnSpc>
                <a:spcPct val="174000"/>
              </a:lnSpc>
              <a:spcBef>
                <a:spcPts val="0"/>
              </a:spcBef>
              <a:spcAft>
                <a:spcPts val="0"/>
              </a:spcAft>
              <a:buNone/>
              <a:defRPr sz="1100">
                <a:solidFill>
                  <a:schemeClr val="lt1"/>
                </a:solidFill>
              </a:defRPr>
            </a:lvl5pPr>
            <a:lvl6pPr lvl="5" rtl="0">
              <a:lnSpc>
                <a:spcPct val="174000"/>
              </a:lnSpc>
              <a:spcBef>
                <a:spcPts val="0"/>
              </a:spcBef>
              <a:spcAft>
                <a:spcPts val="0"/>
              </a:spcAft>
              <a:buNone/>
              <a:defRPr sz="1100">
                <a:solidFill>
                  <a:schemeClr val="lt1"/>
                </a:solidFill>
              </a:defRPr>
            </a:lvl6pPr>
            <a:lvl7pPr lvl="6" rtl="0">
              <a:lnSpc>
                <a:spcPct val="174000"/>
              </a:lnSpc>
              <a:spcBef>
                <a:spcPts val="0"/>
              </a:spcBef>
              <a:spcAft>
                <a:spcPts val="0"/>
              </a:spcAft>
              <a:buNone/>
              <a:defRPr sz="1100">
                <a:solidFill>
                  <a:schemeClr val="lt1"/>
                </a:solidFill>
              </a:defRPr>
            </a:lvl7pPr>
            <a:lvl8pPr lvl="7" rtl="0">
              <a:lnSpc>
                <a:spcPct val="174000"/>
              </a:lnSpc>
              <a:spcBef>
                <a:spcPts val="0"/>
              </a:spcBef>
              <a:spcAft>
                <a:spcPts val="0"/>
              </a:spcAft>
              <a:buNone/>
              <a:defRPr sz="1100">
                <a:solidFill>
                  <a:schemeClr val="lt1"/>
                </a:solidFill>
              </a:defRPr>
            </a:lvl8pPr>
            <a:lvl9pPr lvl="8" rtl="0">
              <a:lnSpc>
                <a:spcPct val="174000"/>
              </a:lnSpc>
              <a:spcBef>
                <a:spcPts val="0"/>
              </a:spcBef>
              <a:spcAft>
                <a:spcPts val="0"/>
              </a:spcAft>
              <a:buNone/>
              <a:defRPr sz="1100">
                <a:solidFill>
                  <a:schemeClr val="lt1"/>
                </a:solidFill>
              </a:defRPr>
            </a:lvl9pPr>
          </a:lstStyle>
          <a:p/>
        </p:txBody>
      </p:sp>
      <p:pic>
        <p:nvPicPr>
          <p:cNvPr id="2137" name="Google Shape;2137;p195"/>
          <p:cNvPicPr preferRelativeResize="0"/>
          <p:nvPr/>
        </p:nvPicPr>
        <p:blipFill>
          <a:blip r:embed="rId3">
            <a:alphaModFix/>
          </a:blip>
          <a:stretch>
            <a:fillRect/>
          </a:stretch>
        </p:blipFill>
        <p:spPr>
          <a:xfrm>
            <a:off x="8033460" y="4734378"/>
            <a:ext cx="731888" cy="172209"/>
          </a:xfrm>
          <a:prstGeom prst="rect">
            <a:avLst/>
          </a:prstGeom>
          <a:noFill/>
          <a:ln>
            <a:noFill/>
          </a:ln>
        </p:spPr>
      </p:pic>
      <p:sp>
        <p:nvSpPr>
          <p:cNvPr id="2138" name="Google Shape;2138;p195"/>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call out A">
  <p:cSld name="CUSTOM_2_1_2">
    <p:bg>
      <p:bgPr>
        <a:blipFill>
          <a:blip r:embed="rId2">
            <a:alphaModFix/>
          </a:blip>
          <a:stretch>
            <a:fillRect/>
          </a:stretch>
        </a:blipFill>
      </p:bgPr>
    </p:bg>
    <p:spTree>
      <p:nvGrpSpPr>
        <p:cNvPr id="2139" name="Shape 2139"/>
        <p:cNvGrpSpPr/>
        <p:nvPr/>
      </p:nvGrpSpPr>
      <p:grpSpPr>
        <a:xfrm>
          <a:off x="0" y="0"/>
          <a:ext cx="0" cy="0"/>
          <a:chOff x="0" y="0"/>
          <a:chExt cx="0" cy="0"/>
        </a:xfrm>
      </p:grpSpPr>
      <p:cxnSp>
        <p:nvCxnSpPr>
          <p:cNvPr id="2140" name="Google Shape;2140;p196"/>
          <p:cNvCxnSpPr/>
          <p:nvPr/>
        </p:nvCxnSpPr>
        <p:spPr>
          <a:xfrm rot="10800000">
            <a:off x="335825" y="4801200"/>
            <a:ext cx="0" cy="342300"/>
          </a:xfrm>
          <a:prstGeom prst="straightConnector1">
            <a:avLst/>
          </a:prstGeom>
          <a:noFill/>
          <a:ln cap="flat" cmpd="sng" w="9525">
            <a:solidFill>
              <a:srgbClr val="EE0000"/>
            </a:solidFill>
            <a:prstDash val="solid"/>
            <a:round/>
            <a:headEnd len="med" w="med" type="none"/>
            <a:tailEnd len="med" w="med" type="none"/>
          </a:ln>
        </p:spPr>
      </p:cxnSp>
      <p:cxnSp>
        <p:nvCxnSpPr>
          <p:cNvPr id="2141" name="Google Shape;2141;p196"/>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2142" name="Google Shape;2142;p196"/>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9pPr>
          </a:lstStyle>
          <a:p/>
        </p:txBody>
      </p:sp>
      <p:pic>
        <p:nvPicPr>
          <p:cNvPr id="2143" name="Google Shape;2143;p196"/>
          <p:cNvPicPr preferRelativeResize="0"/>
          <p:nvPr/>
        </p:nvPicPr>
        <p:blipFill>
          <a:blip r:embed="rId3">
            <a:alphaModFix/>
          </a:blip>
          <a:stretch>
            <a:fillRect/>
          </a:stretch>
        </p:blipFill>
        <p:spPr>
          <a:xfrm>
            <a:off x="8033460" y="4734378"/>
            <a:ext cx="731888" cy="172209"/>
          </a:xfrm>
          <a:prstGeom prst="rect">
            <a:avLst/>
          </a:prstGeom>
          <a:noFill/>
          <a:ln>
            <a:noFill/>
          </a:ln>
        </p:spPr>
      </p:pic>
      <p:sp>
        <p:nvSpPr>
          <p:cNvPr id="2144" name="Google Shape;2144;p196"/>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2145" name="Google Shape;2145;p196"/>
          <p:cNvSpPr txBox="1"/>
          <p:nvPr>
            <p:ph idx="2" type="subTitle"/>
          </p:nvPr>
        </p:nvSpPr>
        <p:spPr>
          <a:xfrm>
            <a:off x="6938588" y="1679691"/>
            <a:ext cx="1593300" cy="23679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None/>
              <a:defRPr sz="1100">
                <a:solidFill>
                  <a:srgbClr val="FFFFFF"/>
                </a:solidFill>
                <a:latin typeface="Red Hat Display"/>
                <a:ea typeface="Red Hat Display"/>
                <a:cs typeface="Red Hat Display"/>
                <a:sym typeface="Red Hat Display"/>
              </a:defRPr>
            </a:lvl1pPr>
            <a:lvl2pPr lvl="1" rtl="0">
              <a:lnSpc>
                <a:spcPct val="174000"/>
              </a:lnSpc>
              <a:spcBef>
                <a:spcPts val="0"/>
              </a:spcBef>
              <a:spcAft>
                <a:spcPts val="0"/>
              </a:spcAft>
              <a:buNone/>
              <a:defRPr sz="1100">
                <a:solidFill>
                  <a:srgbClr val="FFFFFF"/>
                </a:solidFill>
              </a:defRPr>
            </a:lvl2pPr>
            <a:lvl3pPr lvl="2" rtl="0">
              <a:lnSpc>
                <a:spcPct val="174000"/>
              </a:lnSpc>
              <a:spcBef>
                <a:spcPts val="0"/>
              </a:spcBef>
              <a:spcAft>
                <a:spcPts val="0"/>
              </a:spcAft>
              <a:buNone/>
              <a:defRPr sz="1100">
                <a:solidFill>
                  <a:srgbClr val="FFFFFF"/>
                </a:solidFill>
              </a:defRPr>
            </a:lvl3pPr>
            <a:lvl4pPr lvl="3" rtl="0">
              <a:lnSpc>
                <a:spcPct val="174000"/>
              </a:lnSpc>
              <a:spcBef>
                <a:spcPts val="0"/>
              </a:spcBef>
              <a:spcAft>
                <a:spcPts val="0"/>
              </a:spcAft>
              <a:buNone/>
              <a:defRPr sz="1100">
                <a:solidFill>
                  <a:srgbClr val="FFFFFF"/>
                </a:solidFill>
              </a:defRPr>
            </a:lvl4pPr>
            <a:lvl5pPr lvl="4" rtl="0">
              <a:lnSpc>
                <a:spcPct val="174000"/>
              </a:lnSpc>
              <a:spcBef>
                <a:spcPts val="0"/>
              </a:spcBef>
              <a:spcAft>
                <a:spcPts val="0"/>
              </a:spcAft>
              <a:buNone/>
              <a:defRPr sz="1100">
                <a:solidFill>
                  <a:srgbClr val="FFFFFF"/>
                </a:solidFill>
              </a:defRPr>
            </a:lvl5pPr>
            <a:lvl6pPr lvl="5" rtl="0">
              <a:lnSpc>
                <a:spcPct val="174000"/>
              </a:lnSpc>
              <a:spcBef>
                <a:spcPts val="0"/>
              </a:spcBef>
              <a:spcAft>
                <a:spcPts val="0"/>
              </a:spcAft>
              <a:buNone/>
              <a:defRPr sz="1100">
                <a:solidFill>
                  <a:srgbClr val="FFFFFF"/>
                </a:solidFill>
              </a:defRPr>
            </a:lvl6pPr>
            <a:lvl7pPr lvl="6" rtl="0">
              <a:lnSpc>
                <a:spcPct val="174000"/>
              </a:lnSpc>
              <a:spcBef>
                <a:spcPts val="0"/>
              </a:spcBef>
              <a:spcAft>
                <a:spcPts val="0"/>
              </a:spcAft>
              <a:buNone/>
              <a:defRPr sz="1100">
                <a:solidFill>
                  <a:srgbClr val="FFFFFF"/>
                </a:solidFill>
              </a:defRPr>
            </a:lvl7pPr>
            <a:lvl8pPr lvl="7" rtl="0">
              <a:lnSpc>
                <a:spcPct val="174000"/>
              </a:lnSpc>
              <a:spcBef>
                <a:spcPts val="0"/>
              </a:spcBef>
              <a:spcAft>
                <a:spcPts val="0"/>
              </a:spcAft>
              <a:buNone/>
              <a:defRPr sz="1100">
                <a:solidFill>
                  <a:srgbClr val="FFFFFF"/>
                </a:solidFill>
              </a:defRPr>
            </a:lvl8pPr>
            <a:lvl9pPr lvl="8" rtl="0">
              <a:lnSpc>
                <a:spcPct val="174000"/>
              </a:lnSpc>
              <a:spcBef>
                <a:spcPts val="0"/>
              </a:spcBef>
              <a:spcAft>
                <a:spcPts val="0"/>
              </a:spcAft>
              <a:buNone/>
              <a:defRPr sz="1100">
                <a:solidFill>
                  <a:srgbClr val="FFFFFF"/>
                </a:solidFill>
              </a:defRPr>
            </a:lvl9pPr>
          </a:lstStyle>
          <a:p/>
        </p:txBody>
      </p:sp>
      <p:sp>
        <p:nvSpPr>
          <p:cNvPr id="2146" name="Google Shape;2146;p196"/>
          <p:cNvSpPr txBox="1"/>
          <p:nvPr>
            <p:ph idx="3" type="subTitle"/>
          </p:nvPr>
        </p:nvSpPr>
        <p:spPr>
          <a:xfrm>
            <a:off x="6938588" y="1265269"/>
            <a:ext cx="1593300" cy="266100"/>
          </a:xfrm>
          <a:prstGeom prst="rect">
            <a:avLst/>
          </a:prstGeom>
        </p:spPr>
        <p:txBody>
          <a:bodyPr anchorCtr="0" anchor="b" bIns="0" lIns="0" spcFirstLastPara="1" rIns="0" wrap="square" tIns="0">
            <a:noAutofit/>
          </a:bodyPr>
          <a:lstStyle>
            <a:lvl1pPr lvl="0" rtl="0">
              <a:lnSpc>
                <a:spcPct val="135000"/>
              </a:lnSpc>
              <a:spcBef>
                <a:spcPts val="0"/>
              </a:spcBef>
              <a:spcAft>
                <a:spcPts val="0"/>
              </a:spcAft>
              <a:buClr>
                <a:srgbClr val="FFFFFF"/>
              </a:buClr>
              <a:buSzPts val="1100"/>
              <a:buFont typeface="Red Hat Display Medium"/>
              <a:buNone/>
              <a:defRPr sz="1100">
                <a:solidFill>
                  <a:srgbClr val="FFFFFF"/>
                </a:solidFill>
                <a:latin typeface="Red Hat Display Medium"/>
                <a:ea typeface="Red Hat Display Medium"/>
                <a:cs typeface="Red Hat Display Medium"/>
                <a:sym typeface="Red Hat Display Medium"/>
              </a:defRPr>
            </a:lvl1pPr>
            <a:lvl2pPr lvl="1" rtl="0">
              <a:spcBef>
                <a:spcPts val="0"/>
              </a:spcBef>
              <a:spcAft>
                <a:spcPts val="0"/>
              </a:spcAft>
              <a:buClr>
                <a:srgbClr val="FFFFFF"/>
              </a:buClr>
              <a:buSzPts val="1400"/>
              <a:buNone/>
              <a:defRPr>
                <a:solidFill>
                  <a:srgbClr val="FFFFFF"/>
                </a:solidFill>
              </a:defRPr>
            </a:lvl2pPr>
            <a:lvl3pPr lvl="2" rtl="0">
              <a:spcBef>
                <a:spcPts val="400"/>
              </a:spcBef>
              <a:spcAft>
                <a:spcPts val="0"/>
              </a:spcAft>
              <a:buClr>
                <a:srgbClr val="FFFFFF"/>
              </a:buClr>
              <a:buSzPts val="1400"/>
              <a:buNone/>
              <a:defRPr>
                <a:solidFill>
                  <a:srgbClr val="FFFFFF"/>
                </a:solidFill>
              </a:defRPr>
            </a:lvl3pPr>
            <a:lvl4pPr lvl="3" rtl="0">
              <a:spcBef>
                <a:spcPts val="400"/>
              </a:spcBef>
              <a:spcAft>
                <a:spcPts val="0"/>
              </a:spcAft>
              <a:buClr>
                <a:srgbClr val="FFFFFF"/>
              </a:buClr>
              <a:buSzPts val="1400"/>
              <a:buNone/>
              <a:defRPr>
                <a:solidFill>
                  <a:srgbClr val="FFFFFF"/>
                </a:solidFill>
              </a:defRPr>
            </a:lvl4pPr>
            <a:lvl5pPr lvl="4" rtl="0">
              <a:spcBef>
                <a:spcPts val="400"/>
              </a:spcBef>
              <a:spcAft>
                <a:spcPts val="0"/>
              </a:spcAft>
              <a:buClr>
                <a:srgbClr val="FFFFFF"/>
              </a:buClr>
              <a:buSzPts val="1400"/>
              <a:buNone/>
              <a:defRPr>
                <a:solidFill>
                  <a:srgbClr val="FFFFFF"/>
                </a:solidFill>
              </a:defRPr>
            </a:lvl5pPr>
            <a:lvl6pPr lvl="5" rtl="0">
              <a:spcBef>
                <a:spcPts val="400"/>
              </a:spcBef>
              <a:spcAft>
                <a:spcPts val="0"/>
              </a:spcAft>
              <a:buClr>
                <a:srgbClr val="FFFFFF"/>
              </a:buClr>
              <a:buSzPts val="1400"/>
              <a:buNone/>
              <a:defRPr>
                <a:solidFill>
                  <a:srgbClr val="FFFFFF"/>
                </a:solidFill>
              </a:defRPr>
            </a:lvl6pPr>
            <a:lvl7pPr lvl="6" rtl="0">
              <a:spcBef>
                <a:spcPts val="400"/>
              </a:spcBef>
              <a:spcAft>
                <a:spcPts val="0"/>
              </a:spcAft>
              <a:buClr>
                <a:srgbClr val="FFFFFF"/>
              </a:buClr>
              <a:buSzPts val="1400"/>
              <a:buNone/>
              <a:defRPr>
                <a:solidFill>
                  <a:srgbClr val="FFFFFF"/>
                </a:solidFill>
              </a:defRPr>
            </a:lvl7pPr>
            <a:lvl8pPr lvl="7" rtl="0">
              <a:spcBef>
                <a:spcPts val="400"/>
              </a:spcBef>
              <a:spcAft>
                <a:spcPts val="0"/>
              </a:spcAft>
              <a:buClr>
                <a:srgbClr val="FFFFFF"/>
              </a:buClr>
              <a:buSzPts val="1400"/>
              <a:buNone/>
              <a:defRPr>
                <a:solidFill>
                  <a:srgbClr val="FFFFFF"/>
                </a:solidFill>
              </a:defRPr>
            </a:lvl8pPr>
            <a:lvl9pPr lvl="8" rtl="0">
              <a:spcBef>
                <a:spcPts val="400"/>
              </a:spcBef>
              <a:spcAft>
                <a:spcPts val="400"/>
              </a:spcAft>
              <a:buClr>
                <a:srgbClr val="FFFFFF"/>
              </a:buClr>
              <a:buSzPts val="1400"/>
              <a:buNone/>
              <a:defRPr>
                <a:solidFill>
                  <a:srgbClr val="FFFFFF"/>
                </a:solidFill>
              </a:defRPr>
            </a:lvl9pPr>
          </a:lstStyle>
          <a:p/>
        </p:txBody>
      </p:sp>
    </p:spTree>
  </p:cSld>
  <p:clrMapOvr>
    <a:masterClrMapping/>
  </p:clrMapOvr>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2 divider C">
  <p:cSld name="CUSTOM_2_1_1">
    <p:bg>
      <p:bgPr>
        <a:blipFill>
          <a:blip r:embed="rId2">
            <a:alphaModFix/>
          </a:blip>
          <a:stretch>
            <a:fillRect/>
          </a:stretch>
        </a:blipFill>
      </p:bgPr>
    </p:bg>
    <p:spTree>
      <p:nvGrpSpPr>
        <p:cNvPr id="2147" name="Shape 2147"/>
        <p:cNvGrpSpPr/>
        <p:nvPr/>
      </p:nvGrpSpPr>
      <p:grpSpPr>
        <a:xfrm>
          <a:off x="0" y="0"/>
          <a:ext cx="0" cy="0"/>
          <a:chOff x="0" y="0"/>
          <a:chExt cx="0" cy="0"/>
        </a:xfrm>
      </p:grpSpPr>
      <p:sp>
        <p:nvSpPr>
          <p:cNvPr id="2148" name="Google Shape;2148;p197"/>
          <p:cNvSpPr txBox="1"/>
          <p:nvPr>
            <p:ph type="title"/>
          </p:nvPr>
        </p:nvSpPr>
        <p:spPr>
          <a:xfrm>
            <a:off x="335831" y="813421"/>
            <a:ext cx="5118900" cy="1578900"/>
          </a:xfrm>
          <a:prstGeom prst="rect">
            <a:avLst/>
          </a:prstGeom>
        </p:spPr>
        <p:txBody>
          <a:bodyPr anchorCtr="0" anchor="t" bIns="68575" lIns="329175" spcFirstLastPara="1" rIns="68575" wrap="square" tIns="68575">
            <a:noAutofit/>
          </a:bodyPr>
          <a:lstStyle>
            <a:lvl1pPr lvl="0" rtl="0">
              <a:spcBef>
                <a:spcPts val="0"/>
              </a:spcBef>
              <a:spcAft>
                <a:spcPts val="0"/>
              </a:spcAft>
              <a:buNone/>
              <a:defRPr sz="3600">
                <a:solidFill>
                  <a:schemeClr val="accent1"/>
                </a:solidFill>
                <a:latin typeface="Red Hat Display Medium"/>
                <a:ea typeface="Red Hat Display Medium"/>
                <a:cs typeface="Red Hat Display Medium"/>
                <a:sym typeface="Red Hat Display Medium"/>
              </a:defRPr>
            </a:lvl1pPr>
            <a:lvl2pPr lvl="1" rtl="0">
              <a:spcBef>
                <a:spcPts val="0"/>
              </a:spcBef>
              <a:spcAft>
                <a:spcPts val="0"/>
              </a:spcAft>
              <a:buNone/>
              <a:defRPr sz="4500">
                <a:solidFill>
                  <a:schemeClr val="accent1"/>
                </a:solidFill>
                <a:latin typeface="Red Hat Display Medium"/>
                <a:ea typeface="Red Hat Display Medium"/>
                <a:cs typeface="Red Hat Display Medium"/>
                <a:sym typeface="Red Hat Display Medium"/>
              </a:defRPr>
            </a:lvl2pPr>
            <a:lvl3pPr lvl="2" rtl="0">
              <a:spcBef>
                <a:spcPts val="0"/>
              </a:spcBef>
              <a:spcAft>
                <a:spcPts val="0"/>
              </a:spcAft>
              <a:buNone/>
              <a:defRPr sz="4500">
                <a:solidFill>
                  <a:schemeClr val="accent1"/>
                </a:solidFill>
                <a:latin typeface="Red Hat Display Medium"/>
                <a:ea typeface="Red Hat Display Medium"/>
                <a:cs typeface="Red Hat Display Medium"/>
                <a:sym typeface="Red Hat Display Medium"/>
              </a:defRPr>
            </a:lvl3pPr>
            <a:lvl4pPr lvl="3" rtl="0">
              <a:spcBef>
                <a:spcPts val="0"/>
              </a:spcBef>
              <a:spcAft>
                <a:spcPts val="0"/>
              </a:spcAft>
              <a:buNone/>
              <a:defRPr sz="4500">
                <a:solidFill>
                  <a:schemeClr val="accent1"/>
                </a:solidFill>
                <a:latin typeface="Red Hat Display Medium"/>
                <a:ea typeface="Red Hat Display Medium"/>
                <a:cs typeface="Red Hat Display Medium"/>
                <a:sym typeface="Red Hat Display Medium"/>
              </a:defRPr>
            </a:lvl4pPr>
            <a:lvl5pPr lvl="4" rtl="0">
              <a:spcBef>
                <a:spcPts val="0"/>
              </a:spcBef>
              <a:spcAft>
                <a:spcPts val="0"/>
              </a:spcAft>
              <a:buNone/>
              <a:defRPr sz="4500">
                <a:solidFill>
                  <a:schemeClr val="accent1"/>
                </a:solidFill>
                <a:latin typeface="Red Hat Display Medium"/>
                <a:ea typeface="Red Hat Display Medium"/>
                <a:cs typeface="Red Hat Display Medium"/>
                <a:sym typeface="Red Hat Display Medium"/>
              </a:defRPr>
            </a:lvl5pPr>
            <a:lvl6pPr lvl="5" rtl="0">
              <a:spcBef>
                <a:spcPts val="0"/>
              </a:spcBef>
              <a:spcAft>
                <a:spcPts val="0"/>
              </a:spcAft>
              <a:buNone/>
              <a:defRPr sz="4500">
                <a:solidFill>
                  <a:schemeClr val="accent1"/>
                </a:solidFill>
                <a:latin typeface="Red Hat Display Medium"/>
                <a:ea typeface="Red Hat Display Medium"/>
                <a:cs typeface="Red Hat Display Medium"/>
                <a:sym typeface="Red Hat Display Medium"/>
              </a:defRPr>
            </a:lvl6pPr>
            <a:lvl7pPr lvl="6" rtl="0">
              <a:spcBef>
                <a:spcPts val="0"/>
              </a:spcBef>
              <a:spcAft>
                <a:spcPts val="0"/>
              </a:spcAft>
              <a:buNone/>
              <a:defRPr sz="4500">
                <a:solidFill>
                  <a:schemeClr val="accent1"/>
                </a:solidFill>
                <a:latin typeface="Red Hat Display Medium"/>
                <a:ea typeface="Red Hat Display Medium"/>
                <a:cs typeface="Red Hat Display Medium"/>
                <a:sym typeface="Red Hat Display Medium"/>
              </a:defRPr>
            </a:lvl7pPr>
            <a:lvl8pPr lvl="7" rtl="0">
              <a:spcBef>
                <a:spcPts val="0"/>
              </a:spcBef>
              <a:spcAft>
                <a:spcPts val="0"/>
              </a:spcAft>
              <a:buNone/>
              <a:defRPr sz="4500">
                <a:solidFill>
                  <a:schemeClr val="accent1"/>
                </a:solidFill>
                <a:latin typeface="Red Hat Display Medium"/>
                <a:ea typeface="Red Hat Display Medium"/>
                <a:cs typeface="Red Hat Display Medium"/>
                <a:sym typeface="Red Hat Display Medium"/>
              </a:defRPr>
            </a:lvl8pPr>
            <a:lvl9pPr lvl="8" rtl="0">
              <a:spcBef>
                <a:spcPts val="0"/>
              </a:spcBef>
              <a:spcAft>
                <a:spcPts val="0"/>
              </a:spcAft>
              <a:buNone/>
              <a:defRPr sz="4500">
                <a:solidFill>
                  <a:schemeClr val="accent1"/>
                </a:solidFill>
                <a:latin typeface="Red Hat Display Medium"/>
                <a:ea typeface="Red Hat Display Medium"/>
                <a:cs typeface="Red Hat Display Medium"/>
                <a:sym typeface="Red Hat Display Medium"/>
              </a:defRPr>
            </a:lvl9pPr>
          </a:lstStyle>
          <a:p/>
        </p:txBody>
      </p:sp>
      <p:cxnSp>
        <p:nvCxnSpPr>
          <p:cNvPr id="2149" name="Google Shape;2149;p197"/>
          <p:cNvCxnSpPr/>
          <p:nvPr/>
        </p:nvCxnSpPr>
        <p:spPr>
          <a:xfrm rot="10800000">
            <a:off x="335825" y="4801200"/>
            <a:ext cx="0" cy="342300"/>
          </a:xfrm>
          <a:prstGeom prst="straightConnector1">
            <a:avLst/>
          </a:prstGeom>
          <a:noFill/>
          <a:ln cap="flat" cmpd="sng" w="9525">
            <a:solidFill>
              <a:srgbClr val="EE0000"/>
            </a:solidFill>
            <a:prstDash val="solid"/>
            <a:round/>
            <a:headEnd len="med" w="med" type="none"/>
            <a:tailEnd len="med" w="med" type="none"/>
          </a:ln>
        </p:spPr>
      </p:cxnSp>
      <p:cxnSp>
        <p:nvCxnSpPr>
          <p:cNvPr id="2150" name="Google Shape;2150;p197"/>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2151" name="Google Shape;2151;p197"/>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9pPr>
          </a:lstStyle>
          <a:p/>
        </p:txBody>
      </p:sp>
      <p:sp>
        <p:nvSpPr>
          <p:cNvPr id="2152" name="Google Shape;2152;p197"/>
          <p:cNvSpPr txBox="1"/>
          <p:nvPr>
            <p:ph idx="2" type="subTitle"/>
          </p:nvPr>
        </p:nvSpPr>
        <p:spPr>
          <a:xfrm>
            <a:off x="6938588" y="1307790"/>
            <a:ext cx="1593300" cy="24819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100">
                <a:solidFill>
                  <a:srgbClr val="EBEBEB"/>
                </a:solidFill>
              </a:defRPr>
            </a:lvl1pPr>
            <a:lvl2pPr lvl="1" rtl="0">
              <a:lnSpc>
                <a:spcPct val="174000"/>
              </a:lnSpc>
              <a:spcBef>
                <a:spcPts val="0"/>
              </a:spcBef>
              <a:spcAft>
                <a:spcPts val="0"/>
              </a:spcAft>
              <a:buNone/>
              <a:defRPr sz="1100">
                <a:solidFill>
                  <a:srgbClr val="EBEBEB"/>
                </a:solidFill>
              </a:defRPr>
            </a:lvl2pPr>
            <a:lvl3pPr lvl="2" rtl="0">
              <a:lnSpc>
                <a:spcPct val="174000"/>
              </a:lnSpc>
              <a:spcBef>
                <a:spcPts val="0"/>
              </a:spcBef>
              <a:spcAft>
                <a:spcPts val="0"/>
              </a:spcAft>
              <a:buNone/>
              <a:defRPr sz="1100">
                <a:solidFill>
                  <a:srgbClr val="EBEBEB"/>
                </a:solidFill>
              </a:defRPr>
            </a:lvl3pPr>
            <a:lvl4pPr lvl="3" rtl="0">
              <a:lnSpc>
                <a:spcPct val="174000"/>
              </a:lnSpc>
              <a:spcBef>
                <a:spcPts val="0"/>
              </a:spcBef>
              <a:spcAft>
                <a:spcPts val="0"/>
              </a:spcAft>
              <a:buNone/>
              <a:defRPr sz="1100">
                <a:solidFill>
                  <a:srgbClr val="EBEBEB"/>
                </a:solidFill>
              </a:defRPr>
            </a:lvl4pPr>
            <a:lvl5pPr lvl="4" rtl="0">
              <a:lnSpc>
                <a:spcPct val="174000"/>
              </a:lnSpc>
              <a:spcBef>
                <a:spcPts val="0"/>
              </a:spcBef>
              <a:spcAft>
                <a:spcPts val="0"/>
              </a:spcAft>
              <a:buNone/>
              <a:defRPr sz="1100">
                <a:solidFill>
                  <a:srgbClr val="EBEBEB"/>
                </a:solidFill>
              </a:defRPr>
            </a:lvl5pPr>
            <a:lvl6pPr lvl="5" rtl="0">
              <a:lnSpc>
                <a:spcPct val="174000"/>
              </a:lnSpc>
              <a:spcBef>
                <a:spcPts val="0"/>
              </a:spcBef>
              <a:spcAft>
                <a:spcPts val="0"/>
              </a:spcAft>
              <a:buNone/>
              <a:defRPr sz="1100">
                <a:solidFill>
                  <a:srgbClr val="EBEBEB"/>
                </a:solidFill>
              </a:defRPr>
            </a:lvl6pPr>
            <a:lvl7pPr lvl="6" rtl="0">
              <a:lnSpc>
                <a:spcPct val="174000"/>
              </a:lnSpc>
              <a:spcBef>
                <a:spcPts val="0"/>
              </a:spcBef>
              <a:spcAft>
                <a:spcPts val="0"/>
              </a:spcAft>
              <a:buNone/>
              <a:defRPr sz="1100">
                <a:solidFill>
                  <a:srgbClr val="EBEBEB"/>
                </a:solidFill>
              </a:defRPr>
            </a:lvl7pPr>
            <a:lvl8pPr lvl="7" rtl="0">
              <a:lnSpc>
                <a:spcPct val="174000"/>
              </a:lnSpc>
              <a:spcBef>
                <a:spcPts val="0"/>
              </a:spcBef>
              <a:spcAft>
                <a:spcPts val="0"/>
              </a:spcAft>
              <a:buNone/>
              <a:defRPr sz="1100">
                <a:solidFill>
                  <a:srgbClr val="EBEBEB"/>
                </a:solidFill>
              </a:defRPr>
            </a:lvl8pPr>
            <a:lvl9pPr lvl="8" rtl="0">
              <a:lnSpc>
                <a:spcPct val="174000"/>
              </a:lnSpc>
              <a:spcBef>
                <a:spcPts val="0"/>
              </a:spcBef>
              <a:spcAft>
                <a:spcPts val="0"/>
              </a:spcAft>
              <a:buNone/>
              <a:defRPr sz="1100">
                <a:solidFill>
                  <a:srgbClr val="EBEBEB"/>
                </a:solidFill>
              </a:defRPr>
            </a:lvl9pPr>
          </a:lstStyle>
          <a:p/>
        </p:txBody>
      </p:sp>
      <p:pic>
        <p:nvPicPr>
          <p:cNvPr id="2153" name="Google Shape;2153;p197"/>
          <p:cNvPicPr preferRelativeResize="0"/>
          <p:nvPr/>
        </p:nvPicPr>
        <p:blipFill rotWithShape="1">
          <a:blip r:embed="rId3">
            <a:alphaModFix/>
          </a:blip>
          <a:srcRect b="317" l="0" r="0" t="327"/>
          <a:stretch/>
        </p:blipFill>
        <p:spPr>
          <a:xfrm>
            <a:off x="8033460" y="4734938"/>
            <a:ext cx="731888" cy="171091"/>
          </a:xfrm>
          <a:prstGeom prst="rect">
            <a:avLst/>
          </a:prstGeom>
          <a:noFill/>
          <a:ln>
            <a:noFill/>
          </a:ln>
        </p:spPr>
      </p:pic>
      <p:sp>
        <p:nvSpPr>
          <p:cNvPr id="2154" name="Google Shape;2154;p197"/>
          <p:cNvSpPr txBox="1"/>
          <p:nvPr>
            <p:ph idx="3" type="subTitle"/>
          </p:nvPr>
        </p:nvSpPr>
        <p:spPr>
          <a:xfrm>
            <a:off x="6938588" y="1307790"/>
            <a:ext cx="1593300" cy="24819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None/>
              <a:defRPr sz="1100">
                <a:solidFill>
                  <a:schemeClr val="dk1"/>
                </a:solidFill>
                <a:latin typeface="Red Hat Display"/>
                <a:ea typeface="Red Hat Display"/>
                <a:cs typeface="Red Hat Display"/>
                <a:sym typeface="Red Hat Display"/>
              </a:defRPr>
            </a:lvl1pPr>
            <a:lvl2pPr lvl="1" rtl="0">
              <a:lnSpc>
                <a:spcPct val="174000"/>
              </a:lnSpc>
              <a:spcBef>
                <a:spcPts val="0"/>
              </a:spcBef>
              <a:spcAft>
                <a:spcPts val="0"/>
              </a:spcAft>
              <a:buNone/>
              <a:defRPr sz="1100">
                <a:solidFill>
                  <a:schemeClr val="dk1"/>
                </a:solidFill>
              </a:defRPr>
            </a:lvl2pPr>
            <a:lvl3pPr lvl="2" rtl="0">
              <a:lnSpc>
                <a:spcPct val="174000"/>
              </a:lnSpc>
              <a:spcBef>
                <a:spcPts val="0"/>
              </a:spcBef>
              <a:spcAft>
                <a:spcPts val="0"/>
              </a:spcAft>
              <a:buNone/>
              <a:defRPr sz="1100">
                <a:solidFill>
                  <a:schemeClr val="dk1"/>
                </a:solidFill>
              </a:defRPr>
            </a:lvl3pPr>
            <a:lvl4pPr lvl="3" rtl="0">
              <a:lnSpc>
                <a:spcPct val="174000"/>
              </a:lnSpc>
              <a:spcBef>
                <a:spcPts val="0"/>
              </a:spcBef>
              <a:spcAft>
                <a:spcPts val="0"/>
              </a:spcAft>
              <a:buNone/>
              <a:defRPr sz="1100">
                <a:solidFill>
                  <a:schemeClr val="dk1"/>
                </a:solidFill>
              </a:defRPr>
            </a:lvl4pPr>
            <a:lvl5pPr lvl="4" rtl="0">
              <a:lnSpc>
                <a:spcPct val="174000"/>
              </a:lnSpc>
              <a:spcBef>
                <a:spcPts val="0"/>
              </a:spcBef>
              <a:spcAft>
                <a:spcPts val="0"/>
              </a:spcAft>
              <a:buNone/>
              <a:defRPr sz="1100">
                <a:solidFill>
                  <a:schemeClr val="dk1"/>
                </a:solidFill>
              </a:defRPr>
            </a:lvl5pPr>
            <a:lvl6pPr lvl="5" rtl="0">
              <a:lnSpc>
                <a:spcPct val="174000"/>
              </a:lnSpc>
              <a:spcBef>
                <a:spcPts val="0"/>
              </a:spcBef>
              <a:spcAft>
                <a:spcPts val="0"/>
              </a:spcAft>
              <a:buNone/>
              <a:defRPr sz="1100">
                <a:solidFill>
                  <a:schemeClr val="dk1"/>
                </a:solidFill>
              </a:defRPr>
            </a:lvl6pPr>
            <a:lvl7pPr lvl="6" rtl="0">
              <a:lnSpc>
                <a:spcPct val="174000"/>
              </a:lnSpc>
              <a:spcBef>
                <a:spcPts val="0"/>
              </a:spcBef>
              <a:spcAft>
                <a:spcPts val="0"/>
              </a:spcAft>
              <a:buNone/>
              <a:defRPr sz="1100">
                <a:solidFill>
                  <a:schemeClr val="dk1"/>
                </a:solidFill>
              </a:defRPr>
            </a:lvl7pPr>
            <a:lvl8pPr lvl="7" rtl="0">
              <a:lnSpc>
                <a:spcPct val="174000"/>
              </a:lnSpc>
              <a:spcBef>
                <a:spcPts val="0"/>
              </a:spcBef>
              <a:spcAft>
                <a:spcPts val="0"/>
              </a:spcAft>
              <a:buNone/>
              <a:defRPr sz="1100">
                <a:solidFill>
                  <a:schemeClr val="dk1"/>
                </a:solidFill>
              </a:defRPr>
            </a:lvl8pPr>
            <a:lvl9pPr lvl="8" rtl="0">
              <a:lnSpc>
                <a:spcPct val="174000"/>
              </a:lnSpc>
              <a:spcBef>
                <a:spcPts val="0"/>
              </a:spcBef>
              <a:spcAft>
                <a:spcPts val="0"/>
              </a:spcAft>
              <a:buNone/>
              <a:defRPr sz="1100">
                <a:solidFill>
                  <a:schemeClr val="dk1"/>
                </a:solidFill>
              </a:defRPr>
            </a:lvl9pPr>
          </a:lstStyle>
          <a:p/>
        </p:txBody>
      </p:sp>
      <p:sp>
        <p:nvSpPr>
          <p:cNvPr id="2155" name="Google Shape;2155;p197"/>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call out B">
  <p:cSld name="CUSTOM_2_1_1_1">
    <p:bg>
      <p:bgPr>
        <a:blipFill>
          <a:blip r:embed="rId2">
            <a:alphaModFix/>
          </a:blip>
          <a:stretch>
            <a:fillRect/>
          </a:stretch>
        </a:blipFill>
      </p:bgPr>
    </p:bg>
    <p:spTree>
      <p:nvGrpSpPr>
        <p:cNvPr id="2156" name="Shape 2156"/>
        <p:cNvGrpSpPr/>
        <p:nvPr/>
      </p:nvGrpSpPr>
      <p:grpSpPr>
        <a:xfrm>
          <a:off x="0" y="0"/>
          <a:ext cx="0" cy="0"/>
          <a:chOff x="0" y="0"/>
          <a:chExt cx="0" cy="0"/>
        </a:xfrm>
      </p:grpSpPr>
      <p:sp>
        <p:nvSpPr>
          <p:cNvPr id="2157" name="Google Shape;2157;p198"/>
          <p:cNvSpPr txBox="1"/>
          <p:nvPr>
            <p:ph idx="1" type="subTitle"/>
          </p:nvPr>
        </p:nvSpPr>
        <p:spPr>
          <a:xfrm>
            <a:off x="6938588" y="1679691"/>
            <a:ext cx="1593300" cy="23679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None/>
              <a:defRPr sz="1100">
                <a:solidFill>
                  <a:schemeClr val="dk1"/>
                </a:solidFill>
                <a:latin typeface="Red Hat Display"/>
                <a:ea typeface="Red Hat Display"/>
                <a:cs typeface="Red Hat Display"/>
                <a:sym typeface="Red Hat Display"/>
              </a:defRPr>
            </a:lvl1pPr>
            <a:lvl2pPr lvl="1" rtl="0">
              <a:lnSpc>
                <a:spcPct val="174000"/>
              </a:lnSpc>
              <a:spcBef>
                <a:spcPts val="0"/>
              </a:spcBef>
              <a:spcAft>
                <a:spcPts val="0"/>
              </a:spcAft>
              <a:buNone/>
              <a:defRPr sz="1100">
                <a:solidFill>
                  <a:schemeClr val="dk1"/>
                </a:solidFill>
              </a:defRPr>
            </a:lvl2pPr>
            <a:lvl3pPr lvl="2" rtl="0">
              <a:lnSpc>
                <a:spcPct val="174000"/>
              </a:lnSpc>
              <a:spcBef>
                <a:spcPts val="0"/>
              </a:spcBef>
              <a:spcAft>
                <a:spcPts val="0"/>
              </a:spcAft>
              <a:buNone/>
              <a:defRPr sz="1100">
                <a:solidFill>
                  <a:schemeClr val="dk1"/>
                </a:solidFill>
              </a:defRPr>
            </a:lvl3pPr>
            <a:lvl4pPr lvl="3" rtl="0">
              <a:lnSpc>
                <a:spcPct val="174000"/>
              </a:lnSpc>
              <a:spcBef>
                <a:spcPts val="0"/>
              </a:spcBef>
              <a:spcAft>
                <a:spcPts val="0"/>
              </a:spcAft>
              <a:buNone/>
              <a:defRPr sz="1100">
                <a:solidFill>
                  <a:schemeClr val="dk1"/>
                </a:solidFill>
              </a:defRPr>
            </a:lvl4pPr>
            <a:lvl5pPr lvl="4" rtl="0">
              <a:lnSpc>
                <a:spcPct val="174000"/>
              </a:lnSpc>
              <a:spcBef>
                <a:spcPts val="0"/>
              </a:spcBef>
              <a:spcAft>
                <a:spcPts val="0"/>
              </a:spcAft>
              <a:buNone/>
              <a:defRPr sz="1100">
                <a:solidFill>
                  <a:schemeClr val="dk1"/>
                </a:solidFill>
              </a:defRPr>
            </a:lvl5pPr>
            <a:lvl6pPr lvl="5" rtl="0">
              <a:lnSpc>
                <a:spcPct val="174000"/>
              </a:lnSpc>
              <a:spcBef>
                <a:spcPts val="0"/>
              </a:spcBef>
              <a:spcAft>
                <a:spcPts val="0"/>
              </a:spcAft>
              <a:buNone/>
              <a:defRPr sz="1100">
                <a:solidFill>
                  <a:schemeClr val="dk1"/>
                </a:solidFill>
              </a:defRPr>
            </a:lvl6pPr>
            <a:lvl7pPr lvl="6" rtl="0">
              <a:lnSpc>
                <a:spcPct val="174000"/>
              </a:lnSpc>
              <a:spcBef>
                <a:spcPts val="0"/>
              </a:spcBef>
              <a:spcAft>
                <a:spcPts val="0"/>
              </a:spcAft>
              <a:buNone/>
              <a:defRPr sz="1100">
                <a:solidFill>
                  <a:schemeClr val="dk1"/>
                </a:solidFill>
              </a:defRPr>
            </a:lvl7pPr>
            <a:lvl8pPr lvl="7" rtl="0">
              <a:lnSpc>
                <a:spcPct val="174000"/>
              </a:lnSpc>
              <a:spcBef>
                <a:spcPts val="0"/>
              </a:spcBef>
              <a:spcAft>
                <a:spcPts val="0"/>
              </a:spcAft>
              <a:buNone/>
              <a:defRPr sz="1100">
                <a:solidFill>
                  <a:schemeClr val="dk1"/>
                </a:solidFill>
              </a:defRPr>
            </a:lvl8pPr>
            <a:lvl9pPr lvl="8" rtl="0">
              <a:lnSpc>
                <a:spcPct val="174000"/>
              </a:lnSpc>
              <a:spcBef>
                <a:spcPts val="0"/>
              </a:spcBef>
              <a:spcAft>
                <a:spcPts val="0"/>
              </a:spcAft>
              <a:buNone/>
              <a:defRPr sz="1100">
                <a:solidFill>
                  <a:schemeClr val="dk1"/>
                </a:solidFill>
              </a:defRPr>
            </a:lvl9pPr>
          </a:lstStyle>
          <a:p/>
        </p:txBody>
      </p:sp>
      <p:sp>
        <p:nvSpPr>
          <p:cNvPr id="2158" name="Google Shape;2158;p198"/>
          <p:cNvSpPr txBox="1"/>
          <p:nvPr>
            <p:ph idx="2" type="subTitle"/>
          </p:nvPr>
        </p:nvSpPr>
        <p:spPr>
          <a:xfrm>
            <a:off x="6938588" y="1265269"/>
            <a:ext cx="1593300" cy="266100"/>
          </a:xfrm>
          <a:prstGeom prst="rect">
            <a:avLst/>
          </a:prstGeom>
        </p:spPr>
        <p:txBody>
          <a:bodyPr anchorCtr="0" anchor="b" bIns="0" lIns="0" spcFirstLastPara="1" rIns="0" wrap="square" tIns="0">
            <a:noAutofit/>
          </a:bodyPr>
          <a:lstStyle>
            <a:lvl1pPr lvl="0" rtl="0">
              <a:lnSpc>
                <a:spcPct val="135000"/>
              </a:lnSpc>
              <a:spcBef>
                <a:spcPts val="0"/>
              </a:spcBef>
              <a:spcAft>
                <a:spcPts val="0"/>
              </a:spcAft>
              <a:buSzPts val="1100"/>
              <a:buFont typeface="Red Hat Display Medium"/>
              <a:buNone/>
              <a:defRPr sz="1100">
                <a:latin typeface="Red Hat Display Medium"/>
                <a:ea typeface="Red Hat Display Medium"/>
                <a:cs typeface="Red Hat Display Medium"/>
                <a:sym typeface="Red Hat Display Medium"/>
              </a:defRPr>
            </a:lvl1pPr>
            <a:lvl2pPr lvl="1" rtl="0">
              <a:spcBef>
                <a:spcPts val="0"/>
              </a:spcBef>
              <a:spcAft>
                <a:spcPts val="0"/>
              </a:spcAft>
              <a:buSzPts val="1400"/>
              <a:buNone/>
              <a:defRPr/>
            </a:lvl2pPr>
            <a:lvl3pPr lvl="2" rtl="0">
              <a:spcBef>
                <a:spcPts val="400"/>
              </a:spcBef>
              <a:spcAft>
                <a:spcPts val="0"/>
              </a:spcAft>
              <a:buSzPts val="1400"/>
              <a:buNone/>
              <a:defRPr/>
            </a:lvl3pPr>
            <a:lvl4pPr lvl="3" rtl="0">
              <a:spcBef>
                <a:spcPts val="400"/>
              </a:spcBef>
              <a:spcAft>
                <a:spcPts val="0"/>
              </a:spcAft>
              <a:buSzPts val="1400"/>
              <a:buNone/>
              <a:defRPr/>
            </a:lvl4pPr>
            <a:lvl5pPr lvl="4" rtl="0">
              <a:spcBef>
                <a:spcPts val="400"/>
              </a:spcBef>
              <a:spcAft>
                <a:spcPts val="0"/>
              </a:spcAft>
              <a:buSzPts val="1400"/>
              <a:buNone/>
              <a:defRPr/>
            </a:lvl5pPr>
            <a:lvl6pPr lvl="5" rtl="0">
              <a:spcBef>
                <a:spcPts val="400"/>
              </a:spcBef>
              <a:spcAft>
                <a:spcPts val="0"/>
              </a:spcAft>
              <a:buSzPts val="1400"/>
              <a:buNone/>
              <a:defRPr/>
            </a:lvl6pPr>
            <a:lvl7pPr lvl="6" rtl="0">
              <a:spcBef>
                <a:spcPts val="400"/>
              </a:spcBef>
              <a:spcAft>
                <a:spcPts val="0"/>
              </a:spcAft>
              <a:buSzPts val="1400"/>
              <a:buNone/>
              <a:defRPr/>
            </a:lvl7pPr>
            <a:lvl8pPr lvl="7" rtl="0">
              <a:spcBef>
                <a:spcPts val="400"/>
              </a:spcBef>
              <a:spcAft>
                <a:spcPts val="0"/>
              </a:spcAft>
              <a:buSzPts val="1400"/>
              <a:buNone/>
              <a:defRPr/>
            </a:lvl8pPr>
            <a:lvl9pPr lvl="8" rtl="0">
              <a:spcBef>
                <a:spcPts val="400"/>
              </a:spcBef>
              <a:spcAft>
                <a:spcPts val="400"/>
              </a:spcAft>
              <a:buSzPts val="1400"/>
              <a:buNone/>
              <a:defRPr/>
            </a:lvl9pPr>
          </a:lstStyle>
          <a:p/>
        </p:txBody>
      </p:sp>
      <p:cxnSp>
        <p:nvCxnSpPr>
          <p:cNvPr id="2159" name="Google Shape;2159;p198"/>
          <p:cNvCxnSpPr/>
          <p:nvPr/>
        </p:nvCxnSpPr>
        <p:spPr>
          <a:xfrm rot="10800000">
            <a:off x="335825" y="4801200"/>
            <a:ext cx="0" cy="342300"/>
          </a:xfrm>
          <a:prstGeom prst="straightConnector1">
            <a:avLst/>
          </a:prstGeom>
          <a:noFill/>
          <a:ln cap="flat" cmpd="sng" w="9525">
            <a:solidFill>
              <a:srgbClr val="EE0000"/>
            </a:solidFill>
            <a:prstDash val="solid"/>
            <a:round/>
            <a:headEnd len="med" w="med" type="none"/>
            <a:tailEnd len="med" w="med" type="none"/>
          </a:ln>
        </p:spPr>
      </p:cxnSp>
      <p:cxnSp>
        <p:nvCxnSpPr>
          <p:cNvPr id="2160" name="Google Shape;2160;p198"/>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2161" name="Google Shape;2161;p198"/>
          <p:cNvSpPr txBox="1"/>
          <p:nvPr>
            <p:ph idx="3"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9pPr>
          </a:lstStyle>
          <a:p/>
        </p:txBody>
      </p:sp>
      <p:pic>
        <p:nvPicPr>
          <p:cNvPr id="2162" name="Google Shape;2162;p198"/>
          <p:cNvPicPr preferRelativeResize="0"/>
          <p:nvPr/>
        </p:nvPicPr>
        <p:blipFill rotWithShape="1">
          <a:blip r:embed="rId3">
            <a:alphaModFix/>
          </a:blip>
          <a:srcRect b="317" l="0" r="0" t="327"/>
          <a:stretch/>
        </p:blipFill>
        <p:spPr>
          <a:xfrm>
            <a:off x="8033460" y="4734938"/>
            <a:ext cx="731888" cy="171091"/>
          </a:xfrm>
          <a:prstGeom prst="rect">
            <a:avLst/>
          </a:prstGeom>
          <a:noFill/>
          <a:ln>
            <a:noFill/>
          </a:ln>
        </p:spPr>
      </p:pic>
      <p:sp>
        <p:nvSpPr>
          <p:cNvPr id="2163" name="Google Shape;2163;p198"/>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2 divider D">
  <p:cSld name="CUSTOM_3">
    <p:bg>
      <p:bgPr>
        <a:blipFill>
          <a:blip r:embed="rId2">
            <a:alphaModFix/>
          </a:blip>
          <a:stretch>
            <a:fillRect/>
          </a:stretch>
        </a:blipFill>
      </p:bgPr>
    </p:bg>
    <p:spTree>
      <p:nvGrpSpPr>
        <p:cNvPr id="2164" name="Shape 2164"/>
        <p:cNvGrpSpPr/>
        <p:nvPr/>
      </p:nvGrpSpPr>
      <p:grpSpPr>
        <a:xfrm>
          <a:off x="0" y="0"/>
          <a:ext cx="0" cy="0"/>
          <a:chOff x="0" y="0"/>
          <a:chExt cx="0" cy="0"/>
        </a:xfrm>
      </p:grpSpPr>
      <p:sp>
        <p:nvSpPr>
          <p:cNvPr id="2165" name="Google Shape;2165;p199"/>
          <p:cNvSpPr txBox="1"/>
          <p:nvPr>
            <p:ph type="title"/>
          </p:nvPr>
        </p:nvSpPr>
        <p:spPr>
          <a:xfrm>
            <a:off x="1557019" y="1412438"/>
            <a:ext cx="5994000" cy="23034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4100">
                <a:solidFill>
                  <a:schemeClr val="accent1"/>
                </a:solidFill>
              </a:defRPr>
            </a:lvl1pPr>
            <a:lvl2pPr lvl="1" rtl="0">
              <a:lnSpc>
                <a:spcPct val="100000"/>
              </a:lnSpc>
              <a:spcBef>
                <a:spcPts val="0"/>
              </a:spcBef>
              <a:spcAft>
                <a:spcPts val="0"/>
              </a:spcAft>
              <a:buNone/>
              <a:defRPr sz="4100">
                <a:solidFill>
                  <a:schemeClr val="accent1"/>
                </a:solidFill>
              </a:defRPr>
            </a:lvl2pPr>
            <a:lvl3pPr lvl="2" rtl="0">
              <a:lnSpc>
                <a:spcPct val="100000"/>
              </a:lnSpc>
              <a:spcBef>
                <a:spcPts val="0"/>
              </a:spcBef>
              <a:spcAft>
                <a:spcPts val="0"/>
              </a:spcAft>
              <a:buNone/>
              <a:defRPr sz="4100">
                <a:solidFill>
                  <a:schemeClr val="accent1"/>
                </a:solidFill>
              </a:defRPr>
            </a:lvl3pPr>
            <a:lvl4pPr lvl="3" rtl="0">
              <a:lnSpc>
                <a:spcPct val="100000"/>
              </a:lnSpc>
              <a:spcBef>
                <a:spcPts val="0"/>
              </a:spcBef>
              <a:spcAft>
                <a:spcPts val="0"/>
              </a:spcAft>
              <a:buNone/>
              <a:defRPr sz="4100">
                <a:solidFill>
                  <a:schemeClr val="accent1"/>
                </a:solidFill>
              </a:defRPr>
            </a:lvl4pPr>
            <a:lvl5pPr lvl="4" rtl="0">
              <a:lnSpc>
                <a:spcPct val="100000"/>
              </a:lnSpc>
              <a:spcBef>
                <a:spcPts val="0"/>
              </a:spcBef>
              <a:spcAft>
                <a:spcPts val="0"/>
              </a:spcAft>
              <a:buNone/>
              <a:defRPr sz="4100">
                <a:solidFill>
                  <a:schemeClr val="accent1"/>
                </a:solidFill>
              </a:defRPr>
            </a:lvl5pPr>
            <a:lvl6pPr lvl="5" rtl="0">
              <a:lnSpc>
                <a:spcPct val="100000"/>
              </a:lnSpc>
              <a:spcBef>
                <a:spcPts val="0"/>
              </a:spcBef>
              <a:spcAft>
                <a:spcPts val="0"/>
              </a:spcAft>
              <a:buNone/>
              <a:defRPr sz="4100">
                <a:solidFill>
                  <a:schemeClr val="accent1"/>
                </a:solidFill>
              </a:defRPr>
            </a:lvl6pPr>
            <a:lvl7pPr lvl="6" rtl="0">
              <a:lnSpc>
                <a:spcPct val="100000"/>
              </a:lnSpc>
              <a:spcBef>
                <a:spcPts val="0"/>
              </a:spcBef>
              <a:spcAft>
                <a:spcPts val="0"/>
              </a:spcAft>
              <a:buNone/>
              <a:defRPr sz="4100">
                <a:solidFill>
                  <a:schemeClr val="accent1"/>
                </a:solidFill>
              </a:defRPr>
            </a:lvl7pPr>
            <a:lvl8pPr lvl="7" rtl="0">
              <a:lnSpc>
                <a:spcPct val="100000"/>
              </a:lnSpc>
              <a:spcBef>
                <a:spcPts val="0"/>
              </a:spcBef>
              <a:spcAft>
                <a:spcPts val="0"/>
              </a:spcAft>
              <a:buNone/>
              <a:defRPr sz="4100">
                <a:solidFill>
                  <a:schemeClr val="accent1"/>
                </a:solidFill>
              </a:defRPr>
            </a:lvl8pPr>
            <a:lvl9pPr lvl="8" rtl="0">
              <a:lnSpc>
                <a:spcPct val="100000"/>
              </a:lnSpc>
              <a:spcBef>
                <a:spcPts val="0"/>
              </a:spcBef>
              <a:spcAft>
                <a:spcPts val="0"/>
              </a:spcAft>
              <a:buNone/>
              <a:defRPr sz="4100">
                <a:solidFill>
                  <a:schemeClr val="accent1"/>
                </a:solidFill>
              </a:defRPr>
            </a:lvl9pPr>
          </a:lstStyle>
          <a:p/>
        </p:txBody>
      </p:sp>
      <p:cxnSp>
        <p:nvCxnSpPr>
          <p:cNvPr id="2166" name="Google Shape;2166;p199"/>
          <p:cNvCxnSpPr/>
          <p:nvPr/>
        </p:nvCxnSpPr>
        <p:spPr>
          <a:xfrm rot="10800000">
            <a:off x="335825" y="4801200"/>
            <a:ext cx="0" cy="342300"/>
          </a:xfrm>
          <a:prstGeom prst="straightConnector1">
            <a:avLst/>
          </a:prstGeom>
          <a:noFill/>
          <a:ln cap="flat" cmpd="sng" w="9525">
            <a:solidFill>
              <a:srgbClr val="EE0000"/>
            </a:solidFill>
            <a:prstDash val="solid"/>
            <a:round/>
            <a:headEnd len="med" w="med" type="none"/>
            <a:tailEnd len="med" w="med" type="none"/>
          </a:ln>
        </p:spPr>
      </p:cxnSp>
      <p:sp>
        <p:nvSpPr>
          <p:cNvPr id="2167" name="Google Shape;2167;p199"/>
          <p:cNvSpPr txBox="1"/>
          <p:nvPr>
            <p:ph idx="1" type="subTitle"/>
          </p:nvPr>
        </p:nvSpPr>
        <p:spPr>
          <a:xfrm rot="5400000">
            <a:off x="-1603762" y="1603800"/>
            <a:ext cx="3861600" cy="654000"/>
          </a:xfrm>
          <a:prstGeom prst="rect">
            <a:avLst/>
          </a:prstGeom>
        </p:spPr>
        <p:txBody>
          <a:bodyPr anchorCtr="0" anchor="ctr" bIns="68575" lIns="377175" spcFirstLastPara="1" rIns="68575" wrap="square" tIns="68575">
            <a:noAutofit/>
          </a:bodyPr>
          <a:lstStyle>
            <a:lvl1pPr lvl="0" rtl="0">
              <a:lnSpc>
                <a:spcPct val="100000"/>
              </a:lnSpc>
              <a:spcBef>
                <a:spcPts val="0"/>
              </a:spcBef>
              <a:spcAft>
                <a:spcPts val="0"/>
              </a:spcAft>
              <a:buClr>
                <a:schemeClr val="lt1"/>
              </a:buClr>
              <a:buSzPts val="800"/>
              <a:buFont typeface="Red Hat Display Medium"/>
              <a:buNone/>
              <a:defRPr sz="800">
                <a:solidFill>
                  <a:schemeClr val="l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9pPr>
          </a:lstStyle>
          <a:p/>
        </p:txBody>
      </p:sp>
      <p:pic>
        <p:nvPicPr>
          <p:cNvPr id="2168" name="Google Shape;2168;p199"/>
          <p:cNvPicPr preferRelativeResize="0"/>
          <p:nvPr/>
        </p:nvPicPr>
        <p:blipFill rotWithShape="1">
          <a:blip r:embed="rId3">
            <a:alphaModFix/>
          </a:blip>
          <a:srcRect b="317" l="0" r="0" t="327"/>
          <a:stretch/>
        </p:blipFill>
        <p:spPr>
          <a:xfrm>
            <a:off x="8033460" y="4734938"/>
            <a:ext cx="731888" cy="171091"/>
          </a:xfrm>
          <a:prstGeom prst="rect">
            <a:avLst/>
          </a:prstGeom>
          <a:noFill/>
          <a:ln>
            <a:noFill/>
          </a:ln>
        </p:spPr>
      </p:pic>
      <p:cxnSp>
        <p:nvCxnSpPr>
          <p:cNvPr id="2169" name="Google Shape;2169;p199"/>
          <p:cNvCxnSpPr/>
          <p:nvPr/>
        </p:nvCxnSpPr>
        <p:spPr>
          <a:xfrm>
            <a:off x="1557019" y="1240275"/>
            <a:ext cx="1043100" cy="0"/>
          </a:xfrm>
          <a:prstGeom prst="straightConnector1">
            <a:avLst/>
          </a:prstGeom>
          <a:noFill/>
          <a:ln cap="flat" cmpd="sng" w="9525">
            <a:solidFill>
              <a:srgbClr val="EE0000"/>
            </a:solidFill>
            <a:prstDash val="solid"/>
            <a:round/>
            <a:headEnd len="med" w="med" type="none"/>
            <a:tailEnd len="med" w="med" type="none"/>
          </a:ln>
        </p:spPr>
      </p:cxnSp>
      <p:sp>
        <p:nvSpPr>
          <p:cNvPr id="2170" name="Google Shape;2170;p199"/>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solidFill>
                  <a:srgbClr val="FFFFFF"/>
                </a:solidFill>
                <a:latin typeface="Red Hat Text Medium"/>
                <a:ea typeface="Red Hat Text Medium"/>
                <a:cs typeface="Red Hat Text Medium"/>
                <a:sym typeface="Red Hat Text Medium"/>
              </a:defRPr>
            </a:lvl1pPr>
            <a:lvl2pPr lvl="1" rtl="0" algn="ctr">
              <a:buNone/>
              <a:defRPr sz="600">
                <a:solidFill>
                  <a:srgbClr val="FFFFFF"/>
                </a:solidFill>
                <a:latin typeface="Red Hat Text Medium"/>
                <a:ea typeface="Red Hat Text Medium"/>
                <a:cs typeface="Red Hat Text Medium"/>
                <a:sym typeface="Red Hat Text Medium"/>
              </a:defRPr>
            </a:lvl2pPr>
            <a:lvl3pPr lvl="2" rtl="0" algn="ctr">
              <a:buNone/>
              <a:defRPr sz="600">
                <a:solidFill>
                  <a:srgbClr val="FFFFFF"/>
                </a:solidFill>
                <a:latin typeface="Red Hat Text Medium"/>
                <a:ea typeface="Red Hat Text Medium"/>
                <a:cs typeface="Red Hat Text Medium"/>
                <a:sym typeface="Red Hat Text Medium"/>
              </a:defRPr>
            </a:lvl3pPr>
            <a:lvl4pPr lvl="3" rtl="0" algn="ctr">
              <a:buNone/>
              <a:defRPr sz="600">
                <a:solidFill>
                  <a:srgbClr val="FFFFFF"/>
                </a:solidFill>
                <a:latin typeface="Red Hat Text Medium"/>
                <a:ea typeface="Red Hat Text Medium"/>
                <a:cs typeface="Red Hat Text Medium"/>
                <a:sym typeface="Red Hat Text Medium"/>
              </a:defRPr>
            </a:lvl4pPr>
            <a:lvl5pPr lvl="4" rtl="0" algn="ctr">
              <a:buNone/>
              <a:defRPr sz="600">
                <a:solidFill>
                  <a:srgbClr val="FFFFFF"/>
                </a:solidFill>
                <a:latin typeface="Red Hat Text Medium"/>
                <a:ea typeface="Red Hat Text Medium"/>
                <a:cs typeface="Red Hat Text Medium"/>
                <a:sym typeface="Red Hat Text Medium"/>
              </a:defRPr>
            </a:lvl5pPr>
            <a:lvl6pPr lvl="5" rtl="0" algn="ctr">
              <a:buNone/>
              <a:defRPr sz="600">
                <a:solidFill>
                  <a:srgbClr val="FFFFFF"/>
                </a:solidFill>
                <a:latin typeface="Red Hat Text Medium"/>
                <a:ea typeface="Red Hat Text Medium"/>
                <a:cs typeface="Red Hat Text Medium"/>
                <a:sym typeface="Red Hat Text Medium"/>
              </a:defRPr>
            </a:lvl6pPr>
            <a:lvl7pPr lvl="6" rtl="0" algn="ctr">
              <a:buNone/>
              <a:defRPr sz="600">
                <a:solidFill>
                  <a:srgbClr val="FFFFFF"/>
                </a:solidFill>
                <a:latin typeface="Red Hat Text Medium"/>
                <a:ea typeface="Red Hat Text Medium"/>
                <a:cs typeface="Red Hat Text Medium"/>
                <a:sym typeface="Red Hat Text Medium"/>
              </a:defRPr>
            </a:lvl7pPr>
            <a:lvl8pPr lvl="7" rtl="0" algn="ctr">
              <a:buNone/>
              <a:defRPr sz="600">
                <a:solidFill>
                  <a:srgbClr val="FFFFFF"/>
                </a:solidFill>
                <a:latin typeface="Red Hat Text Medium"/>
                <a:ea typeface="Red Hat Text Medium"/>
                <a:cs typeface="Red Hat Text Medium"/>
                <a:sym typeface="Red Hat Text Medium"/>
              </a:defRPr>
            </a:lvl8pPr>
            <a:lvl9pPr lvl="8" rtl="0" algn="ctr">
              <a:buNone/>
              <a:defRPr sz="600">
                <a:solidFill>
                  <a:srgbClr val="FFFFFF"/>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2171" name="Google Shape;2171;p199"/>
          <p:cNvPicPr preferRelativeResize="0"/>
          <p:nvPr/>
        </p:nvPicPr>
        <p:blipFill rotWithShape="1">
          <a:blip r:embed="rId4">
            <a:alphaModFix amt="25000"/>
          </a:blip>
          <a:srcRect b="0" l="0" r="53632" t="0"/>
          <a:stretch/>
        </p:blipFill>
        <p:spPr>
          <a:xfrm>
            <a:off x="9843581" y="388350"/>
            <a:ext cx="3270543" cy="3967687"/>
          </a:xfrm>
          <a:prstGeom prst="rect">
            <a:avLst/>
          </a:prstGeom>
          <a:noFill/>
          <a:ln>
            <a:noFill/>
          </a:ln>
        </p:spPr>
      </p:pic>
      <p:pic>
        <p:nvPicPr>
          <p:cNvPr id="2172" name="Google Shape;2172;p199"/>
          <p:cNvPicPr preferRelativeResize="0"/>
          <p:nvPr/>
        </p:nvPicPr>
        <p:blipFill rotWithShape="1">
          <a:blip r:embed="rId5">
            <a:alphaModFix amt="50000"/>
          </a:blip>
          <a:srcRect b="0" l="30677" r="37870" t="0"/>
          <a:stretch/>
        </p:blipFill>
        <p:spPr>
          <a:xfrm>
            <a:off x="6267956" y="-7650"/>
            <a:ext cx="2876047" cy="5143501"/>
          </a:xfrm>
          <a:prstGeom prst="rect">
            <a:avLst/>
          </a:prstGeom>
          <a:noFill/>
          <a:ln>
            <a:noFill/>
          </a:ln>
        </p:spPr>
      </p:pic>
    </p:spTree>
  </p:cSld>
  <p:clrMapOvr>
    <a:masterClrMapping/>
  </p:clrMapOvr>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2 divider D 2">
  <p:cSld name="CUSTOM_3_3">
    <p:bg>
      <p:bgPr>
        <a:blipFill>
          <a:blip r:embed="rId2">
            <a:alphaModFix/>
          </a:blip>
          <a:stretch>
            <a:fillRect/>
          </a:stretch>
        </a:blipFill>
      </p:bgPr>
    </p:bg>
    <p:spTree>
      <p:nvGrpSpPr>
        <p:cNvPr id="2173" name="Shape 2173"/>
        <p:cNvGrpSpPr/>
        <p:nvPr/>
      </p:nvGrpSpPr>
      <p:grpSpPr>
        <a:xfrm>
          <a:off x="0" y="0"/>
          <a:ext cx="0" cy="0"/>
          <a:chOff x="0" y="0"/>
          <a:chExt cx="0" cy="0"/>
        </a:xfrm>
      </p:grpSpPr>
      <p:sp>
        <p:nvSpPr>
          <p:cNvPr id="2174" name="Google Shape;2174;p200"/>
          <p:cNvSpPr txBox="1"/>
          <p:nvPr>
            <p:ph type="title"/>
          </p:nvPr>
        </p:nvSpPr>
        <p:spPr>
          <a:xfrm>
            <a:off x="1557019" y="1412438"/>
            <a:ext cx="5994000" cy="23034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4100">
                <a:solidFill>
                  <a:schemeClr val="accent1"/>
                </a:solidFill>
              </a:defRPr>
            </a:lvl1pPr>
            <a:lvl2pPr lvl="1" rtl="0">
              <a:lnSpc>
                <a:spcPct val="100000"/>
              </a:lnSpc>
              <a:spcBef>
                <a:spcPts val="0"/>
              </a:spcBef>
              <a:spcAft>
                <a:spcPts val="0"/>
              </a:spcAft>
              <a:buNone/>
              <a:defRPr sz="4100">
                <a:solidFill>
                  <a:schemeClr val="accent1"/>
                </a:solidFill>
              </a:defRPr>
            </a:lvl2pPr>
            <a:lvl3pPr lvl="2" rtl="0">
              <a:lnSpc>
                <a:spcPct val="100000"/>
              </a:lnSpc>
              <a:spcBef>
                <a:spcPts val="0"/>
              </a:spcBef>
              <a:spcAft>
                <a:spcPts val="0"/>
              </a:spcAft>
              <a:buNone/>
              <a:defRPr sz="4100">
                <a:solidFill>
                  <a:schemeClr val="accent1"/>
                </a:solidFill>
              </a:defRPr>
            </a:lvl3pPr>
            <a:lvl4pPr lvl="3" rtl="0">
              <a:lnSpc>
                <a:spcPct val="100000"/>
              </a:lnSpc>
              <a:spcBef>
                <a:spcPts val="0"/>
              </a:spcBef>
              <a:spcAft>
                <a:spcPts val="0"/>
              </a:spcAft>
              <a:buNone/>
              <a:defRPr sz="4100">
                <a:solidFill>
                  <a:schemeClr val="accent1"/>
                </a:solidFill>
              </a:defRPr>
            </a:lvl4pPr>
            <a:lvl5pPr lvl="4" rtl="0">
              <a:lnSpc>
                <a:spcPct val="100000"/>
              </a:lnSpc>
              <a:spcBef>
                <a:spcPts val="0"/>
              </a:spcBef>
              <a:spcAft>
                <a:spcPts val="0"/>
              </a:spcAft>
              <a:buNone/>
              <a:defRPr sz="4100">
                <a:solidFill>
                  <a:schemeClr val="accent1"/>
                </a:solidFill>
              </a:defRPr>
            </a:lvl5pPr>
            <a:lvl6pPr lvl="5" rtl="0">
              <a:lnSpc>
                <a:spcPct val="100000"/>
              </a:lnSpc>
              <a:spcBef>
                <a:spcPts val="0"/>
              </a:spcBef>
              <a:spcAft>
                <a:spcPts val="0"/>
              </a:spcAft>
              <a:buNone/>
              <a:defRPr sz="4100">
                <a:solidFill>
                  <a:schemeClr val="accent1"/>
                </a:solidFill>
              </a:defRPr>
            </a:lvl6pPr>
            <a:lvl7pPr lvl="6" rtl="0">
              <a:lnSpc>
                <a:spcPct val="100000"/>
              </a:lnSpc>
              <a:spcBef>
                <a:spcPts val="0"/>
              </a:spcBef>
              <a:spcAft>
                <a:spcPts val="0"/>
              </a:spcAft>
              <a:buNone/>
              <a:defRPr sz="4100">
                <a:solidFill>
                  <a:schemeClr val="accent1"/>
                </a:solidFill>
              </a:defRPr>
            </a:lvl7pPr>
            <a:lvl8pPr lvl="7" rtl="0">
              <a:lnSpc>
                <a:spcPct val="100000"/>
              </a:lnSpc>
              <a:spcBef>
                <a:spcPts val="0"/>
              </a:spcBef>
              <a:spcAft>
                <a:spcPts val="0"/>
              </a:spcAft>
              <a:buNone/>
              <a:defRPr sz="4100">
                <a:solidFill>
                  <a:schemeClr val="accent1"/>
                </a:solidFill>
              </a:defRPr>
            </a:lvl8pPr>
            <a:lvl9pPr lvl="8" rtl="0">
              <a:lnSpc>
                <a:spcPct val="100000"/>
              </a:lnSpc>
              <a:spcBef>
                <a:spcPts val="0"/>
              </a:spcBef>
              <a:spcAft>
                <a:spcPts val="0"/>
              </a:spcAft>
              <a:buNone/>
              <a:defRPr sz="4100">
                <a:solidFill>
                  <a:schemeClr val="accent1"/>
                </a:solidFill>
              </a:defRPr>
            </a:lvl9pPr>
          </a:lstStyle>
          <a:p/>
        </p:txBody>
      </p:sp>
      <p:cxnSp>
        <p:nvCxnSpPr>
          <p:cNvPr id="2175" name="Google Shape;2175;p200"/>
          <p:cNvCxnSpPr/>
          <p:nvPr/>
        </p:nvCxnSpPr>
        <p:spPr>
          <a:xfrm rot="10800000">
            <a:off x="335825" y="4801200"/>
            <a:ext cx="0" cy="342300"/>
          </a:xfrm>
          <a:prstGeom prst="straightConnector1">
            <a:avLst/>
          </a:prstGeom>
          <a:noFill/>
          <a:ln cap="flat" cmpd="sng" w="9525">
            <a:solidFill>
              <a:srgbClr val="EE0000"/>
            </a:solidFill>
            <a:prstDash val="solid"/>
            <a:round/>
            <a:headEnd len="med" w="med" type="none"/>
            <a:tailEnd len="med" w="med" type="none"/>
          </a:ln>
        </p:spPr>
      </p:cxnSp>
      <p:sp>
        <p:nvSpPr>
          <p:cNvPr id="2176" name="Google Shape;2176;p200"/>
          <p:cNvSpPr txBox="1"/>
          <p:nvPr>
            <p:ph idx="1" type="subTitle"/>
          </p:nvPr>
        </p:nvSpPr>
        <p:spPr>
          <a:xfrm rot="5400000">
            <a:off x="-1603762" y="1603800"/>
            <a:ext cx="3861600" cy="654000"/>
          </a:xfrm>
          <a:prstGeom prst="rect">
            <a:avLst/>
          </a:prstGeom>
        </p:spPr>
        <p:txBody>
          <a:bodyPr anchorCtr="0" anchor="ctr" bIns="68575" lIns="377175" spcFirstLastPara="1" rIns="68575" wrap="square" tIns="68575">
            <a:noAutofit/>
          </a:bodyPr>
          <a:lstStyle>
            <a:lvl1pPr lvl="0" rtl="0">
              <a:lnSpc>
                <a:spcPct val="100000"/>
              </a:lnSpc>
              <a:spcBef>
                <a:spcPts val="0"/>
              </a:spcBef>
              <a:spcAft>
                <a:spcPts val="0"/>
              </a:spcAft>
              <a:buClr>
                <a:schemeClr val="lt1"/>
              </a:buClr>
              <a:buSzPts val="800"/>
              <a:buFont typeface="Red Hat Display Medium"/>
              <a:buNone/>
              <a:defRPr sz="800">
                <a:solidFill>
                  <a:schemeClr val="l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9pPr>
          </a:lstStyle>
          <a:p/>
        </p:txBody>
      </p:sp>
      <p:pic>
        <p:nvPicPr>
          <p:cNvPr id="2177" name="Google Shape;2177;p200"/>
          <p:cNvPicPr preferRelativeResize="0"/>
          <p:nvPr/>
        </p:nvPicPr>
        <p:blipFill rotWithShape="1">
          <a:blip r:embed="rId3">
            <a:alphaModFix/>
          </a:blip>
          <a:srcRect b="317" l="0" r="0" t="327"/>
          <a:stretch/>
        </p:blipFill>
        <p:spPr>
          <a:xfrm>
            <a:off x="8033460" y="4734938"/>
            <a:ext cx="731888" cy="171091"/>
          </a:xfrm>
          <a:prstGeom prst="rect">
            <a:avLst/>
          </a:prstGeom>
          <a:noFill/>
          <a:ln>
            <a:noFill/>
          </a:ln>
        </p:spPr>
      </p:pic>
      <p:cxnSp>
        <p:nvCxnSpPr>
          <p:cNvPr id="2178" name="Google Shape;2178;p200"/>
          <p:cNvCxnSpPr/>
          <p:nvPr/>
        </p:nvCxnSpPr>
        <p:spPr>
          <a:xfrm>
            <a:off x="1557019" y="1240275"/>
            <a:ext cx="1043100" cy="0"/>
          </a:xfrm>
          <a:prstGeom prst="straightConnector1">
            <a:avLst/>
          </a:prstGeom>
          <a:noFill/>
          <a:ln cap="flat" cmpd="sng" w="9525">
            <a:solidFill>
              <a:srgbClr val="EE0000"/>
            </a:solidFill>
            <a:prstDash val="solid"/>
            <a:round/>
            <a:headEnd len="med" w="med" type="none"/>
            <a:tailEnd len="med" w="med" type="none"/>
          </a:ln>
        </p:spPr>
      </p:cxnSp>
      <p:sp>
        <p:nvSpPr>
          <p:cNvPr id="2179" name="Google Shape;2179;p200"/>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solidFill>
                  <a:srgbClr val="FFFFFF"/>
                </a:solidFill>
                <a:latin typeface="Red Hat Text Medium"/>
                <a:ea typeface="Red Hat Text Medium"/>
                <a:cs typeface="Red Hat Text Medium"/>
                <a:sym typeface="Red Hat Text Medium"/>
              </a:defRPr>
            </a:lvl1pPr>
            <a:lvl2pPr lvl="1" rtl="0" algn="ctr">
              <a:buNone/>
              <a:defRPr sz="600">
                <a:solidFill>
                  <a:srgbClr val="FFFFFF"/>
                </a:solidFill>
                <a:latin typeface="Red Hat Text Medium"/>
                <a:ea typeface="Red Hat Text Medium"/>
                <a:cs typeface="Red Hat Text Medium"/>
                <a:sym typeface="Red Hat Text Medium"/>
              </a:defRPr>
            </a:lvl2pPr>
            <a:lvl3pPr lvl="2" rtl="0" algn="ctr">
              <a:buNone/>
              <a:defRPr sz="600">
                <a:solidFill>
                  <a:srgbClr val="FFFFFF"/>
                </a:solidFill>
                <a:latin typeface="Red Hat Text Medium"/>
                <a:ea typeface="Red Hat Text Medium"/>
                <a:cs typeface="Red Hat Text Medium"/>
                <a:sym typeface="Red Hat Text Medium"/>
              </a:defRPr>
            </a:lvl3pPr>
            <a:lvl4pPr lvl="3" rtl="0" algn="ctr">
              <a:buNone/>
              <a:defRPr sz="600">
                <a:solidFill>
                  <a:srgbClr val="FFFFFF"/>
                </a:solidFill>
                <a:latin typeface="Red Hat Text Medium"/>
                <a:ea typeface="Red Hat Text Medium"/>
                <a:cs typeface="Red Hat Text Medium"/>
                <a:sym typeface="Red Hat Text Medium"/>
              </a:defRPr>
            </a:lvl4pPr>
            <a:lvl5pPr lvl="4" rtl="0" algn="ctr">
              <a:buNone/>
              <a:defRPr sz="600">
                <a:solidFill>
                  <a:srgbClr val="FFFFFF"/>
                </a:solidFill>
                <a:latin typeface="Red Hat Text Medium"/>
                <a:ea typeface="Red Hat Text Medium"/>
                <a:cs typeface="Red Hat Text Medium"/>
                <a:sym typeface="Red Hat Text Medium"/>
              </a:defRPr>
            </a:lvl5pPr>
            <a:lvl6pPr lvl="5" rtl="0" algn="ctr">
              <a:buNone/>
              <a:defRPr sz="600">
                <a:solidFill>
                  <a:srgbClr val="FFFFFF"/>
                </a:solidFill>
                <a:latin typeface="Red Hat Text Medium"/>
                <a:ea typeface="Red Hat Text Medium"/>
                <a:cs typeface="Red Hat Text Medium"/>
                <a:sym typeface="Red Hat Text Medium"/>
              </a:defRPr>
            </a:lvl6pPr>
            <a:lvl7pPr lvl="6" rtl="0" algn="ctr">
              <a:buNone/>
              <a:defRPr sz="600">
                <a:solidFill>
                  <a:srgbClr val="FFFFFF"/>
                </a:solidFill>
                <a:latin typeface="Red Hat Text Medium"/>
                <a:ea typeface="Red Hat Text Medium"/>
                <a:cs typeface="Red Hat Text Medium"/>
                <a:sym typeface="Red Hat Text Medium"/>
              </a:defRPr>
            </a:lvl7pPr>
            <a:lvl8pPr lvl="7" rtl="0" algn="ctr">
              <a:buNone/>
              <a:defRPr sz="600">
                <a:solidFill>
                  <a:srgbClr val="FFFFFF"/>
                </a:solidFill>
                <a:latin typeface="Red Hat Text Medium"/>
                <a:ea typeface="Red Hat Text Medium"/>
                <a:cs typeface="Red Hat Text Medium"/>
                <a:sym typeface="Red Hat Text Medium"/>
              </a:defRPr>
            </a:lvl8pPr>
            <a:lvl9pPr lvl="8" rtl="0" algn="ctr">
              <a:buNone/>
              <a:defRPr sz="600">
                <a:solidFill>
                  <a:srgbClr val="FFFFFF"/>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2180" name="Google Shape;2180;p200"/>
          <p:cNvPicPr preferRelativeResize="0"/>
          <p:nvPr/>
        </p:nvPicPr>
        <p:blipFill rotWithShape="1">
          <a:blip r:embed="rId4">
            <a:alphaModFix amt="25000"/>
          </a:blip>
          <a:srcRect b="0" l="0" r="53632" t="0"/>
          <a:stretch/>
        </p:blipFill>
        <p:spPr>
          <a:xfrm>
            <a:off x="9843581" y="388350"/>
            <a:ext cx="3270543" cy="3967687"/>
          </a:xfrm>
          <a:prstGeom prst="rect">
            <a:avLst/>
          </a:prstGeom>
          <a:noFill/>
          <a:ln>
            <a:noFill/>
          </a:ln>
        </p:spPr>
      </p:pic>
      <p:pic>
        <p:nvPicPr>
          <p:cNvPr id="2181" name="Google Shape;2181;p200"/>
          <p:cNvPicPr preferRelativeResize="0"/>
          <p:nvPr/>
        </p:nvPicPr>
        <p:blipFill rotWithShape="1">
          <a:blip r:embed="rId5">
            <a:alphaModFix amt="50000"/>
          </a:blip>
          <a:srcRect b="6422" l="-9454" r="49617" t="4625"/>
          <a:stretch/>
        </p:blipFill>
        <p:spPr>
          <a:xfrm>
            <a:off x="3672638" y="0"/>
            <a:ext cx="5471421" cy="4575059"/>
          </a:xfrm>
          <a:prstGeom prst="rect">
            <a:avLst/>
          </a:prstGeom>
          <a:noFill/>
          <a:ln>
            <a:noFill/>
          </a:ln>
        </p:spPr>
      </p:pic>
    </p:spTree>
  </p:cSld>
  <p:clrMapOvr>
    <a:masterClrMapping/>
  </p:clrMapOvr>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2 divider D 2 1">
  <p:cSld name="CUSTOM_3_3_1">
    <p:bg>
      <p:bgPr>
        <a:blipFill>
          <a:blip r:embed="rId2">
            <a:alphaModFix/>
          </a:blip>
          <a:stretch>
            <a:fillRect/>
          </a:stretch>
        </a:blipFill>
      </p:bgPr>
    </p:bg>
    <p:spTree>
      <p:nvGrpSpPr>
        <p:cNvPr id="2182" name="Shape 2182"/>
        <p:cNvGrpSpPr/>
        <p:nvPr/>
      </p:nvGrpSpPr>
      <p:grpSpPr>
        <a:xfrm>
          <a:off x="0" y="0"/>
          <a:ext cx="0" cy="0"/>
          <a:chOff x="0" y="0"/>
          <a:chExt cx="0" cy="0"/>
        </a:xfrm>
      </p:grpSpPr>
      <p:sp>
        <p:nvSpPr>
          <p:cNvPr id="2183" name="Google Shape;2183;p201"/>
          <p:cNvSpPr txBox="1"/>
          <p:nvPr>
            <p:ph type="title"/>
          </p:nvPr>
        </p:nvSpPr>
        <p:spPr>
          <a:xfrm>
            <a:off x="1557019" y="1412438"/>
            <a:ext cx="5994000" cy="23034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4100">
                <a:solidFill>
                  <a:schemeClr val="accent1"/>
                </a:solidFill>
              </a:defRPr>
            </a:lvl1pPr>
            <a:lvl2pPr lvl="1" rtl="0">
              <a:lnSpc>
                <a:spcPct val="100000"/>
              </a:lnSpc>
              <a:spcBef>
                <a:spcPts val="0"/>
              </a:spcBef>
              <a:spcAft>
                <a:spcPts val="0"/>
              </a:spcAft>
              <a:buNone/>
              <a:defRPr sz="4100">
                <a:solidFill>
                  <a:schemeClr val="accent1"/>
                </a:solidFill>
              </a:defRPr>
            </a:lvl2pPr>
            <a:lvl3pPr lvl="2" rtl="0">
              <a:lnSpc>
                <a:spcPct val="100000"/>
              </a:lnSpc>
              <a:spcBef>
                <a:spcPts val="0"/>
              </a:spcBef>
              <a:spcAft>
                <a:spcPts val="0"/>
              </a:spcAft>
              <a:buNone/>
              <a:defRPr sz="4100">
                <a:solidFill>
                  <a:schemeClr val="accent1"/>
                </a:solidFill>
              </a:defRPr>
            </a:lvl3pPr>
            <a:lvl4pPr lvl="3" rtl="0">
              <a:lnSpc>
                <a:spcPct val="100000"/>
              </a:lnSpc>
              <a:spcBef>
                <a:spcPts val="0"/>
              </a:spcBef>
              <a:spcAft>
                <a:spcPts val="0"/>
              </a:spcAft>
              <a:buNone/>
              <a:defRPr sz="4100">
                <a:solidFill>
                  <a:schemeClr val="accent1"/>
                </a:solidFill>
              </a:defRPr>
            </a:lvl4pPr>
            <a:lvl5pPr lvl="4" rtl="0">
              <a:lnSpc>
                <a:spcPct val="100000"/>
              </a:lnSpc>
              <a:spcBef>
                <a:spcPts val="0"/>
              </a:spcBef>
              <a:spcAft>
                <a:spcPts val="0"/>
              </a:spcAft>
              <a:buNone/>
              <a:defRPr sz="4100">
                <a:solidFill>
                  <a:schemeClr val="accent1"/>
                </a:solidFill>
              </a:defRPr>
            </a:lvl5pPr>
            <a:lvl6pPr lvl="5" rtl="0">
              <a:lnSpc>
                <a:spcPct val="100000"/>
              </a:lnSpc>
              <a:spcBef>
                <a:spcPts val="0"/>
              </a:spcBef>
              <a:spcAft>
                <a:spcPts val="0"/>
              </a:spcAft>
              <a:buNone/>
              <a:defRPr sz="4100">
                <a:solidFill>
                  <a:schemeClr val="accent1"/>
                </a:solidFill>
              </a:defRPr>
            </a:lvl6pPr>
            <a:lvl7pPr lvl="6" rtl="0">
              <a:lnSpc>
                <a:spcPct val="100000"/>
              </a:lnSpc>
              <a:spcBef>
                <a:spcPts val="0"/>
              </a:spcBef>
              <a:spcAft>
                <a:spcPts val="0"/>
              </a:spcAft>
              <a:buNone/>
              <a:defRPr sz="4100">
                <a:solidFill>
                  <a:schemeClr val="accent1"/>
                </a:solidFill>
              </a:defRPr>
            </a:lvl7pPr>
            <a:lvl8pPr lvl="7" rtl="0">
              <a:lnSpc>
                <a:spcPct val="100000"/>
              </a:lnSpc>
              <a:spcBef>
                <a:spcPts val="0"/>
              </a:spcBef>
              <a:spcAft>
                <a:spcPts val="0"/>
              </a:spcAft>
              <a:buNone/>
              <a:defRPr sz="4100">
                <a:solidFill>
                  <a:schemeClr val="accent1"/>
                </a:solidFill>
              </a:defRPr>
            </a:lvl8pPr>
            <a:lvl9pPr lvl="8" rtl="0">
              <a:lnSpc>
                <a:spcPct val="100000"/>
              </a:lnSpc>
              <a:spcBef>
                <a:spcPts val="0"/>
              </a:spcBef>
              <a:spcAft>
                <a:spcPts val="0"/>
              </a:spcAft>
              <a:buNone/>
              <a:defRPr sz="4100">
                <a:solidFill>
                  <a:schemeClr val="accent1"/>
                </a:solidFill>
              </a:defRPr>
            </a:lvl9pPr>
          </a:lstStyle>
          <a:p/>
        </p:txBody>
      </p:sp>
      <p:cxnSp>
        <p:nvCxnSpPr>
          <p:cNvPr id="2184" name="Google Shape;2184;p201"/>
          <p:cNvCxnSpPr/>
          <p:nvPr/>
        </p:nvCxnSpPr>
        <p:spPr>
          <a:xfrm rot="10800000">
            <a:off x="335825" y="4801200"/>
            <a:ext cx="0" cy="342300"/>
          </a:xfrm>
          <a:prstGeom prst="straightConnector1">
            <a:avLst/>
          </a:prstGeom>
          <a:noFill/>
          <a:ln cap="flat" cmpd="sng" w="9525">
            <a:solidFill>
              <a:srgbClr val="EE0000"/>
            </a:solidFill>
            <a:prstDash val="solid"/>
            <a:round/>
            <a:headEnd len="med" w="med" type="none"/>
            <a:tailEnd len="med" w="med" type="none"/>
          </a:ln>
        </p:spPr>
      </p:cxnSp>
      <p:sp>
        <p:nvSpPr>
          <p:cNvPr id="2185" name="Google Shape;2185;p201"/>
          <p:cNvSpPr txBox="1"/>
          <p:nvPr>
            <p:ph idx="1" type="subTitle"/>
          </p:nvPr>
        </p:nvSpPr>
        <p:spPr>
          <a:xfrm rot="5400000">
            <a:off x="-1603762" y="1603800"/>
            <a:ext cx="3861600" cy="654000"/>
          </a:xfrm>
          <a:prstGeom prst="rect">
            <a:avLst/>
          </a:prstGeom>
        </p:spPr>
        <p:txBody>
          <a:bodyPr anchorCtr="0" anchor="ctr" bIns="68575" lIns="377175" spcFirstLastPara="1" rIns="68575" wrap="square" tIns="68575">
            <a:noAutofit/>
          </a:bodyPr>
          <a:lstStyle>
            <a:lvl1pPr lvl="0" rtl="0">
              <a:lnSpc>
                <a:spcPct val="100000"/>
              </a:lnSpc>
              <a:spcBef>
                <a:spcPts val="0"/>
              </a:spcBef>
              <a:spcAft>
                <a:spcPts val="0"/>
              </a:spcAft>
              <a:buClr>
                <a:schemeClr val="lt1"/>
              </a:buClr>
              <a:buSzPts val="800"/>
              <a:buFont typeface="Red Hat Display Medium"/>
              <a:buNone/>
              <a:defRPr sz="800">
                <a:solidFill>
                  <a:schemeClr val="l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9pPr>
          </a:lstStyle>
          <a:p/>
        </p:txBody>
      </p:sp>
      <p:pic>
        <p:nvPicPr>
          <p:cNvPr id="2186" name="Google Shape;2186;p201"/>
          <p:cNvPicPr preferRelativeResize="0"/>
          <p:nvPr/>
        </p:nvPicPr>
        <p:blipFill rotWithShape="1">
          <a:blip r:embed="rId3">
            <a:alphaModFix/>
          </a:blip>
          <a:srcRect b="317" l="0" r="0" t="327"/>
          <a:stretch/>
        </p:blipFill>
        <p:spPr>
          <a:xfrm>
            <a:off x="8033460" y="4734938"/>
            <a:ext cx="731888" cy="171091"/>
          </a:xfrm>
          <a:prstGeom prst="rect">
            <a:avLst/>
          </a:prstGeom>
          <a:noFill/>
          <a:ln>
            <a:noFill/>
          </a:ln>
        </p:spPr>
      </p:pic>
      <p:cxnSp>
        <p:nvCxnSpPr>
          <p:cNvPr id="2187" name="Google Shape;2187;p201"/>
          <p:cNvCxnSpPr/>
          <p:nvPr/>
        </p:nvCxnSpPr>
        <p:spPr>
          <a:xfrm>
            <a:off x="1557019" y="1240275"/>
            <a:ext cx="1043100" cy="0"/>
          </a:xfrm>
          <a:prstGeom prst="straightConnector1">
            <a:avLst/>
          </a:prstGeom>
          <a:noFill/>
          <a:ln cap="flat" cmpd="sng" w="9525">
            <a:solidFill>
              <a:srgbClr val="EE0000"/>
            </a:solidFill>
            <a:prstDash val="solid"/>
            <a:round/>
            <a:headEnd len="med" w="med" type="none"/>
            <a:tailEnd len="med" w="med" type="none"/>
          </a:ln>
        </p:spPr>
      </p:cxnSp>
      <p:sp>
        <p:nvSpPr>
          <p:cNvPr id="2188" name="Google Shape;2188;p201"/>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solidFill>
                  <a:srgbClr val="FFFFFF"/>
                </a:solidFill>
                <a:latin typeface="Red Hat Text Medium"/>
                <a:ea typeface="Red Hat Text Medium"/>
                <a:cs typeface="Red Hat Text Medium"/>
                <a:sym typeface="Red Hat Text Medium"/>
              </a:defRPr>
            </a:lvl1pPr>
            <a:lvl2pPr lvl="1" rtl="0" algn="ctr">
              <a:buNone/>
              <a:defRPr sz="600">
                <a:solidFill>
                  <a:srgbClr val="FFFFFF"/>
                </a:solidFill>
                <a:latin typeface="Red Hat Text Medium"/>
                <a:ea typeface="Red Hat Text Medium"/>
                <a:cs typeface="Red Hat Text Medium"/>
                <a:sym typeface="Red Hat Text Medium"/>
              </a:defRPr>
            </a:lvl2pPr>
            <a:lvl3pPr lvl="2" rtl="0" algn="ctr">
              <a:buNone/>
              <a:defRPr sz="600">
                <a:solidFill>
                  <a:srgbClr val="FFFFFF"/>
                </a:solidFill>
                <a:latin typeface="Red Hat Text Medium"/>
                <a:ea typeface="Red Hat Text Medium"/>
                <a:cs typeface="Red Hat Text Medium"/>
                <a:sym typeface="Red Hat Text Medium"/>
              </a:defRPr>
            </a:lvl3pPr>
            <a:lvl4pPr lvl="3" rtl="0" algn="ctr">
              <a:buNone/>
              <a:defRPr sz="600">
                <a:solidFill>
                  <a:srgbClr val="FFFFFF"/>
                </a:solidFill>
                <a:latin typeface="Red Hat Text Medium"/>
                <a:ea typeface="Red Hat Text Medium"/>
                <a:cs typeface="Red Hat Text Medium"/>
                <a:sym typeface="Red Hat Text Medium"/>
              </a:defRPr>
            </a:lvl4pPr>
            <a:lvl5pPr lvl="4" rtl="0" algn="ctr">
              <a:buNone/>
              <a:defRPr sz="600">
                <a:solidFill>
                  <a:srgbClr val="FFFFFF"/>
                </a:solidFill>
                <a:latin typeface="Red Hat Text Medium"/>
                <a:ea typeface="Red Hat Text Medium"/>
                <a:cs typeface="Red Hat Text Medium"/>
                <a:sym typeface="Red Hat Text Medium"/>
              </a:defRPr>
            </a:lvl5pPr>
            <a:lvl6pPr lvl="5" rtl="0" algn="ctr">
              <a:buNone/>
              <a:defRPr sz="600">
                <a:solidFill>
                  <a:srgbClr val="FFFFFF"/>
                </a:solidFill>
                <a:latin typeface="Red Hat Text Medium"/>
                <a:ea typeface="Red Hat Text Medium"/>
                <a:cs typeface="Red Hat Text Medium"/>
                <a:sym typeface="Red Hat Text Medium"/>
              </a:defRPr>
            </a:lvl6pPr>
            <a:lvl7pPr lvl="6" rtl="0" algn="ctr">
              <a:buNone/>
              <a:defRPr sz="600">
                <a:solidFill>
                  <a:srgbClr val="FFFFFF"/>
                </a:solidFill>
                <a:latin typeface="Red Hat Text Medium"/>
                <a:ea typeface="Red Hat Text Medium"/>
                <a:cs typeface="Red Hat Text Medium"/>
                <a:sym typeface="Red Hat Text Medium"/>
              </a:defRPr>
            </a:lvl7pPr>
            <a:lvl8pPr lvl="7" rtl="0" algn="ctr">
              <a:buNone/>
              <a:defRPr sz="600">
                <a:solidFill>
                  <a:srgbClr val="FFFFFF"/>
                </a:solidFill>
                <a:latin typeface="Red Hat Text Medium"/>
                <a:ea typeface="Red Hat Text Medium"/>
                <a:cs typeface="Red Hat Text Medium"/>
                <a:sym typeface="Red Hat Text Medium"/>
              </a:defRPr>
            </a:lvl8pPr>
            <a:lvl9pPr lvl="8" rtl="0" algn="ctr">
              <a:buNone/>
              <a:defRPr sz="600">
                <a:solidFill>
                  <a:srgbClr val="FFFFFF"/>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2189" name="Google Shape;2189;p201"/>
          <p:cNvPicPr preferRelativeResize="0"/>
          <p:nvPr/>
        </p:nvPicPr>
        <p:blipFill rotWithShape="1">
          <a:blip r:embed="rId4">
            <a:alphaModFix amt="25000"/>
          </a:blip>
          <a:srcRect b="0" l="0" r="53632" t="0"/>
          <a:stretch/>
        </p:blipFill>
        <p:spPr>
          <a:xfrm>
            <a:off x="9843581" y="388350"/>
            <a:ext cx="3270543" cy="3967687"/>
          </a:xfrm>
          <a:prstGeom prst="rect">
            <a:avLst/>
          </a:prstGeom>
          <a:noFill/>
          <a:ln>
            <a:noFill/>
          </a:ln>
        </p:spPr>
      </p:pic>
      <p:pic>
        <p:nvPicPr>
          <p:cNvPr id="2190" name="Google Shape;2190;p201"/>
          <p:cNvPicPr preferRelativeResize="0"/>
          <p:nvPr/>
        </p:nvPicPr>
        <p:blipFill rotWithShape="1">
          <a:blip r:embed="rId5">
            <a:alphaModFix/>
          </a:blip>
          <a:srcRect b="0" l="7116" r="53459" t="4260"/>
          <a:stretch/>
        </p:blipFill>
        <p:spPr>
          <a:xfrm>
            <a:off x="5817131" y="0"/>
            <a:ext cx="3326868" cy="4544513"/>
          </a:xfrm>
          <a:prstGeom prst="rect">
            <a:avLst/>
          </a:prstGeom>
          <a:noFill/>
          <a:ln>
            <a:noFill/>
          </a:ln>
        </p:spPr>
      </p:pic>
    </p:spTree>
  </p:cSld>
  <p:clrMapOvr>
    <a:masterClrMapping/>
  </p:clrMapOvr>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2 divider D 1">
  <p:cSld name="CUSTOM_3_2">
    <p:bg>
      <p:bgPr>
        <a:blipFill>
          <a:blip r:embed="rId2">
            <a:alphaModFix/>
          </a:blip>
          <a:stretch>
            <a:fillRect/>
          </a:stretch>
        </a:blipFill>
      </p:bgPr>
    </p:bg>
    <p:spTree>
      <p:nvGrpSpPr>
        <p:cNvPr id="2191" name="Shape 2191"/>
        <p:cNvGrpSpPr/>
        <p:nvPr/>
      </p:nvGrpSpPr>
      <p:grpSpPr>
        <a:xfrm>
          <a:off x="0" y="0"/>
          <a:ext cx="0" cy="0"/>
          <a:chOff x="0" y="0"/>
          <a:chExt cx="0" cy="0"/>
        </a:xfrm>
      </p:grpSpPr>
      <p:sp>
        <p:nvSpPr>
          <p:cNvPr id="2192" name="Google Shape;2192;p202"/>
          <p:cNvSpPr txBox="1"/>
          <p:nvPr>
            <p:ph type="title"/>
          </p:nvPr>
        </p:nvSpPr>
        <p:spPr>
          <a:xfrm>
            <a:off x="1557019" y="1412438"/>
            <a:ext cx="5994000" cy="23034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4100">
                <a:solidFill>
                  <a:schemeClr val="accent1"/>
                </a:solidFill>
              </a:defRPr>
            </a:lvl1pPr>
            <a:lvl2pPr lvl="1" rtl="0">
              <a:lnSpc>
                <a:spcPct val="100000"/>
              </a:lnSpc>
              <a:spcBef>
                <a:spcPts val="0"/>
              </a:spcBef>
              <a:spcAft>
                <a:spcPts val="0"/>
              </a:spcAft>
              <a:buNone/>
              <a:defRPr sz="4100">
                <a:solidFill>
                  <a:schemeClr val="accent1"/>
                </a:solidFill>
              </a:defRPr>
            </a:lvl2pPr>
            <a:lvl3pPr lvl="2" rtl="0">
              <a:lnSpc>
                <a:spcPct val="100000"/>
              </a:lnSpc>
              <a:spcBef>
                <a:spcPts val="0"/>
              </a:spcBef>
              <a:spcAft>
                <a:spcPts val="0"/>
              </a:spcAft>
              <a:buNone/>
              <a:defRPr sz="4100">
                <a:solidFill>
                  <a:schemeClr val="accent1"/>
                </a:solidFill>
              </a:defRPr>
            </a:lvl3pPr>
            <a:lvl4pPr lvl="3" rtl="0">
              <a:lnSpc>
                <a:spcPct val="100000"/>
              </a:lnSpc>
              <a:spcBef>
                <a:spcPts val="0"/>
              </a:spcBef>
              <a:spcAft>
                <a:spcPts val="0"/>
              </a:spcAft>
              <a:buNone/>
              <a:defRPr sz="4100">
                <a:solidFill>
                  <a:schemeClr val="accent1"/>
                </a:solidFill>
              </a:defRPr>
            </a:lvl4pPr>
            <a:lvl5pPr lvl="4" rtl="0">
              <a:lnSpc>
                <a:spcPct val="100000"/>
              </a:lnSpc>
              <a:spcBef>
                <a:spcPts val="0"/>
              </a:spcBef>
              <a:spcAft>
                <a:spcPts val="0"/>
              </a:spcAft>
              <a:buNone/>
              <a:defRPr sz="4100">
                <a:solidFill>
                  <a:schemeClr val="accent1"/>
                </a:solidFill>
              </a:defRPr>
            </a:lvl5pPr>
            <a:lvl6pPr lvl="5" rtl="0">
              <a:lnSpc>
                <a:spcPct val="100000"/>
              </a:lnSpc>
              <a:spcBef>
                <a:spcPts val="0"/>
              </a:spcBef>
              <a:spcAft>
                <a:spcPts val="0"/>
              </a:spcAft>
              <a:buNone/>
              <a:defRPr sz="4100">
                <a:solidFill>
                  <a:schemeClr val="accent1"/>
                </a:solidFill>
              </a:defRPr>
            </a:lvl6pPr>
            <a:lvl7pPr lvl="6" rtl="0">
              <a:lnSpc>
                <a:spcPct val="100000"/>
              </a:lnSpc>
              <a:spcBef>
                <a:spcPts val="0"/>
              </a:spcBef>
              <a:spcAft>
                <a:spcPts val="0"/>
              </a:spcAft>
              <a:buNone/>
              <a:defRPr sz="4100">
                <a:solidFill>
                  <a:schemeClr val="accent1"/>
                </a:solidFill>
              </a:defRPr>
            </a:lvl7pPr>
            <a:lvl8pPr lvl="7" rtl="0">
              <a:lnSpc>
                <a:spcPct val="100000"/>
              </a:lnSpc>
              <a:spcBef>
                <a:spcPts val="0"/>
              </a:spcBef>
              <a:spcAft>
                <a:spcPts val="0"/>
              </a:spcAft>
              <a:buNone/>
              <a:defRPr sz="4100">
                <a:solidFill>
                  <a:schemeClr val="accent1"/>
                </a:solidFill>
              </a:defRPr>
            </a:lvl8pPr>
            <a:lvl9pPr lvl="8" rtl="0">
              <a:lnSpc>
                <a:spcPct val="100000"/>
              </a:lnSpc>
              <a:spcBef>
                <a:spcPts val="0"/>
              </a:spcBef>
              <a:spcAft>
                <a:spcPts val="0"/>
              </a:spcAft>
              <a:buNone/>
              <a:defRPr sz="4100">
                <a:solidFill>
                  <a:schemeClr val="accent1"/>
                </a:solidFill>
              </a:defRPr>
            </a:lvl9pPr>
          </a:lstStyle>
          <a:p/>
        </p:txBody>
      </p:sp>
      <p:cxnSp>
        <p:nvCxnSpPr>
          <p:cNvPr id="2193" name="Google Shape;2193;p202"/>
          <p:cNvCxnSpPr/>
          <p:nvPr/>
        </p:nvCxnSpPr>
        <p:spPr>
          <a:xfrm rot="10800000">
            <a:off x="335825" y="4801200"/>
            <a:ext cx="0" cy="342300"/>
          </a:xfrm>
          <a:prstGeom prst="straightConnector1">
            <a:avLst/>
          </a:prstGeom>
          <a:noFill/>
          <a:ln cap="flat" cmpd="sng" w="9525">
            <a:solidFill>
              <a:srgbClr val="EE0000"/>
            </a:solidFill>
            <a:prstDash val="solid"/>
            <a:round/>
            <a:headEnd len="med" w="med" type="none"/>
            <a:tailEnd len="med" w="med" type="none"/>
          </a:ln>
        </p:spPr>
      </p:cxnSp>
      <p:sp>
        <p:nvSpPr>
          <p:cNvPr id="2194" name="Google Shape;2194;p202"/>
          <p:cNvSpPr txBox="1"/>
          <p:nvPr>
            <p:ph idx="1" type="subTitle"/>
          </p:nvPr>
        </p:nvSpPr>
        <p:spPr>
          <a:xfrm rot="5400000">
            <a:off x="-1603762" y="1603800"/>
            <a:ext cx="3861600" cy="654000"/>
          </a:xfrm>
          <a:prstGeom prst="rect">
            <a:avLst/>
          </a:prstGeom>
        </p:spPr>
        <p:txBody>
          <a:bodyPr anchorCtr="0" anchor="ctr" bIns="68575" lIns="377175" spcFirstLastPara="1" rIns="68575" wrap="square" tIns="68575">
            <a:noAutofit/>
          </a:bodyPr>
          <a:lstStyle>
            <a:lvl1pPr lvl="0" rtl="0">
              <a:lnSpc>
                <a:spcPct val="100000"/>
              </a:lnSpc>
              <a:spcBef>
                <a:spcPts val="0"/>
              </a:spcBef>
              <a:spcAft>
                <a:spcPts val="0"/>
              </a:spcAft>
              <a:buClr>
                <a:schemeClr val="lt1"/>
              </a:buClr>
              <a:buSzPts val="800"/>
              <a:buFont typeface="Red Hat Display Medium"/>
              <a:buNone/>
              <a:defRPr sz="800">
                <a:solidFill>
                  <a:schemeClr val="l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9pPr>
          </a:lstStyle>
          <a:p/>
        </p:txBody>
      </p:sp>
      <p:pic>
        <p:nvPicPr>
          <p:cNvPr id="2195" name="Google Shape;2195;p202"/>
          <p:cNvPicPr preferRelativeResize="0"/>
          <p:nvPr/>
        </p:nvPicPr>
        <p:blipFill rotWithShape="1">
          <a:blip r:embed="rId3">
            <a:alphaModFix/>
          </a:blip>
          <a:srcRect b="317" l="0" r="0" t="327"/>
          <a:stretch/>
        </p:blipFill>
        <p:spPr>
          <a:xfrm>
            <a:off x="8033460" y="4734938"/>
            <a:ext cx="731888" cy="171091"/>
          </a:xfrm>
          <a:prstGeom prst="rect">
            <a:avLst/>
          </a:prstGeom>
          <a:noFill/>
          <a:ln>
            <a:noFill/>
          </a:ln>
        </p:spPr>
      </p:pic>
      <p:cxnSp>
        <p:nvCxnSpPr>
          <p:cNvPr id="2196" name="Google Shape;2196;p202"/>
          <p:cNvCxnSpPr/>
          <p:nvPr/>
        </p:nvCxnSpPr>
        <p:spPr>
          <a:xfrm>
            <a:off x="1557019" y="1240275"/>
            <a:ext cx="1043100" cy="0"/>
          </a:xfrm>
          <a:prstGeom prst="straightConnector1">
            <a:avLst/>
          </a:prstGeom>
          <a:noFill/>
          <a:ln cap="flat" cmpd="sng" w="9525">
            <a:solidFill>
              <a:srgbClr val="EE0000"/>
            </a:solidFill>
            <a:prstDash val="solid"/>
            <a:round/>
            <a:headEnd len="med" w="med" type="none"/>
            <a:tailEnd len="med" w="med" type="none"/>
          </a:ln>
        </p:spPr>
      </p:cxnSp>
      <p:sp>
        <p:nvSpPr>
          <p:cNvPr id="2197" name="Google Shape;2197;p202"/>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solidFill>
                  <a:srgbClr val="FFFFFF"/>
                </a:solidFill>
                <a:latin typeface="Red Hat Text Medium"/>
                <a:ea typeface="Red Hat Text Medium"/>
                <a:cs typeface="Red Hat Text Medium"/>
                <a:sym typeface="Red Hat Text Medium"/>
              </a:defRPr>
            </a:lvl1pPr>
            <a:lvl2pPr lvl="1" rtl="0" algn="ctr">
              <a:buNone/>
              <a:defRPr sz="600">
                <a:solidFill>
                  <a:srgbClr val="FFFFFF"/>
                </a:solidFill>
                <a:latin typeface="Red Hat Text Medium"/>
                <a:ea typeface="Red Hat Text Medium"/>
                <a:cs typeface="Red Hat Text Medium"/>
                <a:sym typeface="Red Hat Text Medium"/>
              </a:defRPr>
            </a:lvl2pPr>
            <a:lvl3pPr lvl="2" rtl="0" algn="ctr">
              <a:buNone/>
              <a:defRPr sz="600">
                <a:solidFill>
                  <a:srgbClr val="FFFFFF"/>
                </a:solidFill>
                <a:latin typeface="Red Hat Text Medium"/>
                <a:ea typeface="Red Hat Text Medium"/>
                <a:cs typeface="Red Hat Text Medium"/>
                <a:sym typeface="Red Hat Text Medium"/>
              </a:defRPr>
            </a:lvl3pPr>
            <a:lvl4pPr lvl="3" rtl="0" algn="ctr">
              <a:buNone/>
              <a:defRPr sz="600">
                <a:solidFill>
                  <a:srgbClr val="FFFFFF"/>
                </a:solidFill>
                <a:latin typeface="Red Hat Text Medium"/>
                <a:ea typeface="Red Hat Text Medium"/>
                <a:cs typeface="Red Hat Text Medium"/>
                <a:sym typeface="Red Hat Text Medium"/>
              </a:defRPr>
            </a:lvl4pPr>
            <a:lvl5pPr lvl="4" rtl="0" algn="ctr">
              <a:buNone/>
              <a:defRPr sz="600">
                <a:solidFill>
                  <a:srgbClr val="FFFFFF"/>
                </a:solidFill>
                <a:latin typeface="Red Hat Text Medium"/>
                <a:ea typeface="Red Hat Text Medium"/>
                <a:cs typeface="Red Hat Text Medium"/>
                <a:sym typeface="Red Hat Text Medium"/>
              </a:defRPr>
            </a:lvl5pPr>
            <a:lvl6pPr lvl="5" rtl="0" algn="ctr">
              <a:buNone/>
              <a:defRPr sz="600">
                <a:solidFill>
                  <a:srgbClr val="FFFFFF"/>
                </a:solidFill>
                <a:latin typeface="Red Hat Text Medium"/>
                <a:ea typeface="Red Hat Text Medium"/>
                <a:cs typeface="Red Hat Text Medium"/>
                <a:sym typeface="Red Hat Text Medium"/>
              </a:defRPr>
            </a:lvl6pPr>
            <a:lvl7pPr lvl="6" rtl="0" algn="ctr">
              <a:buNone/>
              <a:defRPr sz="600">
                <a:solidFill>
                  <a:srgbClr val="FFFFFF"/>
                </a:solidFill>
                <a:latin typeface="Red Hat Text Medium"/>
                <a:ea typeface="Red Hat Text Medium"/>
                <a:cs typeface="Red Hat Text Medium"/>
                <a:sym typeface="Red Hat Text Medium"/>
              </a:defRPr>
            </a:lvl7pPr>
            <a:lvl8pPr lvl="7" rtl="0" algn="ctr">
              <a:buNone/>
              <a:defRPr sz="600">
                <a:solidFill>
                  <a:srgbClr val="FFFFFF"/>
                </a:solidFill>
                <a:latin typeface="Red Hat Text Medium"/>
                <a:ea typeface="Red Hat Text Medium"/>
                <a:cs typeface="Red Hat Text Medium"/>
                <a:sym typeface="Red Hat Text Medium"/>
              </a:defRPr>
            </a:lvl8pPr>
            <a:lvl9pPr lvl="8" rtl="0" algn="ctr">
              <a:buNone/>
              <a:defRPr sz="600">
                <a:solidFill>
                  <a:srgbClr val="FFFFFF"/>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2198" name="Google Shape;2198;p202"/>
          <p:cNvPicPr preferRelativeResize="0"/>
          <p:nvPr/>
        </p:nvPicPr>
        <p:blipFill rotWithShape="1">
          <a:blip r:embed="rId4">
            <a:alphaModFix amt="25000"/>
          </a:blip>
          <a:srcRect b="0" l="0" r="53632" t="0"/>
          <a:stretch/>
        </p:blipFill>
        <p:spPr>
          <a:xfrm>
            <a:off x="9843581" y="388350"/>
            <a:ext cx="3270543" cy="3967687"/>
          </a:xfrm>
          <a:prstGeom prst="rect">
            <a:avLst/>
          </a:prstGeom>
          <a:noFill/>
          <a:ln>
            <a:noFill/>
          </a:ln>
        </p:spPr>
      </p:pic>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1 divider">
  <p:cSld name="CUSTOM_3_1">
    <p:bg>
      <p:bgPr>
        <a:blipFill>
          <a:blip r:embed="rId2">
            <a:alphaModFix/>
          </a:blip>
          <a:stretch>
            <a:fillRect/>
          </a:stretch>
        </a:blipFill>
      </p:bgPr>
    </p:bg>
    <p:spTree>
      <p:nvGrpSpPr>
        <p:cNvPr id="2199" name="Shape 2199"/>
        <p:cNvGrpSpPr/>
        <p:nvPr/>
      </p:nvGrpSpPr>
      <p:grpSpPr>
        <a:xfrm>
          <a:off x="0" y="0"/>
          <a:ext cx="0" cy="0"/>
          <a:chOff x="0" y="0"/>
          <a:chExt cx="0" cy="0"/>
        </a:xfrm>
      </p:grpSpPr>
      <p:sp>
        <p:nvSpPr>
          <p:cNvPr id="2200" name="Google Shape;2200;p203"/>
          <p:cNvSpPr txBox="1"/>
          <p:nvPr>
            <p:ph type="title"/>
          </p:nvPr>
        </p:nvSpPr>
        <p:spPr>
          <a:xfrm>
            <a:off x="1557019" y="1412438"/>
            <a:ext cx="5994000" cy="23034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4100">
                <a:solidFill>
                  <a:schemeClr val="lt1"/>
                </a:solidFill>
              </a:defRPr>
            </a:lvl1pPr>
            <a:lvl2pPr lvl="1" rtl="0">
              <a:lnSpc>
                <a:spcPct val="100000"/>
              </a:lnSpc>
              <a:spcBef>
                <a:spcPts val="0"/>
              </a:spcBef>
              <a:spcAft>
                <a:spcPts val="0"/>
              </a:spcAft>
              <a:buNone/>
              <a:defRPr sz="4100">
                <a:solidFill>
                  <a:schemeClr val="lt1"/>
                </a:solidFill>
              </a:defRPr>
            </a:lvl2pPr>
            <a:lvl3pPr lvl="2" rtl="0">
              <a:lnSpc>
                <a:spcPct val="100000"/>
              </a:lnSpc>
              <a:spcBef>
                <a:spcPts val="0"/>
              </a:spcBef>
              <a:spcAft>
                <a:spcPts val="0"/>
              </a:spcAft>
              <a:buNone/>
              <a:defRPr sz="4100">
                <a:solidFill>
                  <a:schemeClr val="lt1"/>
                </a:solidFill>
              </a:defRPr>
            </a:lvl3pPr>
            <a:lvl4pPr lvl="3" rtl="0">
              <a:lnSpc>
                <a:spcPct val="100000"/>
              </a:lnSpc>
              <a:spcBef>
                <a:spcPts val="0"/>
              </a:spcBef>
              <a:spcAft>
                <a:spcPts val="0"/>
              </a:spcAft>
              <a:buNone/>
              <a:defRPr sz="4100">
                <a:solidFill>
                  <a:schemeClr val="lt1"/>
                </a:solidFill>
              </a:defRPr>
            </a:lvl4pPr>
            <a:lvl5pPr lvl="4" rtl="0">
              <a:lnSpc>
                <a:spcPct val="100000"/>
              </a:lnSpc>
              <a:spcBef>
                <a:spcPts val="0"/>
              </a:spcBef>
              <a:spcAft>
                <a:spcPts val="0"/>
              </a:spcAft>
              <a:buNone/>
              <a:defRPr sz="4100">
                <a:solidFill>
                  <a:schemeClr val="lt1"/>
                </a:solidFill>
              </a:defRPr>
            </a:lvl5pPr>
            <a:lvl6pPr lvl="5" rtl="0">
              <a:lnSpc>
                <a:spcPct val="100000"/>
              </a:lnSpc>
              <a:spcBef>
                <a:spcPts val="0"/>
              </a:spcBef>
              <a:spcAft>
                <a:spcPts val="0"/>
              </a:spcAft>
              <a:buNone/>
              <a:defRPr sz="4100">
                <a:solidFill>
                  <a:schemeClr val="lt1"/>
                </a:solidFill>
              </a:defRPr>
            </a:lvl6pPr>
            <a:lvl7pPr lvl="6" rtl="0">
              <a:lnSpc>
                <a:spcPct val="100000"/>
              </a:lnSpc>
              <a:spcBef>
                <a:spcPts val="0"/>
              </a:spcBef>
              <a:spcAft>
                <a:spcPts val="0"/>
              </a:spcAft>
              <a:buNone/>
              <a:defRPr sz="4100">
                <a:solidFill>
                  <a:schemeClr val="lt1"/>
                </a:solidFill>
              </a:defRPr>
            </a:lvl7pPr>
            <a:lvl8pPr lvl="7" rtl="0">
              <a:lnSpc>
                <a:spcPct val="100000"/>
              </a:lnSpc>
              <a:spcBef>
                <a:spcPts val="0"/>
              </a:spcBef>
              <a:spcAft>
                <a:spcPts val="0"/>
              </a:spcAft>
              <a:buNone/>
              <a:defRPr sz="4100">
                <a:solidFill>
                  <a:schemeClr val="lt1"/>
                </a:solidFill>
              </a:defRPr>
            </a:lvl8pPr>
            <a:lvl9pPr lvl="8" rtl="0">
              <a:lnSpc>
                <a:spcPct val="100000"/>
              </a:lnSpc>
              <a:spcBef>
                <a:spcPts val="0"/>
              </a:spcBef>
              <a:spcAft>
                <a:spcPts val="0"/>
              </a:spcAft>
              <a:buNone/>
              <a:defRPr sz="4100">
                <a:solidFill>
                  <a:schemeClr val="lt1"/>
                </a:solidFill>
              </a:defRPr>
            </a:lvl9pPr>
          </a:lstStyle>
          <a:p/>
        </p:txBody>
      </p:sp>
      <p:cxnSp>
        <p:nvCxnSpPr>
          <p:cNvPr id="2201" name="Google Shape;2201;p203"/>
          <p:cNvCxnSpPr/>
          <p:nvPr/>
        </p:nvCxnSpPr>
        <p:spPr>
          <a:xfrm rot="10800000">
            <a:off x="335825" y="4801200"/>
            <a:ext cx="0" cy="342300"/>
          </a:xfrm>
          <a:prstGeom prst="straightConnector1">
            <a:avLst/>
          </a:prstGeom>
          <a:noFill/>
          <a:ln cap="flat" cmpd="sng" w="9525">
            <a:solidFill>
              <a:srgbClr val="800000"/>
            </a:solidFill>
            <a:prstDash val="solid"/>
            <a:round/>
            <a:headEnd len="med" w="med" type="none"/>
            <a:tailEnd len="med" w="med" type="none"/>
          </a:ln>
        </p:spPr>
      </p:cxnSp>
      <p:pic>
        <p:nvPicPr>
          <p:cNvPr id="2202" name="Google Shape;2202;p203"/>
          <p:cNvPicPr preferRelativeResize="0"/>
          <p:nvPr/>
        </p:nvPicPr>
        <p:blipFill rotWithShape="1">
          <a:blip r:embed="rId3">
            <a:alphaModFix/>
          </a:blip>
          <a:srcRect b="317" l="0" r="0" t="327"/>
          <a:stretch/>
        </p:blipFill>
        <p:spPr>
          <a:xfrm>
            <a:off x="8033460" y="4734938"/>
            <a:ext cx="731888" cy="171091"/>
          </a:xfrm>
          <a:prstGeom prst="rect">
            <a:avLst/>
          </a:prstGeom>
          <a:noFill/>
          <a:ln>
            <a:noFill/>
          </a:ln>
        </p:spPr>
      </p:pic>
      <p:cxnSp>
        <p:nvCxnSpPr>
          <p:cNvPr id="2203" name="Google Shape;2203;p203"/>
          <p:cNvCxnSpPr/>
          <p:nvPr/>
        </p:nvCxnSpPr>
        <p:spPr>
          <a:xfrm>
            <a:off x="1557019" y="1240275"/>
            <a:ext cx="1043100" cy="0"/>
          </a:xfrm>
          <a:prstGeom prst="straightConnector1">
            <a:avLst/>
          </a:prstGeom>
          <a:noFill/>
          <a:ln cap="flat" cmpd="sng" w="9525">
            <a:solidFill>
              <a:srgbClr val="EE0000"/>
            </a:solidFill>
            <a:prstDash val="solid"/>
            <a:round/>
            <a:headEnd len="med" w="med" type="none"/>
            <a:tailEnd len="med" w="med" type="none"/>
          </a:ln>
        </p:spPr>
      </p:cxnSp>
      <p:cxnSp>
        <p:nvCxnSpPr>
          <p:cNvPr id="2204" name="Google Shape;2204;p203"/>
          <p:cNvCxnSpPr/>
          <p:nvPr/>
        </p:nvCxnSpPr>
        <p:spPr>
          <a:xfrm rot="10800000">
            <a:off x="335831" y="150"/>
            <a:ext cx="0" cy="664800"/>
          </a:xfrm>
          <a:prstGeom prst="straightConnector1">
            <a:avLst/>
          </a:prstGeom>
          <a:noFill/>
          <a:ln cap="flat" cmpd="sng" w="9525">
            <a:solidFill>
              <a:srgbClr val="800000"/>
            </a:solidFill>
            <a:prstDash val="solid"/>
            <a:round/>
            <a:headEnd len="med" w="med" type="none"/>
            <a:tailEnd len="med" w="med" type="none"/>
          </a:ln>
        </p:spPr>
      </p:cxnSp>
      <p:sp>
        <p:nvSpPr>
          <p:cNvPr id="2205" name="Google Shape;2205;p203"/>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lt1"/>
              </a:buClr>
              <a:buSzPts val="800"/>
              <a:buFont typeface="Red Hat Display Medium"/>
              <a:buNone/>
              <a:defRPr sz="800">
                <a:solidFill>
                  <a:schemeClr val="l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9pPr>
          </a:lstStyle>
          <a:p/>
        </p:txBody>
      </p:sp>
      <p:sp>
        <p:nvSpPr>
          <p:cNvPr id="2206" name="Google Shape;2206;p203"/>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3 4">
  <p:cSld name="CUSTOM_4_4_7">
    <p:spTree>
      <p:nvGrpSpPr>
        <p:cNvPr id="119" name="Shape 119"/>
        <p:cNvGrpSpPr/>
        <p:nvPr/>
      </p:nvGrpSpPr>
      <p:grpSpPr>
        <a:xfrm>
          <a:off x="0" y="0"/>
          <a:ext cx="0" cy="0"/>
          <a:chOff x="0" y="0"/>
          <a:chExt cx="0" cy="0"/>
        </a:xfrm>
      </p:grpSpPr>
      <p:sp>
        <p:nvSpPr>
          <p:cNvPr id="120" name="Google Shape;120;p21"/>
          <p:cNvSpPr txBox="1"/>
          <p:nvPr>
            <p:ph type="title"/>
          </p:nvPr>
        </p:nvSpPr>
        <p:spPr>
          <a:xfrm>
            <a:off x="1314450" y="709500"/>
            <a:ext cx="6515100" cy="725700"/>
          </a:xfrm>
          <a:prstGeom prst="rect">
            <a:avLst/>
          </a:prstGeom>
        </p:spPr>
        <p:txBody>
          <a:bodyPr anchorCtr="0" anchor="t" bIns="91425" lIns="91425" spcFirstLastPara="1" rIns="91425" wrap="square" tIns="91425">
            <a:normAutofit/>
          </a:bodyPr>
          <a:lstStyle>
            <a:lvl1pPr lvl="0" rtl="0" algn="ctr">
              <a:lnSpc>
                <a:spcPct val="130000"/>
              </a:lnSpc>
              <a:spcBef>
                <a:spcPts val="0"/>
              </a:spcBef>
              <a:spcAft>
                <a:spcPts val="0"/>
              </a:spcAft>
              <a:buNone/>
              <a:defRPr sz="2000">
                <a:solidFill>
                  <a:srgbClr val="000000"/>
                </a:solidFill>
              </a:defRPr>
            </a:lvl1pPr>
            <a:lvl2pPr lvl="1" rtl="0" algn="ctr">
              <a:lnSpc>
                <a:spcPct val="130000"/>
              </a:lnSpc>
              <a:spcBef>
                <a:spcPts val="0"/>
              </a:spcBef>
              <a:spcAft>
                <a:spcPts val="0"/>
              </a:spcAft>
              <a:buNone/>
              <a:defRPr sz="2000">
                <a:solidFill>
                  <a:srgbClr val="000000"/>
                </a:solidFill>
              </a:defRPr>
            </a:lvl2pPr>
            <a:lvl3pPr lvl="2" rtl="0" algn="ctr">
              <a:lnSpc>
                <a:spcPct val="130000"/>
              </a:lnSpc>
              <a:spcBef>
                <a:spcPts val="0"/>
              </a:spcBef>
              <a:spcAft>
                <a:spcPts val="0"/>
              </a:spcAft>
              <a:buNone/>
              <a:defRPr sz="2000">
                <a:solidFill>
                  <a:srgbClr val="000000"/>
                </a:solidFill>
              </a:defRPr>
            </a:lvl3pPr>
            <a:lvl4pPr lvl="3" rtl="0" algn="ctr">
              <a:lnSpc>
                <a:spcPct val="130000"/>
              </a:lnSpc>
              <a:spcBef>
                <a:spcPts val="0"/>
              </a:spcBef>
              <a:spcAft>
                <a:spcPts val="0"/>
              </a:spcAft>
              <a:buNone/>
              <a:defRPr sz="2000">
                <a:solidFill>
                  <a:srgbClr val="000000"/>
                </a:solidFill>
              </a:defRPr>
            </a:lvl4pPr>
            <a:lvl5pPr lvl="4" rtl="0" algn="ctr">
              <a:lnSpc>
                <a:spcPct val="130000"/>
              </a:lnSpc>
              <a:spcBef>
                <a:spcPts val="0"/>
              </a:spcBef>
              <a:spcAft>
                <a:spcPts val="0"/>
              </a:spcAft>
              <a:buNone/>
              <a:defRPr sz="2000">
                <a:solidFill>
                  <a:srgbClr val="000000"/>
                </a:solidFill>
              </a:defRPr>
            </a:lvl5pPr>
            <a:lvl6pPr lvl="5" rtl="0" algn="ctr">
              <a:lnSpc>
                <a:spcPct val="130000"/>
              </a:lnSpc>
              <a:spcBef>
                <a:spcPts val="0"/>
              </a:spcBef>
              <a:spcAft>
                <a:spcPts val="0"/>
              </a:spcAft>
              <a:buNone/>
              <a:defRPr sz="2000">
                <a:solidFill>
                  <a:srgbClr val="000000"/>
                </a:solidFill>
              </a:defRPr>
            </a:lvl6pPr>
            <a:lvl7pPr lvl="6" rtl="0" algn="ctr">
              <a:lnSpc>
                <a:spcPct val="130000"/>
              </a:lnSpc>
              <a:spcBef>
                <a:spcPts val="0"/>
              </a:spcBef>
              <a:spcAft>
                <a:spcPts val="0"/>
              </a:spcAft>
              <a:buNone/>
              <a:defRPr sz="2000">
                <a:solidFill>
                  <a:srgbClr val="000000"/>
                </a:solidFill>
              </a:defRPr>
            </a:lvl7pPr>
            <a:lvl8pPr lvl="7" rtl="0" algn="ctr">
              <a:lnSpc>
                <a:spcPct val="130000"/>
              </a:lnSpc>
              <a:spcBef>
                <a:spcPts val="0"/>
              </a:spcBef>
              <a:spcAft>
                <a:spcPts val="0"/>
              </a:spcAft>
              <a:buNone/>
              <a:defRPr sz="2000">
                <a:solidFill>
                  <a:srgbClr val="000000"/>
                </a:solidFill>
              </a:defRPr>
            </a:lvl8pPr>
            <a:lvl9pPr lvl="8" rtl="0" algn="ctr">
              <a:lnSpc>
                <a:spcPct val="130000"/>
              </a:lnSpc>
              <a:spcBef>
                <a:spcPts val="0"/>
              </a:spcBef>
              <a:spcAft>
                <a:spcPts val="0"/>
              </a:spcAft>
              <a:buNone/>
              <a:defRPr sz="2000">
                <a:solidFill>
                  <a:srgbClr val="000000"/>
                </a:solidFill>
              </a:defRPr>
            </a:lvl9pPr>
          </a:lstStyle>
          <a:p/>
        </p:txBody>
      </p:sp>
      <p:cxnSp>
        <p:nvCxnSpPr>
          <p:cNvPr id="121" name="Google Shape;121;p21"/>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cxnSp>
        <p:nvCxnSpPr>
          <p:cNvPr id="122" name="Google Shape;122;p21"/>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123" name="Google Shape;123;p21"/>
          <p:cNvSpPr txBox="1"/>
          <p:nvPr>
            <p:ph idx="12" type="sldNum"/>
          </p:nvPr>
        </p:nvSpPr>
        <p:spPr>
          <a:xfrm>
            <a:off x="61481" y="4627167"/>
            <a:ext cx="548700" cy="107700"/>
          </a:xfrm>
          <a:prstGeom prst="rect">
            <a:avLst/>
          </a:prstGeom>
        </p:spPr>
        <p:txBody>
          <a:bodyPr anchorCtr="0" anchor="b" bIns="0" lIns="0" spcFirstLastPara="1" rIns="0" wrap="square" tIns="0">
            <a:norm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124" name="Google Shape;124;p21"/>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125" name="Google Shape;125;p21"/>
          <p:cNvSpPr txBox="1"/>
          <p:nvPr>
            <p:ph idx="1" type="subTitle"/>
          </p:nvPr>
        </p:nvSpPr>
        <p:spPr>
          <a:xfrm>
            <a:off x="663788" y="4627163"/>
            <a:ext cx="6887100" cy="419700"/>
          </a:xfrm>
          <a:prstGeom prst="rect">
            <a:avLst/>
          </a:prstGeom>
        </p:spPr>
        <p:txBody>
          <a:bodyPr anchorCtr="0" anchor="b" bIns="91425" lIns="91425" spcFirstLastPara="1" rIns="91425" wrap="square" tIns="91425">
            <a:norm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p:cSld name="CUSTOM_4">
    <p:spTree>
      <p:nvGrpSpPr>
        <p:cNvPr id="2207" name="Shape 2207"/>
        <p:cNvGrpSpPr/>
        <p:nvPr/>
      </p:nvGrpSpPr>
      <p:grpSpPr>
        <a:xfrm>
          <a:off x="0" y="0"/>
          <a:ext cx="0" cy="0"/>
          <a:chOff x="0" y="0"/>
          <a:chExt cx="0" cy="0"/>
        </a:xfrm>
      </p:grpSpPr>
      <p:sp>
        <p:nvSpPr>
          <p:cNvPr id="2208" name="Google Shape;2208;p204"/>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p:txBody>
      </p:sp>
      <p:cxnSp>
        <p:nvCxnSpPr>
          <p:cNvPr id="2209" name="Google Shape;2209;p204"/>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2210" name="Google Shape;2210;p204"/>
          <p:cNvCxnSpPr/>
          <p:nvPr/>
        </p:nvCxnSpPr>
        <p:spPr>
          <a:xfrm rot="10800000">
            <a:off x="335825" y="4801200"/>
            <a:ext cx="0" cy="342300"/>
          </a:xfrm>
          <a:prstGeom prst="straightConnector1">
            <a:avLst/>
          </a:prstGeom>
          <a:noFill/>
          <a:ln cap="flat" cmpd="sng" w="9525">
            <a:solidFill>
              <a:schemeClr val="accent1"/>
            </a:solidFill>
            <a:prstDash val="solid"/>
            <a:round/>
            <a:headEnd len="med" w="med" type="none"/>
            <a:tailEnd len="med" w="med" type="none"/>
          </a:ln>
        </p:spPr>
      </p:cxnSp>
      <p:sp>
        <p:nvSpPr>
          <p:cNvPr id="2211" name="Google Shape;2211;p204"/>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2212" name="Google Shape;2212;p204"/>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2213" name="Google Shape;2213;p204"/>
          <p:cNvSpPr txBox="1"/>
          <p:nvPr>
            <p:ph idx="2" type="subTitle"/>
          </p:nvPr>
        </p:nvSpPr>
        <p:spPr>
          <a:xfrm>
            <a:off x="663788" y="4627163"/>
            <a:ext cx="6001800" cy="4200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
        <p:nvSpPr>
          <p:cNvPr id="2214" name="Google Shape;2214;p204"/>
          <p:cNvSpPr txBox="1"/>
          <p:nvPr>
            <p:ph type="title"/>
          </p:nvPr>
        </p:nvSpPr>
        <p:spPr>
          <a:xfrm>
            <a:off x="663788" y="82526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1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sp>
        <p:nvSpPr>
          <p:cNvPr id="2215" name="Google Shape;2215;p204"/>
          <p:cNvSpPr txBox="1"/>
          <p:nvPr>
            <p:ph idx="3" type="subTitle"/>
          </p:nvPr>
        </p:nvSpPr>
        <p:spPr>
          <a:xfrm>
            <a:off x="663844" y="1240163"/>
            <a:ext cx="7816500" cy="2190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1">
  <p:cSld name="CUSTOM_4_21">
    <p:spTree>
      <p:nvGrpSpPr>
        <p:cNvPr id="2216" name="Shape 2216"/>
        <p:cNvGrpSpPr/>
        <p:nvPr/>
      </p:nvGrpSpPr>
      <p:grpSpPr>
        <a:xfrm>
          <a:off x="0" y="0"/>
          <a:ext cx="0" cy="0"/>
          <a:chOff x="0" y="0"/>
          <a:chExt cx="0" cy="0"/>
        </a:xfrm>
      </p:grpSpPr>
      <p:sp>
        <p:nvSpPr>
          <p:cNvPr id="2217" name="Google Shape;2217;p205"/>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p:txBody>
      </p:sp>
      <p:cxnSp>
        <p:nvCxnSpPr>
          <p:cNvPr id="2218" name="Google Shape;2218;p205"/>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2219" name="Google Shape;2219;p205"/>
          <p:cNvCxnSpPr/>
          <p:nvPr/>
        </p:nvCxnSpPr>
        <p:spPr>
          <a:xfrm rot="10800000">
            <a:off x="335825" y="4801200"/>
            <a:ext cx="0" cy="342300"/>
          </a:xfrm>
          <a:prstGeom prst="straightConnector1">
            <a:avLst/>
          </a:prstGeom>
          <a:noFill/>
          <a:ln cap="flat" cmpd="sng" w="9525">
            <a:solidFill>
              <a:schemeClr val="accent1"/>
            </a:solidFill>
            <a:prstDash val="solid"/>
            <a:round/>
            <a:headEnd len="med" w="med" type="none"/>
            <a:tailEnd len="med" w="med" type="none"/>
          </a:ln>
        </p:spPr>
      </p:cxnSp>
      <p:sp>
        <p:nvSpPr>
          <p:cNvPr id="2220" name="Google Shape;2220;p205"/>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2221" name="Google Shape;2221;p205"/>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2222" name="Google Shape;2222;p205"/>
          <p:cNvSpPr txBox="1"/>
          <p:nvPr>
            <p:ph idx="2" type="subTitle"/>
          </p:nvPr>
        </p:nvSpPr>
        <p:spPr>
          <a:xfrm>
            <a:off x="663788" y="4627163"/>
            <a:ext cx="6001800" cy="4200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
        <p:nvSpPr>
          <p:cNvPr id="2223" name="Google Shape;2223;p205"/>
          <p:cNvSpPr txBox="1"/>
          <p:nvPr>
            <p:ph type="title"/>
          </p:nvPr>
        </p:nvSpPr>
        <p:spPr>
          <a:xfrm>
            <a:off x="663788" y="82526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1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sp>
        <p:nvSpPr>
          <p:cNvPr id="2224" name="Google Shape;2224;p205"/>
          <p:cNvSpPr txBox="1"/>
          <p:nvPr>
            <p:ph idx="3" type="subTitle"/>
          </p:nvPr>
        </p:nvSpPr>
        <p:spPr>
          <a:xfrm>
            <a:off x="663844" y="1240163"/>
            <a:ext cx="7816500" cy="2190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pic>
        <p:nvPicPr>
          <p:cNvPr id="2225" name="Google Shape;2225;p205"/>
          <p:cNvPicPr preferRelativeResize="0"/>
          <p:nvPr/>
        </p:nvPicPr>
        <p:blipFill rotWithShape="1">
          <a:blip r:embed="rId3">
            <a:alphaModFix amt="24000"/>
          </a:blip>
          <a:srcRect b="6422" l="-9454" r="49617" t="4625"/>
          <a:stretch/>
        </p:blipFill>
        <p:spPr>
          <a:xfrm>
            <a:off x="3672638" y="0"/>
            <a:ext cx="5471421" cy="4575059"/>
          </a:xfrm>
          <a:prstGeom prst="rect">
            <a:avLst/>
          </a:prstGeom>
          <a:noFill/>
          <a:ln>
            <a:noFill/>
          </a:ln>
        </p:spPr>
      </p:pic>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hree chevrons">
  <p:cSld name="CUSTOM_4_20">
    <p:spTree>
      <p:nvGrpSpPr>
        <p:cNvPr id="2226" name="Shape 2226"/>
        <p:cNvGrpSpPr/>
        <p:nvPr/>
      </p:nvGrpSpPr>
      <p:grpSpPr>
        <a:xfrm>
          <a:off x="0" y="0"/>
          <a:ext cx="0" cy="0"/>
          <a:chOff x="0" y="0"/>
          <a:chExt cx="0" cy="0"/>
        </a:xfrm>
      </p:grpSpPr>
      <p:sp>
        <p:nvSpPr>
          <p:cNvPr id="2227" name="Google Shape;2227;p206"/>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9pPr>
          </a:lstStyle>
          <a:p/>
        </p:txBody>
      </p:sp>
      <p:cxnSp>
        <p:nvCxnSpPr>
          <p:cNvPr id="2228" name="Google Shape;2228;p206"/>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2229" name="Google Shape;2229;p206"/>
          <p:cNvCxnSpPr/>
          <p:nvPr/>
        </p:nvCxnSpPr>
        <p:spPr>
          <a:xfrm rot="10800000">
            <a:off x="335825" y="4801200"/>
            <a:ext cx="0" cy="342300"/>
          </a:xfrm>
          <a:prstGeom prst="straightConnector1">
            <a:avLst/>
          </a:prstGeom>
          <a:noFill/>
          <a:ln cap="flat" cmpd="sng" w="9525">
            <a:solidFill>
              <a:schemeClr val="accent1"/>
            </a:solidFill>
            <a:prstDash val="solid"/>
            <a:round/>
            <a:headEnd len="med" w="med" type="none"/>
            <a:tailEnd len="med" w="med" type="none"/>
          </a:ln>
        </p:spPr>
      </p:cxnSp>
      <p:sp>
        <p:nvSpPr>
          <p:cNvPr id="2230" name="Google Shape;2230;p206"/>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2231" name="Google Shape;2231;p206"/>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2232" name="Google Shape;2232;p206"/>
          <p:cNvSpPr txBox="1"/>
          <p:nvPr>
            <p:ph idx="2" type="subTitle"/>
          </p:nvPr>
        </p:nvSpPr>
        <p:spPr>
          <a:xfrm>
            <a:off x="663788" y="4627163"/>
            <a:ext cx="6001800" cy="4200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
        <p:nvSpPr>
          <p:cNvPr id="2233" name="Google Shape;2233;p206"/>
          <p:cNvSpPr/>
          <p:nvPr/>
        </p:nvSpPr>
        <p:spPr>
          <a:xfrm>
            <a:off x="2926125" y="1855228"/>
            <a:ext cx="3291900" cy="2026800"/>
          </a:xfrm>
          <a:prstGeom prst="chevron">
            <a:avLst>
              <a:gd fmla="val 27319" name="adj"/>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234" name="Google Shape;2234;p206"/>
          <p:cNvSpPr/>
          <p:nvPr/>
        </p:nvSpPr>
        <p:spPr>
          <a:xfrm>
            <a:off x="5852250" y="1855238"/>
            <a:ext cx="3291900" cy="2026800"/>
          </a:xfrm>
          <a:prstGeom prst="chevron">
            <a:avLst>
              <a:gd fmla="val 27319" name="adj"/>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2235" name="Google Shape;2235;p206"/>
          <p:cNvSpPr/>
          <p:nvPr/>
        </p:nvSpPr>
        <p:spPr>
          <a:xfrm>
            <a:off x="0" y="1855238"/>
            <a:ext cx="3291900" cy="2026800"/>
          </a:xfrm>
          <a:prstGeom prst="chevron">
            <a:avLst>
              <a:gd fmla="val 27319" name="adj"/>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2236" name="Google Shape;2236;p206"/>
          <p:cNvSpPr/>
          <p:nvPr/>
        </p:nvSpPr>
        <p:spPr>
          <a:xfrm>
            <a:off x="0" y="1855228"/>
            <a:ext cx="840300" cy="20268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237" name="Google Shape;2237;p206"/>
          <p:cNvSpPr/>
          <p:nvPr/>
        </p:nvSpPr>
        <p:spPr>
          <a:xfrm>
            <a:off x="8303625" y="1855228"/>
            <a:ext cx="840300" cy="20268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238" name="Google Shape;2238;p206"/>
          <p:cNvSpPr txBox="1"/>
          <p:nvPr>
            <p:ph idx="3" type="subTitle"/>
          </p:nvPr>
        </p:nvSpPr>
        <p:spPr>
          <a:xfrm>
            <a:off x="2926125" y="1855238"/>
            <a:ext cx="3291900" cy="2026800"/>
          </a:xfrm>
          <a:prstGeom prst="rect">
            <a:avLst/>
          </a:prstGeom>
        </p:spPr>
        <p:txBody>
          <a:bodyPr anchorCtr="0" anchor="ctr" bIns="0" lIns="822950" spcFirstLastPara="1" rIns="342900" wrap="square" tIns="68575">
            <a:noAutofit/>
          </a:bodyPr>
          <a:lstStyle>
            <a:lvl1pPr lvl="0" rtl="0">
              <a:lnSpc>
                <a:spcPct val="115000"/>
              </a:lnSpc>
              <a:spcBef>
                <a:spcPts val="0"/>
              </a:spcBef>
              <a:spcAft>
                <a:spcPts val="0"/>
              </a:spcAft>
              <a:buNone/>
              <a:defRPr/>
            </a:lvl1pPr>
            <a:lvl2pPr lvl="1" rtl="0">
              <a:lnSpc>
                <a:spcPct val="115000"/>
              </a:lnSpc>
              <a:spcBef>
                <a:spcPts val="800"/>
              </a:spcBef>
              <a:spcAft>
                <a:spcPts val="0"/>
              </a:spcAft>
              <a:buNone/>
              <a:defRPr/>
            </a:lvl2pPr>
            <a:lvl3pPr lvl="2" rtl="0">
              <a:lnSpc>
                <a:spcPct val="115000"/>
              </a:lnSpc>
              <a:spcBef>
                <a:spcPts val="800"/>
              </a:spcBef>
              <a:spcAft>
                <a:spcPts val="0"/>
              </a:spcAft>
              <a:buNone/>
              <a:defRPr/>
            </a:lvl3pPr>
            <a:lvl4pPr lvl="3" rtl="0">
              <a:lnSpc>
                <a:spcPct val="115000"/>
              </a:lnSpc>
              <a:spcBef>
                <a:spcPts val="800"/>
              </a:spcBef>
              <a:spcAft>
                <a:spcPts val="0"/>
              </a:spcAft>
              <a:buNone/>
              <a:defRPr/>
            </a:lvl4pPr>
            <a:lvl5pPr lvl="4" rtl="0">
              <a:lnSpc>
                <a:spcPct val="115000"/>
              </a:lnSpc>
              <a:spcBef>
                <a:spcPts val="800"/>
              </a:spcBef>
              <a:spcAft>
                <a:spcPts val="0"/>
              </a:spcAft>
              <a:buNone/>
              <a:defRPr/>
            </a:lvl5pPr>
            <a:lvl6pPr lvl="5" rtl="0">
              <a:lnSpc>
                <a:spcPct val="115000"/>
              </a:lnSpc>
              <a:spcBef>
                <a:spcPts val="800"/>
              </a:spcBef>
              <a:spcAft>
                <a:spcPts val="0"/>
              </a:spcAft>
              <a:buNone/>
              <a:defRPr/>
            </a:lvl6pPr>
            <a:lvl7pPr lvl="6" rtl="0">
              <a:lnSpc>
                <a:spcPct val="115000"/>
              </a:lnSpc>
              <a:spcBef>
                <a:spcPts val="800"/>
              </a:spcBef>
              <a:spcAft>
                <a:spcPts val="0"/>
              </a:spcAft>
              <a:buNone/>
              <a:defRPr/>
            </a:lvl7pPr>
            <a:lvl8pPr lvl="7" rtl="0">
              <a:lnSpc>
                <a:spcPct val="115000"/>
              </a:lnSpc>
              <a:spcBef>
                <a:spcPts val="800"/>
              </a:spcBef>
              <a:spcAft>
                <a:spcPts val="0"/>
              </a:spcAft>
              <a:buNone/>
              <a:defRPr/>
            </a:lvl8pPr>
            <a:lvl9pPr lvl="8" rtl="0">
              <a:lnSpc>
                <a:spcPct val="115000"/>
              </a:lnSpc>
              <a:spcBef>
                <a:spcPts val="800"/>
              </a:spcBef>
              <a:spcAft>
                <a:spcPts val="800"/>
              </a:spcAft>
              <a:buNone/>
              <a:defRPr/>
            </a:lvl9pPr>
          </a:lstStyle>
          <a:p/>
        </p:txBody>
      </p:sp>
      <p:sp>
        <p:nvSpPr>
          <p:cNvPr id="2239" name="Google Shape;2239;p206"/>
          <p:cNvSpPr txBox="1"/>
          <p:nvPr>
            <p:ph idx="4" type="subTitle"/>
          </p:nvPr>
        </p:nvSpPr>
        <p:spPr>
          <a:xfrm>
            <a:off x="0" y="1855238"/>
            <a:ext cx="3291900" cy="2026800"/>
          </a:xfrm>
          <a:prstGeom prst="rect">
            <a:avLst/>
          </a:prstGeom>
        </p:spPr>
        <p:txBody>
          <a:bodyPr anchorCtr="0" anchor="ctr" bIns="0" lIns="651500" spcFirstLastPara="1" rIns="548625" wrap="square" tIns="68575">
            <a:noAutofit/>
          </a:bodyPr>
          <a:lstStyle>
            <a:lvl1pPr lvl="0" rtl="0">
              <a:lnSpc>
                <a:spcPct val="115000"/>
              </a:lnSpc>
              <a:spcBef>
                <a:spcPts val="0"/>
              </a:spcBef>
              <a:spcAft>
                <a:spcPts val="0"/>
              </a:spcAft>
              <a:buNone/>
              <a:defRPr/>
            </a:lvl1pPr>
            <a:lvl2pPr lvl="1" rtl="0">
              <a:lnSpc>
                <a:spcPct val="115000"/>
              </a:lnSpc>
              <a:spcBef>
                <a:spcPts val="800"/>
              </a:spcBef>
              <a:spcAft>
                <a:spcPts val="0"/>
              </a:spcAft>
              <a:buNone/>
              <a:defRPr/>
            </a:lvl2pPr>
            <a:lvl3pPr lvl="2" rtl="0">
              <a:lnSpc>
                <a:spcPct val="115000"/>
              </a:lnSpc>
              <a:spcBef>
                <a:spcPts val="800"/>
              </a:spcBef>
              <a:spcAft>
                <a:spcPts val="0"/>
              </a:spcAft>
              <a:buNone/>
              <a:defRPr/>
            </a:lvl3pPr>
            <a:lvl4pPr lvl="3" rtl="0">
              <a:lnSpc>
                <a:spcPct val="115000"/>
              </a:lnSpc>
              <a:spcBef>
                <a:spcPts val="800"/>
              </a:spcBef>
              <a:spcAft>
                <a:spcPts val="0"/>
              </a:spcAft>
              <a:buNone/>
              <a:defRPr/>
            </a:lvl4pPr>
            <a:lvl5pPr lvl="4" rtl="0">
              <a:lnSpc>
                <a:spcPct val="115000"/>
              </a:lnSpc>
              <a:spcBef>
                <a:spcPts val="800"/>
              </a:spcBef>
              <a:spcAft>
                <a:spcPts val="0"/>
              </a:spcAft>
              <a:buNone/>
              <a:defRPr/>
            </a:lvl5pPr>
            <a:lvl6pPr lvl="5" rtl="0">
              <a:lnSpc>
                <a:spcPct val="115000"/>
              </a:lnSpc>
              <a:spcBef>
                <a:spcPts val="800"/>
              </a:spcBef>
              <a:spcAft>
                <a:spcPts val="0"/>
              </a:spcAft>
              <a:buNone/>
              <a:defRPr/>
            </a:lvl6pPr>
            <a:lvl7pPr lvl="6" rtl="0">
              <a:lnSpc>
                <a:spcPct val="115000"/>
              </a:lnSpc>
              <a:spcBef>
                <a:spcPts val="800"/>
              </a:spcBef>
              <a:spcAft>
                <a:spcPts val="0"/>
              </a:spcAft>
              <a:buNone/>
              <a:defRPr/>
            </a:lvl7pPr>
            <a:lvl8pPr lvl="7" rtl="0">
              <a:lnSpc>
                <a:spcPct val="115000"/>
              </a:lnSpc>
              <a:spcBef>
                <a:spcPts val="800"/>
              </a:spcBef>
              <a:spcAft>
                <a:spcPts val="0"/>
              </a:spcAft>
              <a:buNone/>
              <a:defRPr/>
            </a:lvl8pPr>
            <a:lvl9pPr lvl="8" rtl="0">
              <a:lnSpc>
                <a:spcPct val="115000"/>
              </a:lnSpc>
              <a:spcBef>
                <a:spcPts val="800"/>
              </a:spcBef>
              <a:spcAft>
                <a:spcPts val="800"/>
              </a:spcAft>
              <a:buNone/>
              <a:defRPr/>
            </a:lvl9pPr>
          </a:lstStyle>
          <a:p/>
        </p:txBody>
      </p:sp>
      <p:sp>
        <p:nvSpPr>
          <p:cNvPr id="2240" name="Google Shape;2240;p206"/>
          <p:cNvSpPr txBox="1"/>
          <p:nvPr>
            <p:ph idx="5" type="subTitle"/>
          </p:nvPr>
        </p:nvSpPr>
        <p:spPr>
          <a:xfrm>
            <a:off x="5852250" y="1855238"/>
            <a:ext cx="3291900" cy="2026800"/>
          </a:xfrm>
          <a:prstGeom prst="rect">
            <a:avLst/>
          </a:prstGeom>
        </p:spPr>
        <p:txBody>
          <a:bodyPr anchorCtr="0" anchor="ctr" bIns="0" lIns="822950" spcFirstLastPara="1" rIns="342900" wrap="square" tIns="68575">
            <a:noAutofit/>
          </a:bodyPr>
          <a:lstStyle>
            <a:lvl1pPr lvl="0" rtl="0">
              <a:lnSpc>
                <a:spcPct val="115000"/>
              </a:lnSpc>
              <a:spcBef>
                <a:spcPts val="0"/>
              </a:spcBef>
              <a:spcAft>
                <a:spcPts val="0"/>
              </a:spcAft>
              <a:buNone/>
              <a:defRPr/>
            </a:lvl1pPr>
            <a:lvl2pPr lvl="1" rtl="0">
              <a:lnSpc>
                <a:spcPct val="115000"/>
              </a:lnSpc>
              <a:spcBef>
                <a:spcPts val="800"/>
              </a:spcBef>
              <a:spcAft>
                <a:spcPts val="0"/>
              </a:spcAft>
              <a:buNone/>
              <a:defRPr/>
            </a:lvl2pPr>
            <a:lvl3pPr lvl="2" rtl="0">
              <a:lnSpc>
                <a:spcPct val="115000"/>
              </a:lnSpc>
              <a:spcBef>
                <a:spcPts val="800"/>
              </a:spcBef>
              <a:spcAft>
                <a:spcPts val="0"/>
              </a:spcAft>
              <a:buNone/>
              <a:defRPr/>
            </a:lvl3pPr>
            <a:lvl4pPr lvl="3" rtl="0">
              <a:lnSpc>
                <a:spcPct val="115000"/>
              </a:lnSpc>
              <a:spcBef>
                <a:spcPts val="800"/>
              </a:spcBef>
              <a:spcAft>
                <a:spcPts val="0"/>
              </a:spcAft>
              <a:buNone/>
              <a:defRPr/>
            </a:lvl4pPr>
            <a:lvl5pPr lvl="4" rtl="0">
              <a:lnSpc>
                <a:spcPct val="115000"/>
              </a:lnSpc>
              <a:spcBef>
                <a:spcPts val="800"/>
              </a:spcBef>
              <a:spcAft>
                <a:spcPts val="0"/>
              </a:spcAft>
              <a:buNone/>
              <a:defRPr/>
            </a:lvl5pPr>
            <a:lvl6pPr lvl="5" rtl="0">
              <a:lnSpc>
                <a:spcPct val="115000"/>
              </a:lnSpc>
              <a:spcBef>
                <a:spcPts val="800"/>
              </a:spcBef>
              <a:spcAft>
                <a:spcPts val="0"/>
              </a:spcAft>
              <a:buNone/>
              <a:defRPr/>
            </a:lvl6pPr>
            <a:lvl7pPr lvl="6" rtl="0">
              <a:lnSpc>
                <a:spcPct val="115000"/>
              </a:lnSpc>
              <a:spcBef>
                <a:spcPts val="800"/>
              </a:spcBef>
              <a:spcAft>
                <a:spcPts val="0"/>
              </a:spcAft>
              <a:buNone/>
              <a:defRPr/>
            </a:lvl7pPr>
            <a:lvl8pPr lvl="7" rtl="0">
              <a:lnSpc>
                <a:spcPct val="115000"/>
              </a:lnSpc>
              <a:spcBef>
                <a:spcPts val="800"/>
              </a:spcBef>
              <a:spcAft>
                <a:spcPts val="0"/>
              </a:spcAft>
              <a:buNone/>
              <a:defRPr/>
            </a:lvl8pPr>
            <a:lvl9pPr lvl="8" rtl="0">
              <a:lnSpc>
                <a:spcPct val="115000"/>
              </a:lnSpc>
              <a:spcBef>
                <a:spcPts val="800"/>
              </a:spcBef>
              <a:spcAft>
                <a:spcPts val="800"/>
              </a:spcAft>
              <a:buNone/>
              <a:defRPr/>
            </a:lvl9pPr>
          </a:lstStyle>
          <a:p/>
        </p:txBody>
      </p:sp>
      <p:sp>
        <p:nvSpPr>
          <p:cNvPr id="2241" name="Google Shape;2241;p206"/>
          <p:cNvSpPr txBox="1"/>
          <p:nvPr>
            <p:ph type="title"/>
          </p:nvPr>
        </p:nvSpPr>
        <p:spPr>
          <a:xfrm>
            <a:off x="663788" y="82526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1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sp>
        <p:nvSpPr>
          <p:cNvPr id="2242" name="Google Shape;2242;p206"/>
          <p:cNvSpPr txBox="1"/>
          <p:nvPr>
            <p:ph idx="6" type="subTitle"/>
          </p:nvPr>
        </p:nvSpPr>
        <p:spPr>
          <a:xfrm>
            <a:off x="663844" y="1240163"/>
            <a:ext cx="7816500" cy="2190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wo chevrons">
  <p:cSld name="CUSTOM_4_20_1">
    <p:spTree>
      <p:nvGrpSpPr>
        <p:cNvPr id="2243" name="Shape 2243"/>
        <p:cNvGrpSpPr/>
        <p:nvPr/>
      </p:nvGrpSpPr>
      <p:grpSpPr>
        <a:xfrm>
          <a:off x="0" y="0"/>
          <a:ext cx="0" cy="0"/>
          <a:chOff x="0" y="0"/>
          <a:chExt cx="0" cy="0"/>
        </a:xfrm>
      </p:grpSpPr>
      <p:cxnSp>
        <p:nvCxnSpPr>
          <p:cNvPr id="2244" name="Google Shape;2244;p207"/>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2245" name="Google Shape;2245;p207"/>
          <p:cNvCxnSpPr/>
          <p:nvPr/>
        </p:nvCxnSpPr>
        <p:spPr>
          <a:xfrm rot="10800000">
            <a:off x="335825" y="4801200"/>
            <a:ext cx="0" cy="342300"/>
          </a:xfrm>
          <a:prstGeom prst="straightConnector1">
            <a:avLst/>
          </a:prstGeom>
          <a:noFill/>
          <a:ln cap="flat" cmpd="sng" w="9525">
            <a:solidFill>
              <a:schemeClr val="accent1"/>
            </a:solidFill>
            <a:prstDash val="solid"/>
            <a:round/>
            <a:headEnd len="med" w="med" type="none"/>
            <a:tailEnd len="med" w="med" type="none"/>
          </a:ln>
        </p:spPr>
      </p:cxnSp>
      <p:sp>
        <p:nvSpPr>
          <p:cNvPr id="2246" name="Google Shape;2246;p207"/>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2247" name="Google Shape;2247;p207"/>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2248" name="Google Shape;2248;p207"/>
          <p:cNvSpPr txBox="1"/>
          <p:nvPr>
            <p:ph idx="1" type="subTitle"/>
          </p:nvPr>
        </p:nvSpPr>
        <p:spPr>
          <a:xfrm>
            <a:off x="663788" y="4627163"/>
            <a:ext cx="6001800" cy="4200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
        <p:nvSpPr>
          <p:cNvPr id="2249" name="Google Shape;2249;p207"/>
          <p:cNvSpPr/>
          <p:nvPr/>
        </p:nvSpPr>
        <p:spPr>
          <a:xfrm>
            <a:off x="0" y="1855228"/>
            <a:ext cx="840300" cy="20268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250" name="Google Shape;2250;p207"/>
          <p:cNvSpPr/>
          <p:nvPr/>
        </p:nvSpPr>
        <p:spPr>
          <a:xfrm>
            <a:off x="8303625" y="1855228"/>
            <a:ext cx="840300" cy="20268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251" name="Google Shape;2251;p207"/>
          <p:cNvSpPr/>
          <p:nvPr/>
        </p:nvSpPr>
        <p:spPr>
          <a:xfrm>
            <a:off x="4397850" y="1855238"/>
            <a:ext cx="4746300" cy="2026800"/>
          </a:xfrm>
          <a:prstGeom prst="chevron">
            <a:avLst>
              <a:gd fmla="val 27319" name="adj"/>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2252" name="Google Shape;2252;p207"/>
          <p:cNvSpPr/>
          <p:nvPr/>
        </p:nvSpPr>
        <p:spPr>
          <a:xfrm>
            <a:off x="0" y="1855238"/>
            <a:ext cx="4746300" cy="2026800"/>
          </a:xfrm>
          <a:prstGeom prst="chevron">
            <a:avLst>
              <a:gd fmla="val 27319" name="adj"/>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2253" name="Google Shape;2253;p207"/>
          <p:cNvSpPr txBox="1"/>
          <p:nvPr>
            <p:ph idx="2" type="subTitle"/>
          </p:nvPr>
        </p:nvSpPr>
        <p:spPr>
          <a:xfrm>
            <a:off x="0" y="1855238"/>
            <a:ext cx="4746300" cy="2026800"/>
          </a:xfrm>
          <a:prstGeom prst="rect">
            <a:avLst/>
          </a:prstGeom>
        </p:spPr>
        <p:txBody>
          <a:bodyPr anchorCtr="0" anchor="ctr" bIns="0" lIns="651500" spcFirstLastPara="1" rIns="685800" wrap="square" tIns="68575">
            <a:noAutofit/>
          </a:bodyPr>
          <a:lstStyle>
            <a:lvl1pPr lvl="0" rtl="0">
              <a:lnSpc>
                <a:spcPct val="115000"/>
              </a:lnSpc>
              <a:spcBef>
                <a:spcPts val="0"/>
              </a:spcBef>
              <a:spcAft>
                <a:spcPts val="0"/>
              </a:spcAft>
              <a:buNone/>
              <a:defRPr/>
            </a:lvl1pPr>
            <a:lvl2pPr lvl="1" rtl="0">
              <a:lnSpc>
                <a:spcPct val="115000"/>
              </a:lnSpc>
              <a:spcBef>
                <a:spcPts val="800"/>
              </a:spcBef>
              <a:spcAft>
                <a:spcPts val="0"/>
              </a:spcAft>
              <a:buNone/>
              <a:defRPr/>
            </a:lvl2pPr>
            <a:lvl3pPr lvl="2" rtl="0">
              <a:lnSpc>
                <a:spcPct val="115000"/>
              </a:lnSpc>
              <a:spcBef>
                <a:spcPts val="800"/>
              </a:spcBef>
              <a:spcAft>
                <a:spcPts val="0"/>
              </a:spcAft>
              <a:buNone/>
              <a:defRPr/>
            </a:lvl3pPr>
            <a:lvl4pPr lvl="3" rtl="0">
              <a:lnSpc>
                <a:spcPct val="115000"/>
              </a:lnSpc>
              <a:spcBef>
                <a:spcPts val="800"/>
              </a:spcBef>
              <a:spcAft>
                <a:spcPts val="0"/>
              </a:spcAft>
              <a:buNone/>
              <a:defRPr/>
            </a:lvl4pPr>
            <a:lvl5pPr lvl="4" rtl="0">
              <a:lnSpc>
                <a:spcPct val="115000"/>
              </a:lnSpc>
              <a:spcBef>
                <a:spcPts val="800"/>
              </a:spcBef>
              <a:spcAft>
                <a:spcPts val="0"/>
              </a:spcAft>
              <a:buNone/>
              <a:defRPr/>
            </a:lvl5pPr>
            <a:lvl6pPr lvl="5" rtl="0">
              <a:lnSpc>
                <a:spcPct val="115000"/>
              </a:lnSpc>
              <a:spcBef>
                <a:spcPts val="800"/>
              </a:spcBef>
              <a:spcAft>
                <a:spcPts val="0"/>
              </a:spcAft>
              <a:buNone/>
              <a:defRPr/>
            </a:lvl6pPr>
            <a:lvl7pPr lvl="6" rtl="0">
              <a:lnSpc>
                <a:spcPct val="115000"/>
              </a:lnSpc>
              <a:spcBef>
                <a:spcPts val="800"/>
              </a:spcBef>
              <a:spcAft>
                <a:spcPts val="0"/>
              </a:spcAft>
              <a:buNone/>
              <a:defRPr/>
            </a:lvl7pPr>
            <a:lvl8pPr lvl="7" rtl="0">
              <a:lnSpc>
                <a:spcPct val="115000"/>
              </a:lnSpc>
              <a:spcBef>
                <a:spcPts val="800"/>
              </a:spcBef>
              <a:spcAft>
                <a:spcPts val="0"/>
              </a:spcAft>
              <a:buNone/>
              <a:defRPr/>
            </a:lvl8pPr>
            <a:lvl9pPr lvl="8" rtl="0">
              <a:lnSpc>
                <a:spcPct val="115000"/>
              </a:lnSpc>
              <a:spcBef>
                <a:spcPts val="800"/>
              </a:spcBef>
              <a:spcAft>
                <a:spcPts val="800"/>
              </a:spcAft>
              <a:buNone/>
              <a:defRPr/>
            </a:lvl9pPr>
          </a:lstStyle>
          <a:p/>
        </p:txBody>
      </p:sp>
      <p:sp>
        <p:nvSpPr>
          <p:cNvPr id="2254" name="Google Shape;2254;p207"/>
          <p:cNvSpPr txBox="1"/>
          <p:nvPr>
            <p:ph idx="3"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9pPr>
          </a:lstStyle>
          <a:p/>
        </p:txBody>
      </p:sp>
      <p:sp>
        <p:nvSpPr>
          <p:cNvPr id="2255" name="Google Shape;2255;p207"/>
          <p:cNvSpPr txBox="1"/>
          <p:nvPr>
            <p:ph type="title"/>
          </p:nvPr>
        </p:nvSpPr>
        <p:spPr>
          <a:xfrm>
            <a:off x="663788" y="82526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1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sp>
        <p:nvSpPr>
          <p:cNvPr id="2256" name="Google Shape;2256;p207"/>
          <p:cNvSpPr txBox="1"/>
          <p:nvPr>
            <p:ph idx="4" type="subTitle"/>
          </p:nvPr>
        </p:nvSpPr>
        <p:spPr>
          <a:xfrm>
            <a:off x="663844" y="1240163"/>
            <a:ext cx="7816500" cy="2190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
        <p:nvSpPr>
          <p:cNvPr id="2257" name="Google Shape;2257;p207"/>
          <p:cNvSpPr txBox="1"/>
          <p:nvPr>
            <p:ph idx="5" type="subTitle"/>
          </p:nvPr>
        </p:nvSpPr>
        <p:spPr>
          <a:xfrm>
            <a:off x="4974750" y="1855238"/>
            <a:ext cx="4746300" cy="2026800"/>
          </a:xfrm>
          <a:prstGeom prst="rect">
            <a:avLst/>
          </a:prstGeom>
        </p:spPr>
        <p:txBody>
          <a:bodyPr anchorCtr="0" anchor="ctr" bIns="0" lIns="651500" spcFirstLastPara="1" rIns="685800" wrap="square" tIns="68575">
            <a:noAutofit/>
          </a:bodyPr>
          <a:lstStyle>
            <a:lvl1pPr lvl="0" rtl="0">
              <a:lnSpc>
                <a:spcPct val="115000"/>
              </a:lnSpc>
              <a:spcBef>
                <a:spcPts val="0"/>
              </a:spcBef>
              <a:spcAft>
                <a:spcPts val="0"/>
              </a:spcAft>
              <a:buNone/>
              <a:defRPr/>
            </a:lvl1pPr>
            <a:lvl2pPr lvl="1" rtl="0">
              <a:lnSpc>
                <a:spcPct val="115000"/>
              </a:lnSpc>
              <a:spcBef>
                <a:spcPts val="800"/>
              </a:spcBef>
              <a:spcAft>
                <a:spcPts val="0"/>
              </a:spcAft>
              <a:buNone/>
              <a:defRPr/>
            </a:lvl2pPr>
            <a:lvl3pPr lvl="2" rtl="0">
              <a:lnSpc>
                <a:spcPct val="115000"/>
              </a:lnSpc>
              <a:spcBef>
                <a:spcPts val="800"/>
              </a:spcBef>
              <a:spcAft>
                <a:spcPts val="0"/>
              </a:spcAft>
              <a:buNone/>
              <a:defRPr/>
            </a:lvl3pPr>
            <a:lvl4pPr lvl="3" rtl="0">
              <a:lnSpc>
                <a:spcPct val="115000"/>
              </a:lnSpc>
              <a:spcBef>
                <a:spcPts val="800"/>
              </a:spcBef>
              <a:spcAft>
                <a:spcPts val="0"/>
              </a:spcAft>
              <a:buNone/>
              <a:defRPr/>
            </a:lvl4pPr>
            <a:lvl5pPr lvl="4" rtl="0">
              <a:lnSpc>
                <a:spcPct val="115000"/>
              </a:lnSpc>
              <a:spcBef>
                <a:spcPts val="800"/>
              </a:spcBef>
              <a:spcAft>
                <a:spcPts val="0"/>
              </a:spcAft>
              <a:buNone/>
              <a:defRPr/>
            </a:lvl5pPr>
            <a:lvl6pPr lvl="5" rtl="0">
              <a:lnSpc>
                <a:spcPct val="115000"/>
              </a:lnSpc>
              <a:spcBef>
                <a:spcPts val="800"/>
              </a:spcBef>
              <a:spcAft>
                <a:spcPts val="0"/>
              </a:spcAft>
              <a:buNone/>
              <a:defRPr/>
            </a:lvl6pPr>
            <a:lvl7pPr lvl="6" rtl="0">
              <a:lnSpc>
                <a:spcPct val="115000"/>
              </a:lnSpc>
              <a:spcBef>
                <a:spcPts val="800"/>
              </a:spcBef>
              <a:spcAft>
                <a:spcPts val="0"/>
              </a:spcAft>
              <a:buNone/>
              <a:defRPr/>
            </a:lvl7pPr>
            <a:lvl8pPr lvl="7" rtl="0">
              <a:lnSpc>
                <a:spcPct val="115000"/>
              </a:lnSpc>
              <a:spcBef>
                <a:spcPts val="800"/>
              </a:spcBef>
              <a:spcAft>
                <a:spcPts val="0"/>
              </a:spcAft>
              <a:buNone/>
              <a:defRPr/>
            </a:lvl8pPr>
            <a:lvl9pPr lvl="8" rtl="0">
              <a:lnSpc>
                <a:spcPct val="115000"/>
              </a:lnSpc>
              <a:spcBef>
                <a:spcPts val="800"/>
              </a:spcBef>
              <a:spcAft>
                <a:spcPts val="800"/>
              </a:spcAft>
              <a:buNone/>
              <a:defRPr/>
            </a:lvl9pPr>
          </a:lstStyle>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hree circles">
  <p:cSld name="CUSTOM_4_19">
    <p:spTree>
      <p:nvGrpSpPr>
        <p:cNvPr id="2258" name="Shape 2258"/>
        <p:cNvGrpSpPr/>
        <p:nvPr/>
      </p:nvGrpSpPr>
      <p:grpSpPr>
        <a:xfrm>
          <a:off x="0" y="0"/>
          <a:ext cx="0" cy="0"/>
          <a:chOff x="0" y="0"/>
          <a:chExt cx="0" cy="0"/>
        </a:xfrm>
      </p:grpSpPr>
      <p:cxnSp>
        <p:nvCxnSpPr>
          <p:cNvPr id="2259" name="Google Shape;2259;p208"/>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2260" name="Google Shape;2260;p208"/>
          <p:cNvCxnSpPr/>
          <p:nvPr/>
        </p:nvCxnSpPr>
        <p:spPr>
          <a:xfrm rot="10800000">
            <a:off x="335825" y="4801200"/>
            <a:ext cx="0" cy="342300"/>
          </a:xfrm>
          <a:prstGeom prst="straightConnector1">
            <a:avLst/>
          </a:prstGeom>
          <a:noFill/>
          <a:ln cap="flat" cmpd="sng" w="9525">
            <a:solidFill>
              <a:schemeClr val="accent1"/>
            </a:solidFill>
            <a:prstDash val="solid"/>
            <a:round/>
            <a:headEnd len="med" w="med" type="none"/>
            <a:tailEnd len="med" w="med" type="none"/>
          </a:ln>
        </p:spPr>
      </p:cxnSp>
      <p:sp>
        <p:nvSpPr>
          <p:cNvPr id="2261" name="Google Shape;2261;p208"/>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2262" name="Google Shape;2262;p208"/>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2263" name="Google Shape;2263;p208"/>
          <p:cNvSpPr txBox="1"/>
          <p:nvPr>
            <p:ph idx="1" type="subTitle"/>
          </p:nvPr>
        </p:nvSpPr>
        <p:spPr>
          <a:xfrm>
            <a:off x="663788" y="4627163"/>
            <a:ext cx="6001800" cy="4200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pic>
        <p:nvPicPr>
          <p:cNvPr id="2264" name="Google Shape;2264;p208"/>
          <p:cNvPicPr preferRelativeResize="0"/>
          <p:nvPr/>
        </p:nvPicPr>
        <p:blipFill rotWithShape="1">
          <a:blip r:embed="rId3">
            <a:alphaModFix/>
          </a:blip>
          <a:srcRect b="0" l="0" r="0" t="0"/>
          <a:stretch/>
        </p:blipFill>
        <p:spPr>
          <a:xfrm>
            <a:off x="1307644" y="1722319"/>
            <a:ext cx="6528711" cy="2435438"/>
          </a:xfrm>
          <a:prstGeom prst="rect">
            <a:avLst/>
          </a:prstGeom>
          <a:noFill/>
          <a:ln>
            <a:noFill/>
          </a:ln>
        </p:spPr>
      </p:pic>
      <p:sp>
        <p:nvSpPr>
          <p:cNvPr id="2265" name="Google Shape;2265;p208"/>
          <p:cNvSpPr txBox="1"/>
          <p:nvPr>
            <p:ph idx="2" type="subTitle"/>
          </p:nvPr>
        </p:nvSpPr>
        <p:spPr>
          <a:xfrm>
            <a:off x="1696780" y="2223771"/>
            <a:ext cx="1636200" cy="1432500"/>
          </a:xfrm>
          <a:prstGeom prst="rect">
            <a:avLst/>
          </a:prstGeom>
        </p:spPr>
        <p:txBody>
          <a:bodyPr anchorCtr="0" anchor="ctr" bIns="68575" lIns="205725" spcFirstLastPara="1" rIns="205725" wrap="square" tIns="68575">
            <a:noAutofit/>
          </a:bodyPr>
          <a:lstStyle>
            <a:lvl1pPr lvl="0" rtl="0" algn="ctr">
              <a:lnSpc>
                <a:spcPct val="100000"/>
              </a:lnSpc>
              <a:spcBef>
                <a:spcPts val="0"/>
              </a:spcBef>
              <a:spcAft>
                <a:spcPts val="0"/>
              </a:spcAft>
              <a:buNone/>
              <a:defRPr sz="1400"/>
            </a:lvl1pPr>
            <a:lvl2pPr lvl="1" rtl="0" algn="ctr">
              <a:lnSpc>
                <a:spcPct val="100000"/>
              </a:lnSpc>
              <a:spcBef>
                <a:spcPts val="0"/>
              </a:spcBef>
              <a:spcAft>
                <a:spcPts val="0"/>
              </a:spcAft>
              <a:buNone/>
              <a:defRPr sz="1400"/>
            </a:lvl2pPr>
            <a:lvl3pPr lvl="2" rtl="0" algn="ctr">
              <a:lnSpc>
                <a:spcPct val="100000"/>
              </a:lnSpc>
              <a:spcBef>
                <a:spcPts val="0"/>
              </a:spcBef>
              <a:spcAft>
                <a:spcPts val="0"/>
              </a:spcAft>
              <a:buNone/>
              <a:defRPr sz="1400"/>
            </a:lvl3pPr>
            <a:lvl4pPr lvl="3" rtl="0" algn="ctr">
              <a:lnSpc>
                <a:spcPct val="100000"/>
              </a:lnSpc>
              <a:spcBef>
                <a:spcPts val="0"/>
              </a:spcBef>
              <a:spcAft>
                <a:spcPts val="0"/>
              </a:spcAft>
              <a:buNone/>
              <a:defRPr sz="1400"/>
            </a:lvl4pPr>
            <a:lvl5pPr lvl="4" rtl="0" algn="ctr">
              <a:lnSpc>
                <a:spcPct val="100000"/>
              </a:lnSpc>
              <a:spcBef>
                <a:spcPts val="0"/>
              </a:spcBef>
              <a:spcAft>
                <a:spcPts val="0"/>
              </a:spcAft>
              <a:buNone/>
              <a:defRPr sz="1400"/>
            </a:lvl5pPr>
            <a:lvl6pPr lvl="5" rtl="0" algn="ctr">
              <a:lnSpc>
                <a:spcPct val="100000"/>
              </a:lnSpc>
              <a:spcBef>
                <a:spcPts val="0"/>
              </a:spcBef>
              <a:spcAft>
                <a:spcPts val="0"/>
              </a:spcAft>
              <a:buNone/>
              <a:defRPr sz="1400"/>
            </a:lvl6pPr>
            <a:lvl7pPr lvl="6" rtl="0" algn="ctr">
              <a:lnSpc>
                <a:spcPct val="100000"/>
              </a:lnSpc>
              <a:spcBef>
                <a:spcPts val="0"/>
              </a:spcBef>
              <a:spcAft>
                <a:spcPts val="0"/>
              </a:spcAft>
              <a:buNone/>
              <a:defRPr sz="1400"/>
            </a:lvl7pPr>
            <a:lvl8pPr lvl="7" rtl="0" algn="ctr">
              <a:lnSpc>
                <a:spcPct val="100000"/>
              </a:lnSpc>
              <a:spcBef>
                <a:spcPts val="0"/>
              </a:spcBef>
              <a:spcAft>
                <a:spcPts val="0"/>
              </a:spcAft>
              <a:buNone/>
              <a:defRPr sz="1400"/>
            </a:lvl8pPr>
            <a:lvl9pPr lvl="8" rtl="0" algn="ctr">
              <a:lnSpc>
                <a:spcPct val="100000"/>
              </a:lnSpc>
              <a:spcBef>
                <a:spcPts val="0"/>
              </a:spcBef>
              <a:spcAft>
                <a:spcPts val="0"/>
              </a:spcAft>
              <a:buNone/>
              <a:defRPr sz="1400"/>
            </a:lvl9pPr>
          </a:lstStyle>
          <a:p/>
        </p:txBody>
      </p:sp>
      <p:sp>
        <p:nvSpPr>
          <p:cNvPr id="2266" name="Google Shape;2266;p208"/>
          <p:cNvSpPr txBox="1"/>
          <p:nvPr>
            <p:ph idx="3" type="subTitle"/>
          </p:nvPr>
        </p:nvSpPr>
        <p:spPr>
          <a:xfrm>
            <a:off x="3753949" y="2223767"/>
            <a:ext cx="1636200" cy="1432500"/>
          </a:xfrm>
          <a:prstGeom prst="rect">
            <a:avLst/>
          </a:prstGeom>
        </p:spPr>
        <p:txBody>
          <a:bodyPr anchorCtr="0" anchor="ctr" bIns="68575" lIns="205725" spcFirstLastPara="1" rIns="205725" wrap="square" tIns="68575">
            <a:noAutofit/>
          </a:bodyPr>
          <a:lstStyle>
            <a:lvl1pPr lvl="0" rtl="0" algn="ctr">
              <a:lnSpc>
                <a:spcPct val="100000"/>
              </a:lnSpc>
              <a:spcBef>
                <a:spcPts val="0"/>
              </a:spcBef>
              <a:spcAft>
                <a:spcPts val="0"/>
              </a:spcAft>
              <a:buNone/>
              <a:defRPr sz="1400"/>
            </a:lvl1pPr>
            <a:lvl2pPr lvl="1" rtl="0" algn="ctr">
              <a:lnSpc>
                <a:spcPct val="100000"/>
              </a:lnSpc>
              <a:spcBef>
                <a:spcPts val="0"/>
              </a:spcBef>
              <a:spcAft>
                <a:spcPts val="0"/>
              </a:spcAft>
              <a:buNone/>
              <a:defRPr sz="1400"/>
            </a:lvl2pPr>
            <a:lvl3pPr lvl="2" rtl="0" algn="ctr">
              <a:lnSpc>
                <a:spcPct val="100000"/>
              </a:lnSpc>
              <a:spcBef>
                <a:spcPts val="0"/>
              </a:spcBef>
              <a:spcAft>
                <a:spcPts val="0"/>
              </a:spcAft>
              <a:buNone/>
              <a:defRPr sz="1400"/>
            </a:lvl3pPr>
            <a:lvl4pPr lvl="3" rtl="0" algn="ctr">
              <a:lnSpc>
                <a:spcPct val="100000"/>
              </a:lnSpc>
              <a:spcBef>
                <a:spcPts val="0"/>
              </a:spcBef>
              <a:spcAft>
                <a:spcPts val="0"/>
              </a:spcAft>
              <a:buNone/>
              <a:defRPr sz="1400"/>
            </a:lvl4pPr>
            <a:lvl5pPr lvl="4" rtl="0" algn="ctr">
              <a:lnSpc>
                <a:spcPct val="100000"/>
              </a:lnSpc>
              <a:spcBef>
                <a:spcPts val="0"/>
              </a:spcBef>
              <a:spcAft>
                <a:spcPts val="0"/>
              </a:spcAft>
              <a:buNone/>
              <a:defRPr sz="1400"/>
            </a:lvl5pPr>
            <a:lvl6pPr lvl="5" rtl="0" algn="ctr">
              <a:lnSpc>
                <a:spcPct val="100000"/>
              </a:lnSpc>
              <a:spcBef>
                <a:spcPts val="0"/>
              </a:spcBef>
              <a:spcAft>
                <a:spcPts val="0"/>
              </a:spcAft>
              <a:buNone/>
              <a:defRPr sz="1400"/>
            </a:lvl6pPr>
            <a:lvl7pPr lvl="6" rtl="0" algn="ctr">
              <a:lnSpc>
                <a:spcPct val="100000"/>
              </a:lnSpc>
              <a:spcBef>
                <a:spcPts val="0"/>
              </a:spcBef>
              <a:spcAft>
                <a:spcPts val="0"/>
              </a:spcAft>
              <a:buNone/>
              <a:defRPr sz="1400"/>
            </a:lvl7pPr>
            <a:lvl8pPr lvl="7" rtl="0" algn="ctr">
              <a:lnSpc>
                <a:spcPct val="100000"/>
              </a:lnSpc>
              <a:spcBef>
                <a:spcPts val="0"/>
              </a:spcBef>
              <a:spcAft>
                <a:spcPts val="0"/>
              </a:spcAft>
              <a:buNone/>
              <a:defRPr sz="1400"/>
            </a:lvl8pPr>
            <a:lvl9pPr lvl="8" rtl="0" algn="ctr">
              <a:lnSpc>
                <a:spcPct val="100000"/>
              </a:lnSpc>
              <a:spcBef>
                <a:spcPts val="0"/>
              </a:spcBef>
              <a:spcAft>
                <a:spcPts val="0"/>
              </a:spcAft>
              <a:buNone/>
              <a:defRPr sz="1400"/>
            </a:lvl9pPr>
          </a:lstStyle>
          <a:p/>
        </p:txBody>
      </p:sp>
      <p:sp>
        <p:nvSpPr>
          <p:cNvPr id="2267" name="Google Shape;2267;p208"/>
          <p:cNvSpPr txBox="1"/>
          <p:nvPr>
            <p:ph idx="4" type="subTitle"/>
          </p:nvPr>
        </p:nvSpPr>
        <p:spPr>
          <a:xfrm>
            <a:off x="5811118" y="2223767"/>
            <a:ext cx="1636200" cy="1432500"/>
          </a:xfrm>
          <a:prstGeom prst="rect">
            <a:avLst/>
          </a:prstGeom>
        </p:spPr>
        <p:txBody>
          <a:bodyPr anchorCtr="0" anchor="ctr" bIns="68575" lIns="205725" spcFirstLastPara="1" rIns="205725" wrap="square" tIns="68575">
            <a:noAutofit/>
          </a:bodyPr>
          <a:lstStyle>
            <a:lvl1pPr lvl="0" rtl="0" algn="ctr">
              <a:lnSpc>
                <a:spcPct val="100000"/>
              </a:lnSpc>
              <a:spcBef>
                <a:spcPts val="0"/>
              </a:spcBef>
              <a:spcAft>
                <a:spcPts val="0"/>
              </a:spcAft>
              <a:buNone/>
              <a:defRPr sz="1400"/>
            </a:lvl1pPr>
            <a:lvl2pPr lvl="1" rtl="0" algn="ctr">
              <a:lnSpc>
                <a:spcPct val="100000"/>
              </a:lnSpc>
              <a:spcBef>
                <a:spcPts val="0"/>
              </a:spcBef>
              <a:spcAft>
                <a:spcPts val="0"/>
              </a:spcAft>
              <a:buNone/>
              <a:defRPr sz="1400"/>
            </a:lvl2pPr>
            <a:lvl3pPr lvl="2" rtl="0" algn="ctr">
              <a:lnSpc>
                <a:spcPct val="100000"/>
              </a:lnSpc>
              <a:spcBef>
                <a:spcPts val="0"/>
              </a:spcBef>
              <a:spcAft>
                <a:spcPts val="0"/>
              </a:spcAft>
              <a:buNone/>
              <a:defRPr sz="1400"/>
            </a:lvl3pPr>
            <a:lvl4pPr lvl="3" rtl="0" algn="ctr">
              <a:lnSpc>
                <a:spcPct val="100000"/>
              </a:lnSpc>
              <a:spcBef>
                <a:spcPts val="0"/>
              </a:spcBef>
              <a:spcAft>
                <a:spcPts val="0"/>
              </a:spcAft>
              <a:buNone/>
              <a:defRPr sz="1400"/>
            </a:lvl4pPr>
            <a:lvl5pPr lvl="4" rtl="0" algn="ctr">
              <a:lnSpc>
                <a:spcPct val="100000"/>
              </a:lnSpc>
              <a:spcBef>
                <a:spcPts val="0"/>
              </a:spcBef>
              <a:spcAft>
                <a:spcPts val="0"/>
              </a:spcAft>
              <a:buNone/>
              <a:defRPr sz="1400"/>
            </a:lvl5pPr>
            <a:lvl6pPr lvl="5" rtl="0" algn="ctr">
              <a:lnSpc>
                <a:spcPct val="100000"/>
              </a:lnSpc>
              <a:spcBef>
                <a:spcPts val="0"/>
              </a:spcBef>
              <a:spcAft>
                <a:spcPts val="0"/>
              </a:spcAft>
              <a:buNone/>
              <a:defRPr sz="1400"/>
            </a:lvl6pPr>
            <a:lvl7pPr lvl="6" rtl="0" algn="ctr">
              <a:lnSpc>
                <a:spcPct val="100000"/>
              </a:lnSpc>
              <a:spcBef>
                <a:spcPts val="0"/>
              </a:spcBef>
              <a:spcAft>
                <a:spcPts val="0"/>
              </a:spcAft>
              <a:buNone/>
              <a:defRPr sz="1400"/>
            </a:lvl7pPr>
            <a:lvl8pPr lvl="7" rtl="0" algn="ctr">
              <a:lnSpc>
                <a:spcPct val="100000"/>
              </a:lnSpc>
              <a:spcBef>
                <a:spcPts val="0"/>
              </a:spcBef>
              <a:spcAft>
                <a:spcPts val="0"/>
              </a:spcAft>
              <a:buNone/>
              <a:defRPr sz="1400"/>
            </a:lvl8pPr>
            <a:lvl9pPr lvl="8" rtl="0" algn="ctr">
              <a:lnSpc>
                <a:spcPct val="100000"/>
              </a:lnSpc>
              <a:spcBef>
                <a:spcPts val="0"/>
              </a:spcBef>
              <a:spcAft>
                <a:spcPts val="0"/>
              </a:spcAft>
              <a:buNone/>
              <a:defRPr sz="1400"/>
            </a:lvl9pPr>
          </a:lstStyle>
          <a:p/>
        </p:txBody>
      </p:sp>
      <p:sp>
        <p:nvSpPr>
          <p:cNvPr id="2268" name="Google Shape;2268;p208"/>
          <p:cNvSpPr txBox="1"/>
          <p:nvPr>
            <p:ph idx="5"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9pPr>
          </a:lstStyle>
          <a:p/>
        </p:txBody>
      </p:sp>
      <p:sp>
        <p:nvSpPr>
          <p:cNvPr id="2269" name="Google Shape;2269;p208"/>
          <p:cNvSpPr txBox="1"/>
          <p:nvPr>
            <p:ph type="title"/>
          </p:nvPr>
        </p:nvSpPr>
        <p:spPr>
          <a:xfrm>
            <a:off x="663788" y="82526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1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sp>
        <p:nvSpPr>
          <p:cNvPr id="2270" name="Google Shape;2270;p208"/>
          <p:cNvSpPr txBox="1"/>
          <p:nvPr>
            <p:ph idx="6" type="subTitle"/>
          </p:nvPr>
        </p:nvSpPr>
        <p:spPr>
          <a:xfrm>
            <a:off x="663844" y="1240163"/>
            <a:ext cx="7816500" cy="2190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blank">
  <p:cSld name="CUSTOM_4_18">
    <p:spTree>
      <p:nvGrpSpPr>
        <p:cNvPr id="2271" name="Shape 2271"/>
        <p:cNvGrpSpPr/>
        <p:nvPr/>
      </p:nvGrpSpPr>
      <p:grpSpPr>
        <a:xfrm>
          <a:off x="0" y="0"/>
          <a:ext cx="0" cy="0"/>
          <a:chOff x="0" y="0"/>
          <a:chExt cx="0" cy="0"/>
        </a:xfrm>
      </p:grpSpPr>
      <p:sp>
        <p:nvSpPr>
          <p:cNvPr id="2272" name="Google Shape;2272;p209"/>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9pPr>
          </a:lstStyle>
          <a:p/>
        </p:txBody>
      </p:sp>
      <p:cxnSp>
        <p:nvCxnSpPr>
          <p:cNvPr id="2273" name="Google Shape;2273;p209"/>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2274" name="Google Shape;2274;p209"/>
          <p:cNvCxnSpPr/>
          <p:nvPr/>
        </p:nvCxnSpPr>
        <p:spPr>
          <a:xfrm rot="10800000">
            <a:off x="335825" y="4801200"/>
            <a:ext cx="0" cy="342300"/>
          </a:xfrm>
          <a:prstGeom prst="straightConnector1">
            <a:avLst/>
          </a:prstGeom>
          <a:noFill/>
          <a:ln cap="flat" cmpd="sng" w="9525">
            <a:solidFill>
              <a:schemeClr val="accent1"/>
            </a:solidFill>
            <a:prstDash val="solid"/>
            <a:round/>
            <a:headEnd len="med" w="med" type="none"/>
            <a:tailEnd len="med" w="med" type="none"/>
          </a:ln>
        </p:spPr>
      </p:cxnSp>
      <p:sp>
        <p:nvSpPr>
          <p:cNvPr id="2275" name="Google Shape;2275;p209"/>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2276" name="Google Shape;2276;p209"/>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2277" name="Google Shape;2277;p209"/>
          <p:cNvSpPr txBox="1"/>
          <p:nvPr>
            <p:ph idx="2" type="subTitle"/>
          </p:nvPr>
        </p:nvSpPr>
        <p:spPr>
          <a:xfrm>
            <a:off x="663788" y="4627163"/>
            <a:ext cx="6001800" cy="4200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subhead, and body">
  <p:cSld name="CUSTOM_4_17">
    <p:spTree>
      <p:nvGrpSpPr>
        <p:cNvPr id="2278" name="Shape 2278"/>
        <p:cNvGrpSpPr/>
        <p:nvPr/>
      </p:nvGrpSpPr>
      <p:grpSpPr>
        <a:xfrm>
          <a:off x="0" y="0"/>
          <a:ext cx="0" cy="0"/>
          <a:chOff x="0" y="0"/>
          <a:chExt cx="0" cy="0"/>
        </a:xfrm>
      </p:grpSpPr>
      <p:sp>
        <p:nvSpPr>
          <p:cNvPr id="2279" name="Google Shape;2279;p210"/>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9pPr>
          </a:lstStyle>
          <a:p/>
        </p:txBody>
      </p:sp>
      <p:sp>
        <p:nvSpPr>
          <p:cNvPr id="2280" name="Google Shape;2280;p210"/>
          <p:cNvSpPr txBox="1"/>
          <p:nvPr>
            <p:ph type="title"/>
          </p:nvPr>
        </p:nvSpPr>
        <p:spPr>
          <a:xfrm>
            <a:off x="663788" y="82526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1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cxnSp>
        <p:nvCxnSpPr>
          <p:cNvPr id="2281" name="Google Shape;2281;p210"/>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2282" name="Google Shape;2282;p210"/>
          <p:cNvCxnSpPr/>
          <p:nvPr/>
        </p:nvCxnSpPr>
        <p:spPr>
          <a:xfrm rot="10800000">
            <a:off x="335825" y="4801200"/>
            <a:ext cx="0" cy="342300"/>
          </a:xfrm>
          <a:prstGeom prst="straightConnector1">
            <a:avLst/>
          </a:prstGeom>
          <a:noFill/>
          <a:ln cap="flat" cmpd="sng" w="9525">
            <a:solidFill>
              <a:schemeClr val="accent1"/>
            </a:solidFill>
            <a:prstDash val="solid"/>
            <a:round/>
            <a:headEnd len="med" w="med" type="none"/>
            <a:tailEnd len="med" w="med" type="none"/>
          </a:ln>
        </p:spPr>
      </p:cxnSp>
      <p:sp>
        <p:nvSpPr>
          <p:cNvPr id="2283" name="Google Shape;2283;p210"/>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2284" name="Google Shape;2284;p210"/>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2285" name="Google Shape;2285;p210"/>
          <p:cNvSpPr txBox="1"/>
          <p:nvPr>
            <p:ph idx="2" type="subTitle"/>
          </p:nvPr>
        </p:nvSpPr>
        <p:spPr>
          <a:xfrm>
            <a:off x="663844" y="1240163"/>
            <a:ext cx="7816500" cy="2190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
        <p:nvSpPr>
          <p:cNvPr id="2286" name="Google Shape;2286;p210"/>
          <p:cNvSpPr txBox="1"/>
          <p:nvPr>
            <p:ph idx="3" type="subTitle"/>
          </p:nvPr>
        </p:nvSpPr>
        <p:spPr>
          <a:xfrm>
            <a:off x="663788" y="4627163"/>
            <a:ext cx="6001800" cy="4200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
        <p:nvSpPr>
          <p:cNvPr id="2287" name="Google Shape;2287;p210"/>
          <p:cNvSpPr txBox="1"/>
          <p:nvPr>
            <p:ph idx="4" type="body"/>
          </p:nvPr>
        </p:nvSpPr>
        <p:spPr>
          <a:xfrm>
            <a:off x="1828800" y="1714500"/>
            <a:ext cx="5486400" cy="2743200"/>
          </a:xfrm>
          <a:prstGeom prst="rect">
            <a:avLst/>
          </a:prstGeom>
        </p:spPr>
        <p:txBody>
          <a:bodyPr anchorCtr="0" anchor="t" bIns="0" lIns="0" spcFirstLastPara="1" rIns="0" wrap="square" tIns="0">
            <a:noAutofit/>
          </a:bodyPr>
          <a:lstStyle>
            <a:lvl1pPr indent="-317500" lvl="0" marL="457200" rtl="0">
              <a:lnSpc>
                <a:spcPct val="135000"/>
              </a:lnSpc>
              <a:spcBef>
                <a:spcPts val="800"/>
              </a:spcBef>
              <a:spcAft>
                <a:spcPts val="0"/>
              </a:spcAft>
              <a:buSzPts val="1400"/>
              <a:buChar char="▸"/>
              <a:defRPr/>
            </a:lvl1pPr>
            <a:lvl2pPr indent="-317500" lvl="1" marL="914400" rtl="0">
              <a:lnSpc>
                <a:spcPct val="135000"/>
              </a:lnSpc>
              <a:spcBef>
                <a:spcPts val="800"/>
              </a:spcBef>
              <a:spcAft>
                <a:spcPts val="0"/>
              </a:spcAft>
              <a:buSzPts val="1400"/>
              <a:buChar char="･"/>
              <a:defRPr/>
            </a:lvl2pPr>
            <a:lvl3pPr indent="-317500" lvl="2" marL="1371600" rtl="0">
              <a:lnSpc>
                <a:spcPct val="135000"/>
              </a:lnSpc>
              <a:spcBef>
                <a:spcPts val="800"/>
              </a:spcBef>
              <a:spcAft>
                <a:spcPts val="0"/>
              </a:spcAft>
              <a:buSzPts val="1400"/>
              <a:buChar char="･"/>
              <a:defRPr/>
            </a:lvl3pPr>
            <a:lvl4pPr indent="-317500" lvl="3" marL="1828800" rtl="0">
              <a:lnSpc>
                <a:spcPct val="135000"/>
              </a:lnSpc>
              <a:spcBef>
                <a:spcPts val="800"/>
              </a:spcBef>
              <a:spcAft>
                <a:spcPts val="0"/>
              </a:spcAft>
              <a:buSzPts val="1400"/>
              <a:buChar char="･"/>
              <a:defRPr/>
            </a:lvl4pPr>
            <a:lvl5pPr indent="-317500" lvl="4" marL="2286000" rtl="0">
              <a:lnSpc>
                <a:spcPct val="135000"/>
              </a:lnSpc>
              <a:spcBef>
                <a:spcPts val="800"/>
              </a:spcBef>
              <a:spcAft>
                <a:spcPts val="0"/>
              </a:spcAft>
              <a:buSzPts val="1400"/>
              <a:buChar char="･"/>
              <a:defRPr/>
            </a:lvl5pPr>
            <a:lvl6pPr indent="-317500" lvl="5" marL="2743200" rtl="0">
              <a:lnSpc>
                <a:spcPct val="135000"/>
              </a:lnSpc>
              <a:spcBef>
                <a:spcPts val="800"/>
              </a:spcBef>
              <a:spcAft>
                <a:spcPts val="0"/>
              </a:spcAft>
              <a:buSzPts val="1400"/>
              <a:buChar char="･"/>
              <a:defRPr/>
            </a:lvl6pPr>
            <a:lvl7pPr indent="-317500" lvl="6" marL="3200400" rtl="0">
              <a:lnSpc>
                <a:spcPct val="135000"/>
              </a:lnSpc>
              <a:spcBef>
                <a:spcPts val="800"/>
              </a:spcBef>
              <a:spcAft>
                <a:spcPts val="0"/>
              </a:spcAft>
              <a:buSzPts val="1400"/>
              <a:buChar char="･"/>
              <a:defRPr/>
            </a:lvl7pPr>
            <a:lvl8pPr indent="-317500" lvl="7" marL="3657600" rtl="0">
              <a:lnSpc>
                <a:spcPct val="135000"/>
              </a:lnSpc>
              <a:spcBef>
                <a:spcPts val="800"/>
              </a:spcBef>
              <a:spcAft>
                <a:spcPts val="0"/>
              </a:spcAft>
              <a:buSzPts val="1400"/>
              <a:buChar char="･"/>
              <a:defRPr/>
            </a:lvl8pPr>
            <a:lvl9pPr indent="-317500" lvl="8" marL="4114800" rtl="0">
              <a:lnSpc>
                <a:spcPct val="135000"/>
              </a:lnSpc>
              <a:spcBef>
                <a:spcPts val="800"/>
              </a:spcBef>
              <a:spcAft>
                <a:spcPts val="800"/>
              </a:spcAft>
              <a:buSzPts val="1400"/>
              <a:buChar char="･"/>
              <a:defRPr/>
            </a:lvl9pPr>
          </a:lstStyle>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and body">
  <p:cSld name="CUSTOM_4_17_2">
    <p:spTree>
      <p:nvGrpSpPr>
        <p:cNvPr id="2288" name="Shape 2288"/>
        <p:cNvGrpSpPr/>
        <p:nvPr/>
      </p:nvGrpSpPr>
      <p:grpSpPr>
        <a:xfrm>
          <a:off x="0" y="0"/>
          <a:ext cx="0" cy="0"/>
          <a:chOff x="0" y="0"/>
          <a:chExt cx="0" cy="0"/>
        </a:xfrm>
      </p:grpSpPr>
      <p:cxnSp>
        <p:nvCxnSpPr>
          <p:cNvPr id="2289" name="Google Shape;2289;p211"/>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2290" name="Google Shape;2290;p211"/>
          <p:cNvCxnSpPr/>
          <p:nvPr/>
        </p:nvCxnSpPr>
        <p:spPr>
          <a:xfrm rot="10800000">
            <a:off x="335825" y="4801200"/>
            <a:ext cx="0" cy="342300"/>
          </a:xfrm>
          <a:prstGeom prst="straightConnector1">
            <a:avLst/>
          </a:prstGeom>
          <a:noFill/>
          <a:ln cap="flat" cmpd="sng" w="9525">
            <a:solidFill>
              <a:schemeClr val="accent1"/>
            </a:solidFill>
            <a:prstDash val="solid"/>
            <a:round/>
            <a:headEnd len="med" w="med" type="none"/>
            <a:tailEnd len="med" w="med" type="none"/>
          </a:ln>
        </p:spPr>
      </p:cxnSp>
      <p:sp>
        <p:nvSpPr>
          <p:cNvPr id="2291" name="Google Shape;2291;p211"/>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2292" name="Google Shape;2292;p211"/>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2293" name="Google Shape;2293;p211"/>
          <p:cNvSpPr txBox="1"/>
          <p:nvPr>
            <p:ph idx="1" type="subTitle"/>
          </p:nvPr>
        </p:nvSpPr>
        <p:spPr>
          <a:xfrm>
            <a:off x="663788" y="4627163"/>
            <a:ext cx="6001800" cy="4200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
        <p:nvSpPr>
          <p:cNvPr id="2294" name="Google Shape;2294;p211"/>
          <p:cNvSpPr txBox="1"/>
          <p:nvPr>
            <p:ph idx="2"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9pPr>
          </a:lstStyle>
          <a:p/>
        </p:txBody>
      </p:sp>
      <p:sp>
        <p:nvSpPr>
          <p:cNvPr id="2295" name="Google Shape;2295;p211"/>
          <p:cNvSpPr txBox="1"/>
          <p:nvPr>
            <p:ph type="title"/>
          </p:nvPr>
        </p:nvSpPr>
        <p:spPr>
          <a:xfrm>
            <a:off x="663788" y="82526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1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sp>
        <p:nvSpPr>
          <p:cNvPr id="2296" name="Google Shape;2296;p211"/>
          <p:cNvSpPr txBox="1"/>
          <p:nvPr>
            <p:ph idx="3" type="body"/>
          </p:nvPr>
        </p:nvSpPr>
        <p:spPr>
          <a:xfrm>
            <a:off x="1828800" y="1714500"/>
            <a:ext cx="5486400" cy="2743200"/>
          </a:xfrm>
          <a:prstGeom prst="rect">
            <a:avLst/>
          </a:prstGeom>
        </p:spPr>
        <p:txBody>
          <a:bodyPr anchorCtr="0" anchor="t" bIns="0" lIns="0" spcFirstLastPara="1" rIns="0" wrap="square" tIns="0">
            <a:noAutofit/>
          </a:bodyPr>
          <a:lstStyle>
            <a:lvl1pPr indent="-317500" lvl="0" marL="457200" rtl="0">
              <a:lnSpc>
                <a:spcPct val="135000"/>
              </a:lnSpc>
              <a:spcBef>
                <a:spcPts val="800"/>
              </a:spcBef>
              <a:spcAft>
                <a:spcPts val="0"/>
              </a:spcAft>
              <a:buSzPts val="1400"/>
              <a:buChar char="▸"/>
              <a:defRPr/>
            </a:lvl1pPr>
            <a:lvl2pPr indent="-317500" lvl="1" marL="914400" rtl="0">
              <a:lnSpc>
                <a:spcPct val="135000"/>
              </a:lnSpc>
              <a:spcBef>
                <a:spcPts val="800"/>
              </a:spcBef>
              <a:spcAft>
                <a:spcPts val="0"/>
              </a:spcAft>
              <a:buSzPts val="1400"/>
              <a:buChar char="･"/>
              <a:defRPr/>
            </a:lvl2pPr>
            <a:lvl3pPr indent="-317500" lvl="2" marL="1371600" rtl="0">
              <a:lnSpc>
                <a:spcPct val="135000"/>
              </a:lnSpc>
              <a:spcBef>
                <a:spcPts val="800"/>
              </a:spcBef>
              <a:spcAft>
                <a:spcPts val="0"/>
              </a:spcAft>
              <a:buSzPts val="1400"/>
              <a:buChar char="･"/>
              <a:defRPr/>
            </a:lvl3pPr>
            <a:lvl4pPr indent="-317500" lvl="3" marL="1828800" rtl="0">
              <a:lnSpc>
                <a:spcPct val="135000"/>
              </a:lnSpc>
              <a:spcBef>
                <a:spcPts val="800"/>
              </a:spcBef>
              <a:spcAft>
                <a:spcPts val="0"/>
              </a:spcAft>
              <a:buSzPts val="1400"/>
              <a:buChar char="･"/>
              <a:defRPr/>
            </a:lvl4pPr>
            <a:lvl5pPr indent="-317500" lvl="4" marL="2286000" rtl="0">
              <a:lnSpc>
                <a:spcPct val="135000"/>
              </a:lnSpc>
              <a:spcBef>
                <a:spcPts val="800"/>
              </a:spcBef>
              <a:spcAft>
                <a:spcPts val="0"/>
              </a:spcAft>
              <a:buSzPts val="1400"/>
              <a:buChar char="･"/>
              <a:defRPr/>
            </a:lvl5pPr>
            <a:lvl6pPr indent="-317500" lvl="5" marL="2743200" rtl="0">
              <a:lnSpc>
                <a:spcPct val="135000"/>
              </a:lnSpc>
              <a:spcBef>
                <a:spcPts val="800"/>
              </a:spcBef>
              <a:spcAft>
                <a:spcPts val="0"/>
              </a:spcAft>
              <a:buSzPts val="1400"/>
              <a:buChar char="･"/>
              <a:defRPr/>
            </a:lvl6pPr>
            <a:lvl7pPr indent="-317500" lvl="6" marL="3200400" rtl="0">
              <a:lnSpc>
                <a:spcPct val="135000"/>
              </a:lnSpc>
              <a:spcBef>
                <a:spcPts val="800"/>
              </a:spcBef>
              <a:spcAft>
                <a:spcPts val="0"/>
              </a:spcAft>
              <a:buSzPts val="1400"/>
              <a:buChar char="･"/>
              <a:defRPr/>
            </a:lvl7pPr>
            <a:lvl8pPr indent="-317500" lvl="7" marL="3657600" rtl="0">
              <a:lnSpc>
                <a:spcPct val="135000"/>
              </a:lnSpc>
              <a:spcBef>
                <a:spcPts val="800"/>
              </a:spcBef>
              <a:spcAft>
                <a:spcPts val="0"/>
              </a:spcAft>
              <a:buSzPts val="1400"/>
              <a:buChar char="･"/>
              <a:defRPr/>
            </a:lvl8pPr>
            <a:lvl9pPr indent="-317500" lvl="8" marL="4114800" rtl="0">
              <a:lnSpc>
                <a:spcPct val="135000"/>
              </a:lnSpc>
              <a:spcBef>
                <a:spcPts val="800"/>
              </a:spcBef>
              <a:spcAft>
                <a:spcPts val="800"/>
              </a:spcAft>
              <a:buSzPts val="1400"/>
              <a:buChar char="･"/>
              <a:defRPr/>
            </a:lvl9pPr>
          </a:lstStyle>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body">
  <p:cSld name="CUSTOM_4_17_2_1">
    <p:spTree>
      <p:nvGrpSpPr>
        <p:cNvPr id="2297" name="Shape 2297"/>
        <p:cNvGrpSpPr/>
        <p:nvPr/>
      </p:nvGrpSpPr>
      <p:grpSpPr>
        <a:xfrm>
          <a:off x="0" y="0"/>
          <a:ext cx="0" cy="0"/>
          <a:chOff x="0" y="0"/>
          <a:chExt cx="0" cy="0"/>
        </a:xfrm>
      </p:grpSpPr>
      <p:sp>
        <p:nvSpPr>
          <p:cNvPr id="2298" name="Google Shape;2298;p212"/>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p:txBody>
      </p:sp>
      <p:cxnSp>
        <p:nvCxnSpPr>
          <p:cNvPr id="2299" name="Google Shape;2299;p212"/>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2300" name="Google Shape;2300;p212"/>
          <p:cNvCxnSpPr/>
          <p:nvPr/>
        </p:nvCxnSpPr>
        <p:spPr>
          <a:xfrm rot="10800000">
            <a:off x="335825" y="4801200"/>
            <a:ext cx="0" cy="342300"/>
          </a:xfrm>
          <a:prstGeom prst="straightConnector1">
            <a:avLst/>
          </a:prstGeom>
          <a:noFill/>
          <a:ln cap="flat" cmpd="sng" w="9525">
            <a:solidFill>
              <a:schemeClr val="accent1"/>
            </a:solidFill>
            <a:prstDash val="solid"/>
            <a:round/>
            <a:headEnd len="med" w="med" type="none"/>
            <a:tailEnd len="med" w="med" type="none"/>
          </a:ln>
        </p:spPr>
      </p:cxnSp>
      <p:sp>
        <p:nvSpPr>
          <p:cNvPr id="2301" name="Google Shape;2301;p212"/>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2302" name="Google Shape;2302;p212"/>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2303" name="Google Shape;2303;p212"/>
          <p:cNvSpPr txBox="1"/>
          <p:nvPr>
            <p:ph idx="2" type="subTitle"/>
          </p:nvPr>
        </p:nvSpPr>
        <p:spPr>
          <a:xfrm>
            <a:off x="663788" y="4627163"/>
            <a:ext cx="6001800" cy="4200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
        <p:nvSpPr>
          <p:cNvPr id="2304" name="Google Shape;2304;p212"/>
          <p:cNvSpPr txBox="1"/>
          <p:nvPr>
            <p:ph idx="3" type="body"/>
          </p:nvPr>
        </p:nvSpPr>
        <p:spPr>
          <a:xfrm>
            <a:off x="1828800" y="1200150"/>
            <a:ext cx="5486400" cy="2743200"/>
          </a:xfrm>
          <a:prstGeom prst="rect">
            <a:avLst/>
          </a:prstGeom>
        </p:spPr>
        <p:txBody>
          <a:bodyPr anchorCtr="0" anchor="t" bIns="0" lIns="0" spcFirstLastPara="1" rIns="0" wrap="square" tIns="0">
            <a:noAutofit/>
          </a:bodyPr>
          <a:lstStyle>
            <a:lvl1pPr indent="-317500" lvl="0" marL="457200" rtl="0">
              <a:lnSpc>
                <a:spcPct val="135000"/>
              </a:lnSpc>
              <a:spcBef>
                <a:spcPts val="800"/>
              </a:spcBef>
              <a:spcAft>
                <a:spcPts val="0"/>
              </a:spcAft>
              <a:buSzPts val="1400"/>
              <a:buChar char="▸"/>
              <a:defRPr/>
            </a:lvl1pPr>
            <a:lvl2pPr indent="-317500" lvl="1" marL="914400" rtl="0">
              <a:lnSpc>
                <a:spcPct val="135000"/>
              </a:lnSpc>
              <a:spcBef>
                <a:spcPts val="800"/>
              </a:spcBef>
              <a:spcAft>
                <a:spcPts val="0"/>
              </a:spcAft>
              <a:buSzPts val="1400"/>
              <a:buChar char="･"/>
              <a:defRPr/>
            </a:lvl2pPr>
            <a:lvl3pPr indent="-317500" lvl="2" marL="1371600" rtl="0">
              <a:lnSpc>
                <a:spcPct val="135000"/>
              </a:lnSpc>
              <a:spcBef>
                <a:spcPts val="800"/>
              </a:spcBef>
              <a:spcAft>
                <a:spcPts val="0"/>
              </a:spcAft>
              <a:buSzPts val="1400"/>
              <a:buChar char="･"/>
              <a:defRPr/>
            </a:lvl3pPr>
            <a:lvl4pPr indent="-317500" lvl="3" marL="1828800" rtl="0">
              <a:lnSpc>
                <a:spcPct val="135000"/>
              </a:lnSpc>
              <a:spcBef>
                <a:spcPts val="800"/>
              </a:spcBef>
              <a:spcAft>
                <a:spcPts val="0"/>
              </a:spcAft>
              <a:buSzPts val="1400"/>
              <a:buChar char="･"/>
              <a:defRPr/>
            </a:lvl4pPr>
            <a:lvl5pPr indent="-317500" lvl="4" marL="2286000" rtl="0">
              <a:lnSpc>
                <a:spcPct val="135000"/>
              </a:lnSpc>
              <a:spcBef>
                <a:spcPts val="800"/>
              </a:spcBef>
              <a:spcAft>
                <a:spcPts val="0"/>
              </a:spcAft>
              <a:buSzPts val="1400"/>
              <a:buChar char="･"/>
              <a:defRPr/>
            </a:lvl5pPr>
            <a:lvl6pPr indent="-317500" lvl="5" marL="2743200" rtl="0">
              <a:lnSpc>
                <a:spcPct val="135000"/>
              </a:lnSpc>
              <a:spcBef>
                <a:spcPts val="800"/>
              </a:spcBef>
              <a:spcAft>
                <a:spcPts val="0"/>
              </a:spcAft>
              <a:buSzPts val="1400"/>
              <a:buChar char="･"/>
              <a:defRPr/>
            </a:lvl6pPr>
            <a:lvl7pPr indent="-317500" lvl="6" marL="3200400" rtl="0">
              <a:lnSpc>
                <a:spcPct val="135000"/>
              </a:lnSpc>
              <a:spcBef>
                <a:spcPts val="800"/>
              </a:spcBef>
              <a:spcAft>
                <a:spcPts val="0"/>
              </a:spcAft>
              <a:buSzPts val="1400"/>
              <a:buChar char="･"/>
              <a:defRPr/>
            </a:lvl7pPr>
            <a:lvl8pPr indent="-317500" lvl="7" marL="3657600" rtl="0">
              <a:lnSpc>
                <a:spcPct val="135000"/>
              </a:lnSpc>
              <a:spcBef>
                <a:spcPts val="800"/>
              </a:spcBef>
              <a:spcAft>
                <a:spcPts val="0"/>
              </a:spcAft>
              <a:buSzPts val="1400"/>
              <a:buChar char="･"/>
              <a:defRPr/>
            </a:lvl8pPr>
            <a:lvl9pPr indent="-317500" lvl="8" marL="4114800" rtl="0">
              <a:lnSpc>
                <a:spcPct val="135000"/>
              </a:lnSpc>
              <a:spcBef>
                <a:spcPts val="800"/>
              </a:spcBef>
              <a:spcAft>
                <a:spcPts val="800"/>
              </a:spcAft>
              <a:buSzPts val="1400"/>
              <a:buChar char="･"/>
              <a:defRPr/>
            </a:lvl9pPr>
          </a:lstStyle>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and two column body">
  <p:cSld name="CUSTOM_4_17_1">
    <p:spTree>
      <p:nvGrpSpPr>
        <p:cNvPr id="2305" name="Shape 2305"/>
        <p:cNvGrpSpPr/>
        <p:nvPr/>
      </p:nvGrpSpPr>
      <p:grpSpPr>
        <a:xfrm>
          <a:off x="0" y="0"/>
          <a:ext cx="0" cy="0"/>
          <a:chOff x="0" y="0"/>
          <a:chExt cx="0" cy="0"/>
        </a:xfrm>
      </p:grpSpPr>
      <p:cxnSp>
        <p:nvCxnSpPr>
          <p:cNvPr id="2306" name="Google Shape;2306;p213"/>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2307" name="Google Shape;2307;p213"/>
          <p:cNvCxnSpPr/>
          <p:nvPr/>
        </p:nvCxnSpPr>
        <p:spPr>
          <a:xfrm rot="10800000">
            <a:off x="335825" y="4801200"/>
            <a:ext cx="0" cy="342300"/>
          </a:xfrm>
          <a:prstGeom prst="straightConnector1">
            <a:avLst/>
          </a:prstGeom>
          <a:noFill/>
          <a:ln cap="flat" cmpd="sng" w="9525">
            <a:solidFill>
              <a:schemeClr val="accent1"/>
            </a:solidFill>
            <a:prstDash val="solid"/>
            <a:round/>
            <a:headEnd len="med" w="med" type="none"/>
            <a:tailEnd len="med" w="med" type="none"/>
          </a:ln>
        </p:spPr>
      </p:cxnSp>
      <p:sp>
        <p:nvSpPr>
          <p:cNvPr id="2308" name="Google Shape;2308;p213"/>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2309" name="Google Shape;2309;p213"/>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2310" name="Google Shape;2310;p213"/>
          <p:cNvSpPr txBox="1"/>
          <p:nvPr>
            <p:ph idx="1" type="subTitle"/>
          </p:nvPr>
        </p:nvSpPr>
        <p:spPr>
          <a:xfrm>
            <a:off x="663788" y="4627163"/>
            <a:ext cx="6001800" cy="4200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
        <p:nvSpPr>
          <p:cNvPr id="2311" name="Google Shape;2311;p213"/>
          <p:cNvSpPr txBox="1"/>
          <p:nvPr>
            <p:ph idx="2" type="body"/>
          </p:nvPr>
        </p:nvSpPr>
        <p:spPr>
          <a:xfrm>
            <a:off x="663844" y="1718383"/>
            <a:ext cx="3703200" cy="2795400"/>
          </a:xfrm>
          <a:prstGeom prst="rect">
            <a:avLst/>
          </a:prstGeom>
        </p:spPr>
        <p:txBody>
          <a:bodyPr anchorCtr="0" anchor="t" bIns="0" lIns="0" spcFirstLastPara="1" rIns="0" wrap="square" tIns="0">
            <a:noAutofit/>
          </a:bodyPr>
          <a:lstStyle>
            <a:lvl1pPr indent="-317500" lvl="0" marL="457200" rtl="0">
              <a:lnSpc>
                <a:spcPct val="135000"/>
              </a:lnSpc>
              <a:spcBef>
                <a:spcPts val="800"/>
              </a:spcBef>
              <a:spcAft>
                <a:spcPts val="0"/>
              </a:spcAft>
              <a:buSzPts val="1400"/>
              <a:buChar char="▸"/>
              <a:defRPr/>
            </a:lvl1pPr>
            <a:lvl2pPr indent="-317500" lvl="1" marL="914400" rtl="0">
              <a:lnSpc>
                <a:spcPct val="135000"/>
              </a:lnSpc>
              <a:spcBef>
                <a:spcPts val="800"/>
              </a:spcBef>
              <a:spcAft>
                <a:spcPts val="0"/>
              </a:spcAft>
              <a:buSzPts val="1400"/>
              <a:buChar char="･"/>
              <a:defRPr/>
            </a:lvl2pPr>
            <a:lvl3pPr indent="-317500" lvl="2" marL="1371600" rtl="0">
              <a:lnSpc>
                <a:spcPct val="135000"/>
              </a:lnSpc>
              <a:spcBef>
                <a:spcPts val="800"/>
              </a:spcBef>
              <a:spcAft>
                <a:spcPts val="0"/>
              </a:spcAft>
              <a:buSzPts val="1400"/>
              <a:buChar char="･"/>
              <a:defRPr/>
            </a:lvl3pPr>
            <a:lvl4pPr indent="-317500" lvl="3" marL="1828800" rtl="0">
              <a:lnSpc>
                <a:spcPct val="135000"/>
              </a:lnSpc>
              <a:spcBef>
                <a:spcPts val="800"/>
              </a:spcBef>
              <a:spcAft>
                <a:spcPts val="0"/>
              </a:spcAft>
              <a:buSzPts val="1400"/>
              <a:buChar char="･"/>
              <a:defRPr/>
            </a:lvl4pPr>
            <a:lvl5pPr indent="-317500" lvl="4" marL="2286000" rtl="0">
              <a:lnSpc>
                <a:spcPct val="135000"/>
              </a:lnSpc>
              <a:spcBef>
                <a:spcPts val="800"/>
              </a:spcBef>
              <a:spcAft>
                <a:spcPts val="0"/>
              </a:spcAft>
              <a:buSzPts val="1400"/>
              <a:buChar char="･"/>
              <a:defRPr/>
            </a:lvl5pPr>
            <a:lvl6pPr indent="-317500" lvl="5" marL="2743200" rtl="0">
              <a:lnSpc>
                <a:spcPct val="135000"/>
              </a:lnSpc>
              <a:spcBef>
                <a:spcPts val="800"/>
              </a:spcBef>
              <a:spcAft>
                <a:spcPts val="0"/>
              </a:spcAft>
              <a:buSzPts val="1400"/>
              <a:buChar char="･"/>
              <a:defRPr/>
            </a:lvl6pPr>
            <a:lvl7pPr indent="-317500" lvl="6" marL="3200400" rtl="0">
              <a:lnSpc>
                <a:spcPct val="135000"/>
              </a:lnSpc>
              <a:spcBef>
                <a:spcPts val="800"/>
              </a:spcBef>
              <a:spcAft>
                <a:spcPts val="0"/>
              </a:spcAft>
              <a:buSzPts val="1400"/>
              <a:buChar char="･"/>
              <a:defRPr/>
            </a:lvl7pPr>
            <a:lvl8pPr indent="-317500" lvl="7" marL="3657600" rtl="0">
              <a:lnSpc>
                <a:spcPct val="135000"/>
              </a:lnSpc>
              <a:spcBef>
                <a:spcPts val="800"/>
              </a:spcBef>
              <a:spcAft>
                <a:spcPts val="0"/>
              </a:spcAft>
              <a:buSzPts val="1400"/>
              <a:buChar char="･"/>
              <a:defRPr/>
            </a:lvl8pPr>
            <a:lvl9pPr indent="-317500" lvl="8" marL="4114800" rtl="0">
              <a:lnSpc>
                <a:spcPct val="135000"/>
              </a:lnSpc>
              <a:spcBef>
                <a:spcPts val="800"/>
              </a:spcBef>
              <a:spcAft>
                <a:spcPts val="800"/>
              </a:spcAft>
              <a:buSzPts val="1400"/>
              <a:buChar char="･"/>
              <a:defRPr/>
            </a:lvl9pPr>
          </a:lstStyle>
          <a:p/>
        </p:txBody>
      </p:sp>
      <p:sp>
        <p:nvSpPr>
          <p:cNvPr id="2312" name="Google Shape;2312;p213"/>
          <p:cNvSpPr txBox="1"/>
          <p:nvPr>
            <p:ph idx="3" type="body"/>
          </p:nvPr>
        </p:nvSpPr>
        <p:spPr>
          <a:xfrm>
            <a:off x="4777069" y="1718381"/>
            <a:ext cx="3703200" cy="2795400"/>
          </a:xfrm>
          <a:prstGeom prst="rect">
            <a:avLst/>
          </a:prstGeom>
        </p:spPr>
        <p:txBody>
          <a:bodyPr anchorCtr="0" anchor="t" bIns="0" lIns="0" spcFirstLastPara="1" rIns="0" wrap="square" tIns="0">
            <a:noAutofit/>
          </a:bodyPr>
          <a:lstStyle>
            <a:lvl1pPr indent="-317500" lvl="0" marL="457200" rtl="0">
              <a:lnSpc>
                <a:spcPct val="135000"/>
              </a:lnSpc>
              <a:spcBef>
                <a:spcPts val="800"/>
              </a:spcBef>
              <a:spcAft>
                <a:spcPts val="0"/>
              </a:spcAft>
              <a:buSzPts val="1400"/>
              <a:buChar char="▸"/>
              <a:defRPr/>
            </a:lvl1pPr>
            <a:lvl2pPr indent="-317500" lvl="1" marL="914400" rtl="0">
              <a:lnSpc>
                <a:spcPct val="135000"/>
              </a:lnSpc>
              <a:spcBef>
                <a:spcPts val="800"/>
              </a:spcBef>
              <a:spcAft>
                <a:spcPts val="0"/>
              </a:spcAft>
              <a:buSzPts val="1400"/>
              <a:buChar char="･"/>
              <a:defRPr/>
            </a:lvl2pPr>
            <a:lvl3pPr indent="-317500" lvl="2" marL="1371600" rtl="0">
              <a:lnSpc>
                <a:spcPct val="135000"/>
              </a:lnSpc>
              <a:spcBef>
                <a:spcPts val="800"/>
              </a:spcBef>
              <a:spcAft>
                <a:spcPts val="0"/>
              </a:spcAft>
              <a:buSzPts val="1400"/>
              <a:buChar char="･"/>
              <a:defRPr/>
            </a:lvl3pPr>
            <a:lvl4pPr indent="-317500" lvl="3" marL="1828800" rtl="0">
              <a:lnSpc>
                <a:spcPct val="135000"/>
              </a:lnSpc>
              <a:spcBef>
                <a:spcPts val="800"/>
              </a:spcBef>
              <a:spcAft>
                <a:spcPts val="0"/>
              </a:spcAft>
              <a:buSzPts val="1400"/>
              <a:buChar char="･"/>
              <a:defRPr/>
            </a:lvl4pPr>
            <a:lvl5pPr indent="-317500" lvl="4" marL="2286000" rtl="0">
              <a:lnSpc>
                <a:spcPct val="135000"/>
              </a:lnSpc>
              <a:spcBef>
                <a:spcPts val="800"/>
              </a:spcBef>
              <a:spcAft>
                <a:spcPts val="0"/>
              </a:spcAft>
              <a:buSzPts val="1400"/>
              <a:buChar char="･"/>
              <a:defRPr/>
            </a:lvl5pPr>
            <a:lvl6pPr indent="-317500" lvl="5" marL="2743200" rtl="0">
              <a:lnSpc>
                <a:spcPct val="135000"/>
              </a:lnSpc>
              <a:spcBef>
                <a:spcPts val="800"/>
              </a:spcBef>
              <a:spcAft>
                <a:spcPts val="0"/>
              </a:spcAft>
              <a:buSzPts val="1400"/>
              <a:buChar char="･"/>
              <a:defRPr/>
            </a:lvl6pPr>
            <a:lvl7pPr indent="-317500" lvl="6" marL="3200400" rtl="0">
              <a:lnSpc>
                <a:spcPct val="135000"/>
              </a:lnSpc>
              <a:spcBef>
                <a:spcPts val="800"/>
              </a:spcBef>
              <a:spcAft>
                <a:spcPts val="0"/>
              </a:spcAft>
              <a:buSzPts val="1400"/>
              <a:buChar char="･"/>
              <a:defRPr/>
            </a:lvl7pPr>
            <a:lvl8pPr indent="-317500" lvl="7" marL="3657600" rtl="0">
              <a:lnSpc>
                <a:spcPct val="135000"/>
              </a:lnSpc>
              <a:spcBef>
                <a:spcPts val="800"/>
              </a:spcBef>
              <a:spcAft>
                <a:spcPts val="0"/>
              </a:spcAft>
              <a:buSzPts val="1400"/>
              <a:buChar char="･"/>
              <a:defRPr/>
            </a:lvl8pPr>
            <a:lvl9pPr indent="-317500" lvl="8" marL="4114800" rtl="0">
              <a:lnSpc>
                <a:spcPct val="135000"/>
              </a:lnSpc>
              <a:spcBef>
                <a:spcPts val="800"/>
              </a:spcBef>
              <a:spcAft>
                <a:spcPts val="800"/>
              </a:spcAft>
              <a:buSzPts val="1400"/>
              <a:buChar char="･"/>
              <a:defRPr/>
            </a:lvl9pPr>
          </a:lstStyle>
          <a:p/>
        </p:txBody>
      </p:sp>
      <p:sp>
        <p:nvSpPr>
          <p:cNvPr id="2313" name="Google Shape;2313;p213"/>
          <p:cNvSpPr txBox="1"/>
          <p:nvPr>
            <p:ph idx="4"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9pPr>
          </a:lstStyle>
          <a:p/>
        </p:txBody>
      </p:sp>
      <p:sp>
        <p:nvSpPr>
          <p:cNvPr id="2314" name="Google Shape;2314;p213"/>
          <p:cNvSpPr txBox="1"/>
          <p:nvPr>
            <p:ph type="title"/>
          </p:nvPr>
        </p:nvSpPr>
        <p:spPr>
          <a:xfrm>
            <a:off x="663788" y="82526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1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sp>
        <p:nvSpPr>
          <p:cNvPr id="2315" name="Google Shape;2315;p213"/>
          <p:cNvSpPr txBox="1"/>
          <p:nvPr>
            <p:ph idx="5" type="subTitle"/>
          </p:nvPr>
        </p:nvSpPr>
        <p:spPr>
          <a:xfrm>
            <a:off x="663844" y="1240163"/>
            <a:ext cx="7816500" cy="2190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6 4">
  <p:cSld name="CUSTOM_4_7_3">
    <p:spTree>
      <p:nvGrpSpPr>
        <p:cNvPr id="126" name="Shape 126"/>
        <p:cNvGrpSpPr/>
        <p:nvPr/>
      </p:nvGrpSpPr>
      <p:grpSpPr>
        <a:xfrm>
          <a:off x="0" y="0"/>
          <a:ext cx="0" cy="0"/>
          <a:chOff x="0" y="0"/>
          <a:chExt cx="0" cy="0"/>
        </a:xfrm>
      </p:grpSpPr>
      <p:sp>
        <p:nvSpPr>
          <p:cNvPr id="127" name="Google Shape;127;p22"/>
          <p:cNvSpPr txBox="1"/>
          <p:nvPr>
            <p:ph type="title"/>
          </p:nvPr>
        </p:nvSpPr>
        <p:spPr>
          <a:xfrm>
            <a:off x="1314450" y="709500"/>
            <a:ext cx="6515100" cy="725700"/>
          </a:xfrm>
          <a:prstGeom prst="rect">
            <a:avLst/>
          </a:prstGeom>
        </p:spPr>
        <p:txBody>
          <a:bodyPr anchorCtr="0" anchor="t" bIns="91425" lIns="91425" spcFirstLastPara="1" rIns="91425" wrap="square" tIns="91425">
            <a:normAutofit/>
          </a:bodyPr>
          <a:lstStyle>
            <a:lvl1pPr lvl="0" rtl="0" algn="ctr">
              <a:lnSpc>
                <a:spcPct val="130000"/>
              </a:lnSpc>
              <a:spcBef>
                <a:spcPts val="0"/>
              </a:spcBef>
              <a:spcAft>
                <a:spcPts val="0"/>
              </a:spcAft>
              <a:buNone/>
              <a:defRPr sz="2000">
                <a:solidFill>
                  <a:srgbClr val="000000"/>
                </a:solidFill>
              </a:defRPr>
            </a:lvl1pPr>
            <a:lvl2pPr lvl="1" rtl="0" algn="ctr">
              <a:lnSpc>
                <a:spcPct val="130000"/>
              </a:lnSpc>
              <a:spcBef>
                <a:spcPts val="0"/>
              </a:spcBef>
              <a:spcAft>
                <a:spcPts val="0"/>
              </a:spcAft>
              <a:buNone/>
              <a:defRPr sz="2000">
                <a:solidFill>
                  <a:srgbClr val="000000"/>
                </a:solidFill>
              </a:defRPr>
            </a:lvl2pPr>
            <a:lvl3pPr lvl="2" rtl="0" algn="ctr">
              <a:lnSpc>
                <a:spcPct val="130000"/>
              </a:lnSpc>
              <a:spcBef>
                <a:spcPts val="0"/>
              </a:spcBef>
              <a:spcAft>
                <a:spcPts val="0"/>
              </a:spcAft>
              <a:buNone/>
              <a:defRPr sz="2000">
                <a:solidFill>
                  <a:srgbClr val="000000"/>
                </a:solidFill>
              </a:defRPr>
            </a:lvl3pPr>
            <a:lvl4pPr lvl="3" rtl="0" algn="ctr">
              <a:lnSpc>
                <a:spcPct val="130000"/>
              </a:lnSpc>
              <a:spcBef>
                <a:spcPts val="0"/>
              </a:spcBef>
              <a:spcAft>
                <a:spcPts val="0"/>
              </a:spcAft>
              <a:buNone/>
              <a:defRPr sz="2000">
                <a:solidFill>
                  <a:srgbClr val="000000"/>
                </a:solidFill>
              </a:defRPr>
            </a:lvl4pPr>
            <a:lvl5pPr lvl="4" rtl="0" algn="ctr">
              <a:lnSpc>
                <a:spcPct val="130000"/>
              </a:lnSpc>
              <a:spcBef>
                <a:spcPts val="0"/>
              </a:spcBef>
              <a:spcAft>
                <a:spcPts val="0"/>
              </a:spcAft>
              <a:buNone/>
              <a:defRPr sz="2000">
                <a:solidFill>
                  <a:srgbClr val="000000"/>
                </a:solidFill>
              </a:defRPr>
            </a:lvl5pPr>
            <a:lvl6pPr lvl="5" rtl="0" algn="ctr">
              <a:lnSpc>
                <a:spcPct val="130000"/>
              </a:lnSpc>
              <a:spcBef>
                <a:spcPts val="0"/>
              </a:spcBef>
              <a:spcAft>
                <a:spcPts val="0"/>
              </a:spcAft>
              <a:buNone/>
              <a:defRPr sz="2000">
                <a:solidFill>
                  <a:srgbClr val="000000"/>
                </a:solidFill>
              </a:defRPr>
            </a:lvl6pPr>
            <a:lvl7pPr lvl="6" rtl="0" algn="ctr">
              <a:lnSpc>
                <a:spcPct val="130000"/>
              </a:lnSpc>
              <a:spcBef>
                <a:spcPts val="0"/>
              </a:spcBef>
              <a:spcAft>
                <a:spcPts val="0"/>
              </a:spcAft>
              <a:buNone/>
              <a:defRPr sz="2000">
                <a:solidFill>
                  <a:srgbClr val="000000"/>
                </a:solidFill>
              </a:defRPr>
            </a:lvl7pPr>
            <a:lvl8pPr lvl="7" rtl="0" algn="ctr">
              <a:lnSpc>
                <a:spcPct val="130000"/>
              </a:lnSpc>
              <a:spcBef>
                <a:spcPts val="0"/>
              </a:spcBef>
              <a:spcAft>
                <a:spcPts val="0"/>
              </a:spcAft>
              <a:buNone/>
              <a:defRPr sz="2000">
                <a:solidFill>
                  <a:srgbClr val="000000"/>
                </a:solidFill>
              </a:defRPr>
            </a:lvl8pPr>
            <a:lvl9pPr lvl="8" rtl="0" algn="ctr">
              <a:lnSpc>
                <a:spcPct val="130000"/>
              </a:lnSpc>
              <a:spcBef>
                <a:spcPts val="0"/>
              </a:spcBef>
              <a:spcAft>
                <a:spcPts val="0"/>
              </a:spcAft>
              <a:buNone/>
              <a:defRPr sz="2000">
                <a:solidFill>
                  <a:srgbClr val="000000"/>
                </a:solidFill>
              </a:defRPr>
            </a:lvl9pPr>
          </a:lstStyle>
          <a:p/>
        </p:txBody>
      </p:sp>
      <p:cxnSp>
        <p:nvCxnSpPr>
          <p:cNvPr id="128" name="Google Shape;128;p22"/>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cxnSp>
        <p:nvCxnSpPr>
          <p:cNvPr id="129" name="Google Shape;129;p22"/>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130" name="Google Shape;130;p22"/>
          <p:cNvSpPr txBox="1"/>
          <p:nvPr>
            <p:ph idx="12" type="sldNum"/>
          </p:nvPr>
        </p:nvSpPr>
        <p:spPr>
          <a:xfrm>
            <a:off x="61481" y="4627167"/>
            <a:ext cx="548700" cy="107700"/>
          </a:xfrm>
          <a:prstGeom prst="rect">
            <a:avLst/>
          </a:prstGeom>
        </p:spPr>
        <p:txBody>
          <a:bodyPr anchorCtr="0" anchor="b" bIns="0" lIns="0" spcFirstLastPara="1" rIns="0" wrap="square" tIns="0">
            <a:norm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131" name="Google Shape;131;p22"/>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132" name="Google Shape;132;p22"/>
          <p:cNvSpPr txBox="1"/>
          <p:nvPr>
            <p:ph idx="1" type="subTitle"/>
          </p:nvPr>
        </p:nvSpPr>
        <p:spPr>
          <a:xfrm>
            <a:off x="663788" y="4627163"/>
            <a:ext cx="6887100" cy="419700"/>
          </a:xfrm>
          <a:prstGeom prst="rect">
            <a:avLst/>
          </a:prstGeom>
        </p:spPr>
        <p:txBody>
          <a:bodyPr anchorCtr="0" anchor="b" bIns="91425" lIns="91425" spcFirstLastPara="1" rIns="91425" wrap="square" tIns="91425">
            <a:norm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image and column body">
  <p:cSld name="CUSTOM_4_17_1_1">
    <p:spTree>
      <p:nvGrpSpPr>
        <p:cNvPr id="2316" name="Shape 2316"/>
        <p:cNvGrpSpPr/>
        <p:nvPr/>
      </p:nvGrpSpPr>
      <p:grpSpPr>
        <a:xfrm>
          <a:off x="0" y="0"/>
          <a:ext cx="0" cy="0"/>
          <a:chOff x="0" y="0"/>
          <a:chExt cx="0" cy="0"/>
        </a:xfrm>
      </p:grpSpPr>
      <p:cxnSp>
        <p:nvCxnSpPr>
          <p:cNvPr id="2317" name="Google Shape;2317;p214"/>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2318" name="Google Shape;2318;p214"/>
          <p:cNvCxnSpPr/>
          <p:nvPr/>
        </p:nvCxnSpPr>
        <p:spPr>
          <a:xfrm rot="10800000">
            <a:off x="335825" y="4801200"/>
            <a:ext cx="0" cy="342300"/>
          </a:xfrm>
          <a:prstGeom prst="straightConnector1">
            <a:avLst/>
          </a:prstGeom>
          <a:noFill/>
          <a:ln cap="flat" cmpd="sng" w="9525">
            <a:solidFill>
              <a:schemeClr val="accent1"/>
            </a:solidFill>
            <a:prstDash val="solid"/>
            <a:round/>
            <a:headEnd len="med" w="med" type="none"/>
            <a:tailEnd len="med" w="med" type="none"/>
          </a:ln>
        </p:spPr>
      </p:cxnSp>
      <p:sp>
        <p:nvSpPr>
          <p:cNvPr id="2319" name="Google Shape;2319;p214"/>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2320" name="Google Shape;2320;p214"/>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2321" name="Google Shape;2321;p214"/>
          <p:cNvSpPr txBox="1"/>
          <p:nvPr>
            <p:ph idx="1" type="subTitle"/>
          </p:nvPr>
        </p:nvSpPr>
        <p:spPr>
          <a:xfrm>
            <a:off x="663788" y="4627163"/>
            <a:ext cx="6001800" cy="4200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
        <p:nvSpPr>
          <p:cNvPr id="2322" name="Google Shape;2322;p214"/>
          <p:cNvSpPr txBox="1"/>
          <p:nvPr>
            <p:ph idx="2" type="body"/>
          </p:nvPr>
        </p:nvSpPr>
        <p:spPr>
          <a:xfrm>
            <a:off x="4777069" y="1718381"/>
            <a:ext cx="3703200" cy="2795400"/>
          </a:xfrm>
          <a:prstGeom prst="rect">
            <a:avLst/>
          </a:prstGeom>
        </p:spPr>
        <p:txBody>
          <a:bodyPr anchorCtr="0" anchor="t" bIns="0" lIns="0" spcFirstLastPara="1" rIns="0" wrap="square" tIns="0">
            <a:noAutofit/>
          </a:bodyPr>
          <a:lstStyle>
            <a:lvl1pPr indent="-317500" lvl="0" marL="457200" rtl="0">
              <a:lnSpc>
                <a:spcPct val="135000"/>
              </a:lnSpc>
              <a:spcBef>
                <a:spcPts val="800"/>
              </a:spcBef>
              <a:spcAft>
                <a:spcPts val="0"/>
              </a:spcAft>
              <a:buSzPts val="1400"/>
              <a:buChar char="▸"/>
              <a:defRPr/>
            </a:lvl1pPr>
            <a:lvl2pPr indent="-317500" lvl="1" marL="914400" rtl="0">
              <a:lnSpc>
                <a:spcPct val="135000"/>
              </a:lnSpc>
              <a:spcBef>
                <a:spcPts val="800"/>
              </a:spcBef>
              <a:spcAft>
                <a:spcPts val="0"/>
              </a:spcAft>
              <a:buSzPts val="1400"/>
              <a:buChar char="･"/>
              <a:defRPr/>
            </a:lvl2pPr>
            <a:lvl3pPr indent="-317500" lvl="2" marL="1371600" rtl="0">
              <a:lnSpc>
                <a:spcPct val="135000"/>
              </a:lnSpc>
              <a:spcBef>
                <a:spcPts val="800"/>
              </a:spcBef>
              <a:spcAft>
                <a:spcPts val="0"/>
              </a:spcAft>
              <a:buSzPts val="1400"/>
              <a:buChar char="･"/>
              <a:defRPr/>
            </a:lvl3pPr>
            <a:lvl4pPr indent="-317500" lvl="3" marL="1828800" rtl="0">
              <a:lnSpc>
                <a:spcPct val="135000"/>
              </a:lnSpc>
              <a:spcBef>
                <a:spcPts val="800"/>
              </a:spcBef>
              <a:spcAft>
                <a:spcPts val="0"/>
              </a:spcAft>
              <a:buSzPts val="1400"/>
              <a:buChar char="･"/>
              <a:defRPr/>
            </a:lvl4pPr>
            <a:lvl5pPr indent="-317500" lvl="4" marL="2286000" rtl="0">
              <a:lnSpc>
                <a:spcPct val="135000"/>
              </a:lnSpc>
              <a:spcBef>
                <a:spcPts val="800"/>
              </a:spcBef>
              <a:spcAft>
                <a:spcPts val="0"/>
              </a:spcAft>
              <a:buSzPts val="1400"/>
              <a:buChar char="･"/>
              <a:defRPr/>
            </a:lvl5pPr>
            <a:lvl6pPr indent="-317500" lvl="5" marL="2743200" rtl="0">
              <a:lnSpc>
                <a:spcPct val="135000"/>
              </a:lnSpc>
              <a:spcBef>
                <a:spcPts val="800"/>
              </a:spcBef>
              <a:spcAft>
                <a:spcPts val="0"/>
              </a:spcAft>
              <a:buSzPts val="1400"/>
              <a:buChar char="･"/>
              <a:defRPr/>
            </a:lvl6pPr>
            <a:lvl7pPr indent="-317500" lvl="6" marL="3200400" rtl="0">
              <a:lnSpc>
                <a:spcPct val="135000"/>
              </a:lnSpc>
              <a:spcBef>
                <a:spcPts val="800"/>
              </a:spcBef>
              <a:spcAft>
                <a:spcPts val="0"/>
              </a:spcAft>
              <a:buSzPts val="1400"/>
              <a:buChar char="･"/>
              <a:defRPr/>
            </a:lvl7pPr>
            <a:lvl8pPr indent="-317500" lvl="7" marL="3657600" rtl="0">
              <a:lnSpc>
                <a:spcPct val="135000"/>
              </a:lnSpc>
              <a:spcBef>
                <a:spcPts val="800"/>
              </a:spcBef>
              <a:spcAft>
                <a:spcPts val="0"/>
              </a:spcAft>
              <a:buSzPts val="1400"/>
              <a:buChar char="･"/>
              <a:defRPr/>
            </a:lvl8pPr>
            <a:lvl9pPr indent="-317500" lvl="8" marL="4114800" rtl="0">
              <a:lnSpc>
                <a:spcPct val="135000"/>
              </a:lnSpc>
              <a:spcBef>
                <a:spcPts val="800"/>
              </a:spcBef>
              <a:spcAft>
                <a:spcPts val="800"/>
              </a:spcAft>
              <a:buSzPts val="1400"/>
              <a:buChar char="･"/>
              <a:defRPr/>
            </a:lvl9pPr>
          </a:lstStyle>
          <a:p/>
        </p:txBody>
      </p:sp>
      <p:sp>
        <p:nvSpPr>
          <p:cNvPr id="2323" name="Google Shape;2323;p214"/>
          <p:cNvSpPr txBox="1"/>
          <p:nvPr>
            <p:ph idx="3"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9pPr>
          </a:lstStyle>
          <a:p/>
        </p:txBody>
      </p:sp>
      <p:sp>
        <p:nvSpPr>
          <p:cNvPr id="2324" name="Google Shape;2324;p214"/>
          <p:cNvSpPr txBox="1"/>
          <p:nvPr>
            <p:ph type="title"/>
          </p:nvPr>
        </p:nvSpPr>
        <p:spPr>
          <a:xfrm>
            <a:off x="663788" y="82526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1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sp>
        <p:nvSpPr>
          <p:cNvPr id="2325" name="Google Shape;2325;p214"/>
          <p:cNvSpPr txBox="1"/>
          <p:nvPr>
            <p:ph idx="4" type="subTitle"/>
          </p:nvPr>
        </p:nvSpPr>
        <p:spPr>
          <a:xfrm>
            <a:off x="663844" y="1240163"/>
            <a:ext cx="7816500" cy="2190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meline vertical">
  <p:cSld name="CUSTOM_4_16">
    <p:spTree>
      <p:nvGrpSpPr>
        <p:cNvPr id="2326" name="Shape 2326"/>
        <p:cNvGrpSpPr/>
        <p:nvPr/>
      </p:nvGrpSpPr>
      <p:grpSpPr>
        <a:xfrm>
          <a:off x="0" y="0"/>
          <a:ext cx="0" cy="0"/>
          <a:chOff x="0" y="0"/>
          <a:chExt cx="0" cy="0"/>
        </a:xfrm>
      </p:grpSpPr>
      <p:sp>
        <p:nvSpPr>
          <p:cNvPr id="2327" name="Google Shape;2327;p215"/>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p:txBody>
      </p:sp>
      <p:cxnSp>
        <p:nvCxnSpPr>
          <p:cNvPr id="2328" name="Google Shape;2328;p215"/>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2329" name="Google Shape;2329;p215"/>
          <p:cNvCxnSpPr/>
          <p:nvPr/>
        </p:nvCxnSpPr>
        <p:spPr>
          <a:xfrm rot="10800000">
            <a:off x="335825" y="4801200"/>
            <a:ext cx="0" cy="342300"/>
          </a:xfrm>
          <a:prstGeom prst="straightConnector1">
            <a:avLst/>
          </a:prstGeom>
          <a:noFill/>
          <a:ln cap="flat" cmpd="sng" w="9525">
            <a:solidFill>
              <a:schemeClr val="accent1"/>
            </a:solidFill>
            <a:prstDash val="solid"/>
            <a:round/>
            <a:headEnd len="med" w="med" type="none"/>
            <a:tailEnd len="med" w="med" type="none"/>
          </a:ln>
        </p:spPr>
      </p:cxnSp>
      <p:sp>
        <p:nvSpPr>
          <p:cNvPr id="2330" name="Google Shape;2330;p215"/>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2331" name="Google Shape;2331;p215"/>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2332" name="Google Shape;2332;p215"/>
          <p:cNvSpPr txBox="1"/>
          <p:nvPr>
            <p:ph idx="2" type="subTitle"/>
          </p:nvPr>
        </p:nvSpPr>
        <p:spPr>
          <a:xfrm>
            <a:off x="663788" y="4627163"/>
            <a:ext cx="6001800" cy="4200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cxnSp>
        <p:nvCxnSpPr>
          <p:cNvPr id="2333" name="Google Shape;2333;p215"/>
          <p:cNvCxnSpPr/>
          <p:nvPr/>
        </p:nvCxnSpPr>
        <p:spPr>
          <a:xfrm>
            <a:off x="3109811" y="-5512"/>
            <a:ext cx="0" cy="5154600"/>
          </a:xfrm>
          <a:prstGeom prst="straightConnector1">
            <a:avLst/>
          </a:prstGeom>
          <a:noFill/>
          <a:ln cap="flat" cmpd="sng" w="28575">
            <a:solidFill>
              <a:srgbClr val="D5D5D5"/>
            </a:solidFill>
            <a:prstDash val="solid"/>
            <a:round/>
            <a:headEnd len="med" w="med" type="none"/>
            <a:tailEnd len="med" w="med" type="none"/>
          </a:ln>
        </p:spPr>
      </p:cxnSp>
      <p:sp>
        <p:nvSpPr>
          <p:cNvPr id="2334" name="Google Shape;2334;p215"/>
          <p:cNvSpPr txBox="1"/>
          <p:nvPr>
            <p:ph idx="3" type="subTitle"/>
          </p:nvPr>
        </p:nvSpPr>
        <p:spPr>
          <a:xfrm>
            <a:off x="3350831" y="1374657"/>
            <a:ext cx="3836700" cy="484200"/>
          </a:xfrm>
          <a:prstGeom prst="rect">
            <a:avLst/>
          </a:prstGeom>
        </p:spPr>
        <p:txBody>
          <a:bodyPr anchorCtr="0" anchor="t" bIns="0" lIns="0" spcFirstLastPara="1" rIns="0" wrap="square" tIns="0">
            <a:noAutofit/>
          </a:bodyPr>
          <a:lstStyle>
            <a:lvl1pPr lvl="0" rtl="0">
              <a:spcBef>
                <a:spcPts val="0"/>
              </a:spcBef>
              <a:spcAft>
                <a:spcPts val="0"/>
              </a:spcAft>
              <a:buNone/>
              <a:defRPr sz="1100"/>
            </a:lvl1pPr>
            <a:lvl2pPr lvl="1" rtl="0">
              <a:spcBef>
                <a:spcPts val="0"/>
              </a:spcBef>
              <a:spcAft>
                <a:spcPts val="0"/>
              </a:spcAft>
              <a:buNone/>
              <a:defRPr sz="1100"/>
            </a:lvl2pPr>
            <a:lvl3pPr lvl="2" rtl="0">
              <a:spcBef>
                <a:spcPts val="0"/>
              </a:spcBef>
              <a:spcAft>
                <a:spcPts val="0"/>
              </a:spcAft>
              <a:buNone/>
              <a:defRPr sz="1100"/>
            </a:lvl3pPr>
            <a:lvl4pPr lvl="3" rtl="0">
              <a:spcBef>
                <a:spcPts val="0"/>
              </a:spcBef>
              <a:spcAft>
                <a:spcPts val="0"/>
              </a:spcAft>
              <a:buNone/>
              <a:defRPr sz="1100"/>
            </a:lvl4pPr>
            <a:lvl5pPr lvl="4" rtl="0">
              <a:spcBef>
                <a:spcPts val="0"/>
              </a:spcBef>
              <a:spcAft>
                <a:spcPts val="0"/>
              </a:spcAft>
              <a:buNone/>
              <a:defRPr sz="1100"/>
            </a:lvl5pPr>
            <a:lvl6pPr lvl="5" rtl="0">
              <a:spcBef>
                <a:spcPts val="0"/>
              </a:spcBef>
              <a:spcAft>
                <a:spcPts val="0"/>
              </a:spcAft>
              <a:buNone/>
              <a:defRPr sz="1100"/>
            </a:lvl6pPr>
            <a:lvl7pPr lvl="6" rtl="0">
              <a:spcBef>
                <a:spcPts val="0"/>
              </a:spcBef>
              <a:spcAft>
                <a:spcPts val="0"/>
              </a:spcAft>
              <a:buNone/>
              <a:defRPr sz="1100"/>
            </a:lvl7pPr>
            <a:lvl8pPr lvl="7" rtl="0">
              <a:spcBef>
                <a:spcPts val="0"/>
              </a:spcBef>
              <a:spcAft>
                <a:spcPts val="0"/>
              </a:spcAft>
              <a:buNone/>
              <a:defRPr sz="1100"/>
            </a:lvl8pPr>
            <a:lvl9pPr lvl="8" rtl="0">
              <a:spcBef>
                <a:spcPts val="0"/>
              </a:spcBef>
              <a:spcAft>
                <a:spcPts val="0"/>
              </a:spcAft>
              <a:buNone/>
              <a:defRPr sz="1100"/>
            </a:lvl9pPr>
          </a:lstStyle>
          <a:p/>
        </p:txBody>
      </p:sp>
      <p:sp>
        <p:nvSpPr>
          <p:cNvPr id="2335" name="Google Shape;2335;p215"/>
          <p:cNvSpPr txBox="1"/>
          <p:nvPr>
            <p:ph idx="4" type="subTitle"/>
          </p:nvPr>
        </p:nvSpPr>
        <p:spPr>
          <a:xfrm>
            <a:off x="3350831" y="1080975"/>
            <a:ext cx="3404100" cy="2241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sz="1100">
                <a:latin typeface="Red Hat Display Medium"/>
                <a:ea typeface="Red Hat Display Medium"/>
                <a:cs typeface="Red Hat Display Medium"/>
                <a:sym typeface="Red Hat Display Medium"/>
              </a:defRPr>
            </a:lvl1pPr>
            <a:lvl2pPr lvl="1" rtl="0">
              <a:lnSpc>
                <a:spcPct val="100000"/>
              </a:lnSpc>
              <a:spcBef>
                <a:spcPts val="0"/>
              </a:spcBef>
              <a:spcAft>
                <a:spcPts val="0"/>
              </a:spcAft>
              <a:buNone/>
              <a:defRPr>
                <a:latin typeface="Red Hat Display Medium"/>
                <a:ea typeface="Red Hat Display Medium"/>
                <a:cs typeface="Red Hat Display Medium"/>
                <a:sym typeface="Red Hat Display Medium"/>
              </a:defRPr>
            </a:lvl2pPr>
            <a:lvl3pPr lvl="2" rtl="0">
              <a:lnSpc>
                <a:spcPct val="100000"/>
              </a:lnSpc>
              <a:spcBef>
                <a:spcPts val="0"/>
              </a:spcBef>
              <a:spcAft>
                <a:spcPts val="0"/>
              </a:spcAft>
              <a:buNone/>
              <a:defRPr>
                <a:latin typeface="Red Hat Display Medium"/>
                <a:ea typeface="Red Hat Display Medium"/>
                <a:cs typeface="Red Hat Display Medium"/>
                <a:sym typeface="Red Hat Display Medium"/>
              </a:defRPr>
            </a:lvl3pPr>
            <a:lvl4pPr lvl="3" rtl="0">
              <a:lnSpc>
                <a:spcPct val="100000"/>
              </a:lnSpc>
              <a:spcBef>
                <a:spcPts val="0"/>
              </a:spcBef>
              <a:spcAft>
                <a:spcPts val="0"/>
              </a:spcAft>
              <a:buNone/>
              <a:defRPr>
                <a:latin typeface="Red Hat Display Medium"/>
                <a:ea typeface="Red Hat Display Medium"/>
                <a:cs typeface="Red Hat Display Medium"/>
                <a:sym typeface="Red Hat Display Medium"/>
              </a:defRPr>
            </a:lvl4pPr>
            <a:lvl5pPr lvl="4" rtl="0">
              <a:lnSpc>
                <a:spcPct val="100000"/>
              </a:lnSpc>
              <a:spcBef>
                <a:spcPts val="0"/>
              </a:spcBef>
              <a:spcAft>
                <a:spcPts val="0"/>
              </a:spcAft>
              <a:buNone/>
              <a:defRPr>
                <a:latin typeface="Red Hat Display Medium"/>
                <a:ea typeface="Red Hat Display Medium"/>
                <a:cs typeface="Red Hat Display Medium"/>
                <a:sym typeface="Red Hat Display Medium"/>
              </a:defRPr>
            </a:lvl5pPr>
            <a:lvl6pPr lvl="5" rtl="0">
              <a:lnSpc>
                <a:spcPct val="100000"/>
              </a:lnSpc>
              <a:spcBef>
                <a:spcPts val="0"/>
              </a:spcBef>
              <a:spcAft>
                <a:spcPts val="0"/>
              </a:spcAft>
              <a:buNone/>
              <a:defRPr>
                <a:latin typeface="Red Hat Display Medium"/>
                <a:ea typeface="Red Hat Display Medium"/>
                <a:cs typeface="Red Hat Display Medium"/>
                <a:sym typeface="Red Hat Display Medium"/>
              </a:defRPr>
            </a:lvl6pPr>
            <a:lvl7pPr lvl="6" rtl="0">
              <a:lnSpc>
                <a:spcPct val="100000"/>
              </a:lnSpc>
              <a:spcBef>
                <a:spcPts val="0"/>
              </a:spcBef>
              <a:spcAft>
                <a:spcPts val="0"/>
              </a:spcAft>
              <a:buNone/>
              <a:defRPr>
                <a:latin typeface="Red Hat Display Medium"/>
                <a:ea typeface="Red Hat Display Medium"/>
                <a:cs typeface="Red Hat Display Medium"/>
                <a:sym typeface="Red Hat Display Medium"/>
              </a:defRPr>
            </a:lvl7pPr>
            <a:lvl8pPr lvl="7" rtl="0">
              <a:lnSpc>
                <a:spcPct val="100000"/>
              </a:lnSpc>
              <a:spcBef>
                <a:spcPts val="0"/>
              </a:spcBef>
              <a:spcAft>
                <a:spcPts val="0"/>
              </a:spcAft>
              <a:buNone/>
              <a:defRPr>
                <a:latin typeface="Red Hat Display Medium"/>
                <a:ea typeface="Red Hat Display Medium"/>
                <a:cs typeface="Red Hat Display Medium"/>
                <a:sym typeface="Red Hat Display Medium"/>
              </a:defRPr>
            </a:lvl8pPr>
            <a:lvl9pPr lvl="8" rtl="0">
              <a:lnSpc>
                <a:spcPct val="100000"/>
              </a:lnSpc>
              <a:spcBef>
                <a:spcPts val="0"/>
              </a:spcBef>
              <a:spcAft>
                <a:spcPts val="0"/>
              </a:spcAft>
              <a:buNone/>
              <a:defRPr>
                <a:latin typeface="Red Hat Display Medium"/>
                <a:ea typeface="Red Hat Display Medium"/>
                <a:cs typeface="Red Hat Display Medium"/>
                <a:sym typeface="Red Hat Display Medium"/>
              </a:defRPr>
            </a:lvl9pPr>
          </a:lstStyle>
          <a:p/>
        </p:txBody>
      </p:sp>
      <p:sp>
        <p:nvSpPr>
          <p:cNvPr id="2336" name="Google Shape;2336;p215"/>
          <p:cNvSpPr txBox="1"/>
          <p:nvPr>
            <p:ph idx="5" type="subTitle"/>
          </p:nvPr>
        </p:nvSpPr>
        <p:spPr>
          <a:xfrm>
            <a:off x="2521875" y="1374657"/>
            <a:ext cx="517500" cy="176100"/>
          </a:xfrm>
          <a:prstGeom prst="rect">
            <a:avLst/>
          </a:prstGeom>
        </p:spPr>
        <p:txBody>
          <a:bodyPr anchorCtr="0" anchor="t" bIns="0" lIns="0" spcFirstLastPara="1" rIns="0" wrap="square" tIns="0">
            <a:noAutofit/>
          </a:bodyPr>
          <a:lstStyle>
            <a:lvl1pPr lvl="0" rtl="0" algn="ctr">
              <a:spcBef>
                <a:spcPts val="0"/>
              </a:spcBef>
              <a:spcAft>
                <a:spcPts val="0"/>
              </a:spcAft>
              <a:buNone/>
              <a:defRPr sz="1100"/>
            </a:lvl1pPr>
            <a:lvl2pPr lvl="1" rtl="0" algn="ctr">
              <a:spcBef>
                <a:spcPts val="0"/>
              </a:spcBef>
              <a:spcAft>
                <a:spcPts val="0"/>
              </a:spcAft>
              <a:buNone/>
              <a:defRPr sz="1100"/>
            </a:lvl2pPr>
            <a:lvl3pPr lvl="2" rtl="0" algn="ctr">
              <a:spcBef>
                <a:spcPts val="0"/>
              </a:spcBef>
              <a:spcAft>
                <a:spcPts val="0"/>
              </a:spcAft>
              <a:buNone/>
              <a:defRPr sz="1100"/>
            </a:lvl3pPr>
            <a:lvl4pPr lvl="3" rtl="0" algn="ctr">
              <a:spcBef>
                <a:spcPts val="0"/>
              </a:spcBef>
              <a:spcAft>
                <a:spcPts val="0"/>
              </a:spcAft>
              <a:buNone/>
              <a:defRPr sz="1100"/>
            </a:lvl4pPr>
            <a:lvl5pPr lvl="4" rtl="0" algn="ctr">
              <a:spcBef>
                <a:spcPts val="0"/>
              </a:spcBef>
              <a:spcAft>
                <a:spcPts val="0"/>
              </a:spcAft>
              <a:buNone/>
              <a:defRPr sz="1100"/>
            </a:lvl5pPr>
            <a:lvl6pPr lvl="5" rtl="0" algn="ctr">
              <a:spcBef>
                <a:spcPts val="0"/>
              </a:spcBef>
              <a:spcAft>
                <a:spcPts val="0"/>
              </a:spcAft>
              <a:buNone/>
              <a:defRPr sz="1100"/>
            </a:lvl6pPr>
            <a:lvl7pPr lvl="6" rtl="0" algn="ctr">
              <a:spcBef>
                <a:spcPts val="0"/>
              </a:spcBef>
              <a:spcAft>
                <a:spcPts val="0"/>
              </a:spcAft>
              <a:buNone/>
              <a:defRPr sz="1100"/>
            </a:lvl7pPr>
            <a:lvl8pPr lvl="7" rtl="0" algn="ctr">
              <a:spcBef>
                <a:spcPts val="0"/>
              </a:spcBef>
              <a:spcAft>
                <a:spcPts val="0"/>
              </a:spcAft>
              <a:buNone/>
              <a:defRPr sz="1100"/>
            </a:lvl8pPr>
            <a:lvl9pPr lvl="8" rtl="0" algn="ctr">
              <a:spcBef>
                <a:spcPts val="0"/>
              </a:spcBef>
              <a:spcAft>
                <a:spcPts val="0"/>
              </a:spcAft>
              <a:buNone/>
              <a:defRPr sz="1100"/>
            </a:lvl9pPr>
          </a:lstStyle>
          <a:p/>
        </p:txBody>
      </p:sp>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meline horizontal">
  <p:cSld name="CUSTOM_4_15">
    <p:spTree>
      <p:nvGrpSpPr>
        <p:cNvPr id="2337" name="Shape 2337"/>
        <p:cNvGrpSpPr/>
        <p:nvPr/>
      </p:nvGrpSpPr>
      <p:grpSpPr>
        <a:xfrm>
          <a:off x="0" y="0"/>
          <a:ext cx="0" cy="0"/>
          <a:chOff x="0" y="0"/>
          <a:chExt cx="0" cy="0"/>
        </a:xfrm>
      </p:grpSpPr>
      <p:cxnSp>
        <p:nvCxnSpPr>
          <p:cNvPr id="2338" name="Google Shape;2338;p216"/>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2339" name="Google Shape;2339;p216"/>
          <p:cNvCxnSpPr/>
          <p:nvPr/>
        </p:nvCxnSpPr>
        <p:spPr>
          <a:xfrm rot="10800000">
            <a:off x="335825" y="4801200"/>
            <a:ext cx="0" cy="342300"/>
          </a:xfrm>
          <a:prstGeom prst="straightConnector1">
            <a:avLst/>
          </a:prstGeom>
          <a:noFill/>
          <a:ln cap="flat" cmpd="sng" w="9525">
            <a:solidFill>
              <a:schemeClr val="accent1"/>
            </a:solidFill>
            <a:prstDash val="solid"/>
            <a:round/>
            <a:headEnd len="med" w="med" type="none"/>
            <a:tailEnd len="med" w="med" type="none"/>
          </a:ln>
        </p:spPr>
      </p:cxnSp>
      <p:sp>
        <p:nvSpPr>
          <p:cNvPr id="2340" name="Google Shape;2340;p216"/>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2341" name="Google Shape;2341;p216"/>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2342" name="Google Shape;2342;p216"/>
          <p:cNvSpPr txBox="1"/>
          <p:nvPr>
            <p:ph idx="1" type="subTitle"/>
          </p:nvPr>
        </p:nvSpPr>
        <p:spPr>
          <a:xfrm>
            <a:off x="663788" y="4627163"/>
            <a:ext cx="6001800" cy="4200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
        <p:nvSpPr>
          <p:cNvPr id="2343" name="Google Shape;2343;p216"/>
          <p:cNvSpPr txBox="1"/>
          <p:nvPr>
            <p:ph idx="2" type="subTitle"/>
          </p:nvPr>
        </p:nvSpPr>
        <p:spPr>
          <a:xfrm>
            <a:off x="1531819" y="1873120"/>
            <a:ext cx="1580100" cy="2844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900">
                <a:latin typeface="Red Hat Display Medium"/>
                <a:ea typeface="Red Hat Display Medium"/>
                <a:cs typeface="Red Hat Display Medium"/>
                <a:sym typeface="Red Hat Display Medium"/>
              </a:defRPr>
            </a:lvl1pPr>
            <a:lvl2pPr lvl="1" rtl="0">
              <a:lnSpc>
                <a:spcPct val="115000"/>
              </a:lnSpc>
              <a:spcBef>
                <a:spcPts val="0"/>
              </a:spcBef>
              <a:spcAft>
                <a:spcPts val="0"/>
              </a:spcAft>
              <a:buNone/>
              <a:defRPr sz="900">
                <a:latin typeface="Red Hat Display Medium"/>
                <a:ea typeface="Red Hat Display Medium"/>
                <a:cs typeface="Red Hat Display Medium"/>
                <a:sym typeface="Red Hat Display Medium"/>
              </a:defRPr>
            </a:lvl2pPr>
            <a:lvl3pPr lvl="2" rtl="0">
              <a:lnSpc>
                <a:spcPct val="115000"/>
              </a:lnSpc>
              <a:spcBef>
                <a:spcPts val="0"/>
              </a:spcBef>
              <a:spcAft>
                <a:spcPts val="0"/>
              </a:spcAft>
              <a:buNone/>
              <a:defRPr sz="900">
                <a:latin typeface="Red Hat Display Medium"/>
                <a:ea typeface="Red Hat Display Medium"/>
                <a:cs typeface="Red Hat Display Medium"/>
                <a:sym typeface="Red Hat Display Medium"/>
              </a:defRPr>
            </a:lvl3pPr>
            <a:lvl4pPr lvl="3" rtl="0">
              <a:lnSpc>
                <a:spcPct val="115000"/>
              </a:lnSpc>
              <a:spcBef>
                <a:spcPts val="0"/>
              </a:spcBef>
              <a:spcAft>
                <a:spcPts val="0"/>
              </a:spcAft>
              <a:buNone/>
              <a:defRPr sz="900">
                <a:latin typeface="Red Hat Display Medium"/>
                <a:ea typeface="Red Hat Display Medium"/>
                <a:cs typeface="Red Hat Display Medium"/>
                <a:sym typeface="Red Hat Display Medium"/>
              </a:defRPr>
            </a:lvl4pPr>
            <a:lvl5pPr lvl="4" rtl="0">
              <a:lnSpc>
                <a:spcPct val="115000"/>
              </a:lnSpc>
              <a:spcBef>
                <a:spcPts val="0"/>
              </a:spcBef>
              <a:spcAft>
                <a:spcPts val="0"/>
              </a:spcAft>
              <a:buNone/>
              <a:defRPr sz="900">
                <a:latin typeface="Red Hat Display Medium"/>
                <a:ea typeface="Red Hat Display Medium"/>
                <a:cs typeface="Red Hat Display Medium"/>
                <a:sym typeface="Red Hat Display Medium"/>
              </a:defRPr>
            </a:lvl5pPr>
            <a:lvl6pPr lvl="5" rtl="0">
              <a:lnSpc>
                <a:spcPct val="115000"/>
              </a:lnSpc>
              <a:spcBef>
                <a:spcPts val="0"/>
              </a:spcBef>
              <a:spcAft>
                <a:spcPts val="0"/>
              </a:spcAft>
              <a:buNone/>
              <a:defRPr sz="900">
                <a:latin typeface="Red Hat Display Medium"/>
                <a:ea typeface="Red Hat Display Medium"/>
                <a:cs typeface="Red Hat Display Medium"/>
                <a:sym typeface="Red Hat Display Medium"/>
              </a:defRPr>
            </a:lvl6pPr>
            <a:lvl7pPr lvl="6" rtl="0">
              <a:lnSpc>
                <a:spcPct val="115000"/>
              </a:lnSpc>
              <a:spcBef>
                <a:spcPts val="0"/>
              </a:spcBef>
              <a:spcAft>
                <a:spcPts val="0"/>
              </a:spcAft>
              <a:buNone/>
              <a:defRPr sz="900">
                <a:latin typeface="Red Hat Display Medium"/>
                <a:ea typeface="Red Hat Display Medium"/>
                <a:cs typeface="Red Hat Display Medium"/>
                <a:sym typeface="Red Hat Display Medium"/>
              </a:defRPr>
            </a:lvl7pPr>
            <a:lvl8pPr lvl="7" rtl="0">
              <a:lnSpc>
                <a:spcPct val="115000"/>
              </a:lnSpc>
              <a:spcBef>
                <a:spcPts val="0"/>
              </a:spcBef>
              <a:spcAft>
                <a:spcPts val="0"/>
              </a:spcAft>
              <a:buNone/>
              <a:defRPr sz="900">
                <a:latin typeface="Red Hat Display Medium"/>
                <a:ea typeface="Red Hat Display Medium"/>
                <a:cs typeface="Red Hat Display Medium"/>
                <a:sym typeface="Red Hat Display Medium"/>
              </a:defRPr>
            </a:lvl8pPr>
            <a:lvl9pPr lvl="8" rtl="0">
              <a:lnSpc>
                <a:spcPct val="115000"/>
              </a:lnSpc>
              <a:spcBef>
                <a:spcPts val="0"/>
              </a:spcBef>
              <a:spcAft>
                <a:spcPts val="0"/>
              </a:spcAft>
              <a:buNone/>
              <a:defRPr sz="900">
                <a:latin typeface="Red Hat Display Medium"/>
                <a:ea typeface="Red Hat Display Medium"/>
                <a:cs typeface="Red Hat Display Medium"/>
                <a:sym typeface="Red Hat Display Medium"/>
              </a:defRPr>
            </a:lvl9pPr>
          </a:lstStyle>
          <a:p/>
        </p:txBody>
      </p:sp>
      <p:sp>
        <p:nvSpPr>
          <p:cNvPr id="2344" name="Google Shape;2344;p216"/>
          <p:cNvSpPr txBox="1"/>
          <p:nvPr>
            <p:ph idx="3" type="subTitle"/>
          </p:nvPr>
        </p:nvSpPr>
        <p:spPr>
          <a:xfrm>
            <a:off x="1531819" y="2177606"/>
            <a:ext cx="1580100" cy="5064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None/>
              <a:defRPr sz="900"/>
            </a:lvl1pPr>
            <a:lvl2pPr lvl="1" rtl="0">
              <a:lnSpc>
                <a:spcPct val="115000"/>
              </a:lnSpc>
              <a:spcBef>
                <a:spcPts val="0"/>
              </a:spcBef>
              <a:spcAft>
                <a:spcPts val="0"/>
              </a:spcAft>
              <a:buNone/>
              <a:defRPr sz="900"/>
            </a:lvl2pPr>
            <a:lvl3pPr lvl="2" rtl="0">
              <a:lnSpc>
                <a:spcPct val="115000"/>
              </a:lnSpc>
              <a:spcBef>
                <a:spcPts val="0"/>
              </a:spcBef>
              <a:spcAft>
                <a:spcPts val="0"/>
              </a:spcAft>
              <a:buNone/>
              <a:defRPr sz="900"/>
            </a:lvl3pPr>
            <a:lvl4pPr lvl="3" rtl="0">
              <a:lnSpc>
                <a:spcPct val="115000"/>
              </a:lnSpc>
              <a:spcBef>
                <a:spcPts val="0"/>
              </a:spcBef>
              <a:spcAft>
                <a:spcPts val="0"/>
              </a:spcAft>
              <a:buNone/>
              <a:defRPr sz="900"/>
            </a:lvl4pPr>
            <a:lvl5pPr lvl="4" rtl="0">
              <a:lnSpc>
                <a:spcPct val="115000"/>
              </a:lnSpc>
              <a:spcBef>
                <a:spcPts val="0"/>
              </a:spcBef>
              <a:spcAft>
                <a:spcPts val="0"/>
              </a:spcAft>
              <a:buNone/>
              <a:defRPr sz="900"/>
            </a:lvl5pPr>
            <a:lvl6pPr lvl="5" rtl="0">
              <a:lnSpc>
                <a:spcPct val="115000"/>
              </a:lnSpc>
              <a:spcBef>
                <a:spcPts val="0"/>
              </a:spcBef>
              <a:spcAft>
                <a:spcPts val="0"/>
              </a:spcAft>
              <a:buNone/>
              <a:defRPr sz="900"/>
            </a:lvl6pPr>
            <a:lvl7pPr lvl="6" rtl="0">
              <a:lnSpc>
                <a:spcPct val="115000"/>
              </a:lnSpc>
              <a:spcBef>
                <a:spcPts val="0"/>
              </a:spcBef>
              <a:spcAft>
                <a:spcPts val="0"/>
              </a:spcAft>
              <a:buNone/>
              <a:defRPr sz="900"/>
            </a:lvl7pPr>
            <a:lvl8pPr lvl="7" rtl="0">
              <a:lnSpc>
                <a:spcPct val="115000"/>
              </a:lnSpc>
              <a:spcBef>
                <a:spcPts val="0"/>
              </a:spcBef>
              <a:spcAft>
                <a:spcPts val="0"/>
              </a:spcAft>
              <a:buNone/>
              <a:defRPr sz="900"/>
            </a:lvl8pPr>
            <a:lvl9pPr lvl="8" rtl="0">
              <a:lnSpc>
                <a:spcPct val="115000"/>
              </a:lnSpc>
              <a:spcBef>
                <a:spcPts val="0"/>
              </a:spcBef>
              <a:spcAft>
                <a:spcPts val="0"/>
              </a:spcAft>
              <a:buNone/>
              <a:defRPr sz="900"/>
            </a:lvl9pPr>
          </a:lstStyle>
          <a:p/>
        </p:txBody>
      </p:sp>
      <p:sp>
        <p:nvSpPr>
          <p:cNvPr id="2345" name="Google Shape;2345;p216"/>
          <p:cNvSpPr txBox="1"/>
          <p:nvPr>
            <p:ph idx="4" type="subTitle"/>
          </p:nvPr>
        </p:nvSpPr>
        <p:spPr>
          <a:xfrm>
            <a:off x="1197356" y="3302681"/>
            <a:ext cx="732000" cy="176100"/>
          </a:xfrm>
          <a:prstGeom prst="rect">
            <a:avLst/>
          </a:prstGeom>
        </p:spPr>
        <p:txBody>
          <a:bodyPr anchorCtr="0" anchor="ctr" bIns="0" lIns="0" spcFirstLastPara="1" rIns="0" wrap="square" tIns="0">
            <a:noAutofit/>
          </a:bodyPr>
          <a:lstStyle>
            <a:lvl1pPr lvl="0" rtl="0" algn="ctr">
              <a:lnSpc>
                <a:spcPct val="115000"/>
              </a:lnSpc>
              <a:spcBef>
                <a:spcPts val="0"/>
              </a:spcBef>
              <a:spcAft>
                <a:spcPts val="0"/>
              </a:spcAft>
              <a:buNone/>
              <a:defRPr sz="1100">
                <a:solidFill>
                  <a:schemeClr val="accent1"/>
                </a:solidFill>
              </a:defRPr>
            </a:lvl1pPr>
            <a:lvl2pPr lvl="1" rtl="0" algn="ctr">
              <a:lnSpc>
                <a:spcPct val="115000"/>
              </a:lnSpc>
              <a:spcBef>
                <a:spcPts val="0"/>
              </a:spcBef>
              <a:spcAft>
                <a:spcPts val="0"/>
              </a:spcAft>
              <a:buNone/>
              <a:defRPr sz="1100">
                <a:solidFill>
                  <a:schemeClr val="accent1"/>
                </a:solidFill>
              </a:defRPr>
            </a:lvl2pPr>
            <a:lvl3pPr lvl="2" rtl="0" algn="ctr">
              <a:lnSpc>
                <a:spcPct val="115000"/>
              </a:lnSpc>
              <a:spcBef>
                <a:spcPts val="0"/>
              </a:spcBef>
              <a:spcAft>
                <a:spcPts val="0"/>
              </a:spcAft>
              <a:buNone/>
              <a:defRPr sz="1100">
                <a:solidFill>
                  <a:schemeClr val="accent1"/>
                </a:solidFill>
              </a:defRPr>
            </a:lvl3pPr>
            <a:lvl4pPr lvl="3" rtl="0" algn="ctr">
              <a:lnSpc>
                <a:spcPct val="115000"/>
              </a:lnSpc>
              <a:spcBef>
                <a:spcPts val="0"/>
              </a:spcBef>
              <a:spcAft>
                <a:spcPts val="0"/>
              </a:spcAft>
              <a:buNone/>
              <a:defRPr sz="1100">
                <a:solidFill>
                  <a:schemeClr val="accent1"/>
                </a:solidFill>
              </a:defRPr>
            </a:lvl4pPr>
            <a:lvl5pPr lvl="4" rtl="0" algn="ctr">
              <a:lnSpc>
                <a:spcPct val="115000"/>
              </a:lnSpc>
              <a:spcBef>
                <a:spcPts val="0"/>
              </a:spcBef>
              <a:spcAft>
                <a:spcPts val="0"/>
              </a:spcAft>
              <a:buNone/>
              <a:defRPr sz="1100">
                <a:solidFill>
                  <a:schemeClr val="accent1"/>
                </a:solidFill>
              </a:defRPr>
            </a:lvl5pPr>
            <a:lvl6pPr lvl="5" rtl="0" algn="ctr">
              <a:lnSpc>
                <a:spcPct val="115000"/>
              </a:lnSpc>
              <a:spcBef>
                <a:spcPts val="0"/>
              </a:spcBef>
              <a:spcAft>
                <a:spcPts val="0"/>
              </a:spcAft>
              <a:buNone/>
              <a:defRPr sz="1100">
                <a:solidFill>
                  <a:schemeClr val="accent1"/>
                </a:solidFill>
              </a:defRPr>
            </a:lvl6pPr>
            <a:lvl7pPr lvl="6" rtl="0" algn="ctr">
              <a:lnSpc>
                <a:spcPct val="115000"/>
              </a:lnSpc>
              <a:spcBef>
                <a:spcPts val="0"/>
              </a:spcBef>
              <a:spcAft>
                <a:spcPts val="0"/>
              </a:spcAft>
              <a:buNone/>
              <a:defRPr sz="1100">
                <a:solidFill>
                  <a:schemeClr val="accent1"/>
                </a:solidFill>
              </a:defRPr>
            </a:lvl7pPr>
            <a:lvl8pPr lvl="7" rtl="0" algn="ctr">
              <a:lnSpc>
                <a:spcPct val="115000"/>
              </a:lnSpc>
              <a:spcBef>
                <a:spcPts val="0"/>
              </a:spcBef>
              <a:spcAft>
                <a:spcPts val="0"/>
              </a:spcAft>
              <a:buNone/>
              <a:defRPr sz="1100">
                <a:solidFill>
                  <a:schemeClr val="accent1"/>
                </a:solidFill>
              </a:defRPr>
            </a:lvl8pPr>
            <a:lvl9pPr lvl="8" rtl="0" algn="ctr">
              <a:lnSpc>
                <a:spcPct val="115000"/>
              </a:lnSpc>
              <a:spcBef>
                <a:spcPts val="0"/>
              </a:spcBef>
              <a:spcAft>
                <a:spcPts val="0"/>
              </a:spcAft>
              <a:buNone/>
              <a:defRPr sz="1100">
                <a:solidFill>
                  <a:schemeClr val="accent1"/>
                </a:solidFill>
              </a:defRPr>
            </a:lvl9pPr>
          </a:lstStyle>
          <a:p/>
        </p:txBody>
      </p:sp>
      <p:sp>
        <p:nvSpPr>
          <p:cNvPr id="2346" name="Google Shape;2346;p216"/>
          <p:cNvSpPr txBox="1"/>
          <p:nvPr>
            <p:ph idx="5" type="subTitle"/>
          </p:nvPr>
        </p:nvSpPr>
        <p:spPr>
          <a:xfrm>
            <a:off x="2459231" y="2919383"/>
            <a:ext cx="732000" cy="176100"/>
          </a:xfrm>
          <a:prstGeom prst="rect">
            <a:avLst/>
          </a:prstGeom>
        </p:spPr>
        <p:txBody>
          <a:bodyPr anchorCtr="0" anchor="ctr" bIns="0" lIns="0" spcFirstLastPara="1" rIns="0" wrap="square" tIns="0">
            <a:noAutofit/>
          </a:bodyPr>
          <a:lstStyle>
            <a:lvl1pPr lvl="0" rtl="0" algn="ctr">
              <a:lnSpc>
                <a:spcPct val="115000"/>
              </a:lnSpc>
              <a:spcBef>
                <a:spcPts val="0"/>
              </a:spcBef>
              <a:spcAft>
                <a:spcPts val="0"/>
              </a:spcAft>
              <a:buNone/>
              <a:defRPr sz="1100">
                <a:solidFill>
                  <a:schemeClr val="accent1"/>
                </a:solidFill>
              </a:defRPr>
            </a:lvl1pPr>
            <a:lvl2pPr lvl="1" rtl="0" algn="ctr">
              <a:lnSpc>
                <a:spcPct val="115000"/>
              </a:lnSpc>
              <a:spcBef>
                <a:spcPts val="0"/>
              </a:spcBef>
              <a:spcAft>
                <a:spcPts val="0"/>
              </a:spcAft>
              <a:buNone/>
              <a:defRPr sz="1100">
                <a:solidFill>
                  <a:schemeClr val="accent1"/>
                </a:solidFill>
              </a:defRPr>
            </a:lvl2pPr>
            <a:lvl3pPr lvl="2" rtl="0" algn="ctr">
              <a:lnSpc>
                <a:spcPct val="115000"/>
              </a:lnSpc>
              <a:spcBef>
                <a:spcPts val="0"/>
              </a:spcBef>
              <a:spcAft>
                <a:spcPts val="0"/>
              </a:spcAft>
              <a:buNone/>
              <a:defRPr sz="1100">
                <a:solidFill>
                  <a:schemeClr val="accent1"/>
                </a:solidFill>
              </a:defRPr>
            </a:lvl3pPr>
            <a:lvl4pPr lvl="3" rtl="0" algn="ctr">
              <a:lnSpc>
                <a:spcPct val="115000"/>
              </a:lnSpc>
              <a:spcBef>
                <a:spcPts val="0"/>
              </a:spcBef>
              <a:spcAft>
                <a:spcPts val="0"/>
              </a:spcAft>
              <a:buNone/>
              <a:defRPr sz="1100">
                <a:solidFill>
                  <a:schemeClr val="accent1"/>
                </a:solidFill>
              </a:defRPr>
            </a:lvl4pPr>
            <a:lvl5pPr lvl="4" rtl="0" algn="ctr">
              <a:lnSpc>
                <a:spcPct val="115000"/>
              </a:lnSpc>
              <a:spcBef>
                <a:spcPts val="0"/>
              </a:spcBef>
              <a:spcAft>
                <a:spcPts val="0"/>
              </a:spcAft>
              <a:buNone/>
              <a:defRPr sz="1100">
                <a:solidFill>
                  <a:schemeClr val="accent1"/>
                </a:solidFill>
              </a:defRPr>
            </a:lvl5pPr>
            <a:lvl6pPr lvl="5" rtl="0" algn="ctr">
              <a:lnSpc>
                <a:spcPct val="115000"/>
              </a:lnSpc>
              <a:spcBef>
                <a:spcPts val="0"/>
              </a:spcBef>
              <a:spcAft>
                <a:spcPts val="0"/>
              </a:spcAft>
              <a:buNone/>
              <a:defRPr sz="1100">
                <a:solidFill>
                  <a:schemeClr val="accent1"/>
                </a:solidFill>
              </a:defRPr>
            </a:lvl6pPr>
            <a:lvl7pPr lvl="6" rtl="0" algn="ctr">
              <a:lnSpc>
                <a:spcPct val="115000"/>
              </a:lnSpc>
              <a:spcBef>
                <a:spcPts val="0"/>
              </a:spcBef>
              <a:spcAft>
                <a:spcPts val="0"/>
              </a:spcAft>
              <a:buNone/>
              <a:defRPr sz="1100">
                <a:solidFill>
                  <a:schemeClr val="accent1"/>
                </a:solidFill>
              </a:defRPr>
            </a:lvl7pPr>
            <a:lvl8pPr lvl="7" rtl="0" algn="ctr">
              <a:lnSpc>
                <a:spcPct val="115000"/>
              </a:lnSpc>
              <a:spcBef>
                <a:spcPts val="0"/>
              </a:spcBef>
              <a:spcAft>
                <a:spcPts val="0"/>
              </a:spcAft>
              <a:buNone/>
              <a:defRPr sz="1100">
                <a:solidFill>
                  <a:schemeClr val="accent1"/>
                </a:solidFill>
              </a:defRPr>
            </a:lvl8pPr>
            <a:lvl9pPr lvl="8" rtl="0" algn="ctr">
              <a:lnSpc>
                <a:spcPct val="115000"/>
              </a:lnSpc>
              <a:spcBef>
                <a:spcPts val="0"/>
              </a:spcBef>
              <a:spcAft>
                <a:spcPts val="0"/>
              </a:spcAft>
              <a:buNone/>
              <a:defRPr sz="1100">
                <a:solidFill>
                  <a:schemeClr val="accent1"/>
                </a:solidFill>
              </a:defRPr>
            </a:lvl9pPr>
          </a:lstStyle>
          <a:p/>
        </p:txBody>
      </p:sp>
      <p:sp>
        <p:nvSpPr>
          <p:cNvPr id="2347" name="Google Shape;2347;p216"/>
          <p:cNvSpPr txBox="1"/>
          <p:nvPr>
            <p:ph idx="6" type="subTitle"/>
          </p:nvPr>
        </p:nvSpPr>
        <p:spPr>
          <a:xfrm>
            <a:off x="1285069" y="3564541"/>
            <a:ext cx="1580100" cy="284400"/>
          </a:xfrm>
          <a:prstGeom prst="rect">
            <a:avLst/>
          </a:prstGeom>
        </p:spPr>
        <p:txBody>
          <a:bodyPr anchorCtr="0" anchor="b" bIns="0" lIns="0" spcFirstLastPara="1" rIns="0" wrap="square" tIns="0">
            <a:noAutofit/>
          </a:bodyPr>
          <a:lstStyle>
            <a:lvl1pPr lvl="0" rtl="0" algn="r">
              <a:lnSpc>
                <a:spcPct val="115000"/>
              </a:lnSpc>
              <a:spcBef>
                <a:spcPts val="0"/>
              </a:spcBef>
              <a:spcAft>
                <a:spcPts val="0"/>
              </a:spcAft>
              <a:buNone/>
              <a:defRPr sz="900">
                <a:latin typeface="Red Hat Display Medium"/>
                <a:ea typeface="Red Hat Display Medium"/>
                <a:cs typeface="Red Hat Display Medium"/>
                <a:sym typeface="Red Hat Display Medium"/>
              </a:defRPr>
            </a:lvl1pPr>
            <a:lvl2pPr lvl="1" rtl="0" algn="r">
              <a:lnSpc>
                <a:spcPct val="115000"/>
              </a:lnSpc>
              <a:spcBef>
                <a:spcPts val="0"/>
              </a:spcBef>
              <a:spcAft>
                <a:spcPts val="0"/>
              </a:spcAft>
              <a:buNone/>
              <a:defRPr sz="900">
                <a:latin typeface="Red Hat Display Medium"/>
                <a:ea typeface="Red Hat Display Medium"/>
                <a:cs typeface="Red Hat Display Medium"/>
                <a:sym typeface="Red Hat Display Medium"/>
              </a:defRPr>
            </a:lvl2pPr>
            <a:lvl3pPr lvl="2" rtl="0" algn="r">
              <a:lnSpc>
                <a:spcPct val="115000"/>
              </a:lnSpc>
              <a:spcBef>
                <a:spcPts val="0"/>
              </a:spcBef>
              <a:spcAft>
                <a:spcPts val="0"/>
              </a:spcAft>
              <a:buNone/>
              <a:defRPr sz="900">
                <a:latin typeface="Red Hat Display Medium"/>
                <a:ea typeface="Red Hat Display Medium"/>
                <a:cs typeface="Red Hat Display Medium"/>
                <a:sym typeface="Red Hat Display Medium"/>
              </a:defRPr>
            </a:lvl3pPr>
            <a:lvl4pPr lvl="3" rtl="0" algn="r">
              <a:lnSpc>
                <a:spcPct val="115000"/>
              </a:lnSpc>
              <a:spcBef>
                <a:spcPts val="0"/>
              </a:spcBef>
              <a:spcAft>
                <a:spcPts val="0"/>
              </a:spcAft>
              <a:buNone/>
              <a:defRPr sz="900">
                <a:latin typeface="Red Hat Display Medium"/>
                <a:ea typeface="Red Hat Display Medium"/>
                <a:cs typeface="Red Hat Display Medium"/>
                <a:sym typeface="Red Hat Display Medium"/>
              </a:defRPr>
            </a:lvl4pPr>
            <a:lvl5pPr lvl="4" rtl="0" algn="r">
              <a:lnSpc>
                <a:spcPct val="115000"/>
              </a:lnSpc>
              <a:spcBef>
                <a:spcPts val="0"/>
              </a:spcBef>
              <a:spcAft>
                <a:spcPts val="0"/>
              </a:spcAft>
              <a:buNone/>
              <a:defRPr sz="900">
                <a:latin typeface="Red Hat Display Medium"/>
                <a:ea typeface="Red Hat Display Medium"/>
                <a:cs typeface="Red Hat Display Medium"/>
                <a:sym typeface="Red Hat Display Medium"/>
              </a:defRPr>
            </a:lvl5pPr>
            <a:lvl6pPr lvl="5" rtl="0" algn="r">
              <a:lnSpc>
                <a:spcPct val="115000"/>
              </a:lnSpc>
              <a:spcBef>
                <a:spcPts val="0"/>
              </a:spcBef>
              <a:spcAft>
                <a:spcPts val="0"/>
              </a:spcAft>
              <a:buNone/>
              <a:defRPr sz="900">
                <a:latin typeface="Red Hat Display Medium"/>
                <a:ea typeface="Red Hat Display Medium"/>
                <a:cs typeface="Red Hat Display Medium"/>
                <a:sym typeface="Red Hat Display Medium"/>
              </a:defRPr>
            </a:lvl6pPr>
            <a:lvl7pPr lvl="6" rtl="0" algn="r">
              <a:lnSpc>
                <a:spcPct val="115000"/>
              </a:lnSpc>
              <a:spcBef>
                <a:spcPts val="0"/>
              </a:spcBef>
              <a:spcAft>
                <a:spcPts val="0"/>
              </a:spcAft>
              <a:buNone/>
              <a:defRPr sz="900">
                <a:latin typeface="Red Hat Display Medium"/>
                <a:ea typeface="Red Hat Display Medium"/>
                <a:cs typeface="Red Hat Display Medium"/>
                <a:sym typeface="Red Hat Display Medium"/>
              </a:defRPr>
            </a:lvl7pPr>
            <a:lvl8pPr lvl="7" rtl="0" algn="r">
              <a:lnSpc>
                <a:spcPct val="115000"/>
              </a:lnSpc>
              <a:spcBef>
                <a:spcPts val="0"/>
              </a:spcBef>
              <a:spcAft>
                <a:spcPts val="0"/>
              </a:spcAft>
              <a:buNone/>
              <a:defRPr sz="900">
                <a:latin typeface="Red Hat Display Medium"/>
                <a:ea typeface="Red Hat Display Medium"/>
                <a:cs typeface="Red Hat Display Medium"/>
                <a:sym typeface="Red Hat Display Medium"/>
              </a:defRPr>
            </a:lvl8pPr>
            <a:lvl9pPr lvl="8" rtl="0" algn="r">
              <a:lnSpc>
                <a:spcPct val="115000"/>
              </a:lnSpc>
              <a:spcBef>
                <a:spcPts val="0"/>
              </a:spcBef>
              <a:spcAft>
                <a:spcPts val="0"/>
              </a:spcAft>
              <a:buNone/>
              <a:defRPr sz="900">
                <a:latin typeface="Red Hat Display Medium"/>
                <a:ea typeface="Red Hat Display Medium"/>
                <a:cs typeface="Red Hat Display Medium"/>
                <a:sym typeface="Red Hat Display Medium"/>
              </a:defRPr>
            </a:lvl9pPr>
          </a:lstStyle>
          <a:p/>
        </p:txBody>
      </p:sp>
      <p:sp>
        <p:nvSpPr>
          <p:cNvPr id="2348" name="Google Shape;2348;p216"/>
          <p:cNvSpPr txBox="1"/>
          <p:nvPr>
            <p:ph idx="7" type="subTitle"/>
          </p:nvPr>
        </p:nvSpPr>
        <p:spPr>
          <a:xfrm>
            <a:off x="1285069" y="3869028"/>
            <a:ext cx="1580100" cy="506400"/>
          </a:xfrm>
          <a:prstGeom prst="rect">
            <a:avLst/>
          </a:prstGeom>
        </p:spPr>
        <p:txBody>
          <a:bodyPr anchorCtr="0" anchor="t" bIns="0" lIns="0" spcFirstLastPara="1" rIns="0" wrap="square" tIns="0">
            <a:noAutofit/>
          </a:bodyPr>
          <a:lstStyle>
            <a:lvl1pPr lvl="0" rtl="0" algn="r">
              <a:lnSpc>
                <a:spcPct val="115000"/>
              </a:lnSpc>
              <a:spcBef>
                <a:spcPts val="0"/>
              </a:spcBef>
              <a:spcAft>
                <a:spcPts val="0"/>
              </a:spcAft>
              <a:buNone/>
              <a:defRPr sz="900"/>
            </a:lvl1pPr>
            <a:lvl2pPr lvl="1" rtl="0" algn="r">
              <a:lnSpc>
                <a:spcPct val="115000"/>
              </a:lnSpc>
              <a:spcBef>
                <a:spcPts val="0"/>
              </a:spcBef>
              <a:spcAft>
                <a:spcPts val="0"/>
              </a:spcAft>
              <a:buNone/>
              <a:defRPr sz="900"/>
            </a:lvl2pPr>
            <a:lvl3pPr lvl="2" rtl="0" algn="r">
              <a:lnSpc>
                <a:spcPct val="115000"/>
              </a:lnSpc>
              <a:spcBef>
                <a:spcPts val="0"/>
              </a:spcBef>
              <a:spcAft>
                <a:spcPts val="0"/>
              </a:spcAft>
              <a:buNone/>
              <a:defRPr sz="900"/>
            </a:lvl3pPr>
            <a:lvl4pPr lvl="3" rtl="0" algn="r">
              <a:lnSpc>
                <a:spcPct val="115000"/>
              </a:lnSpc>
              <a:spcBef>
                <a:spcPts val="0"/>
              </a:spcBef>
              <a:spcAft>
                <a:spcPts val="0"/>
              </a:spcAft>
              <a:buNone/>
              <a:defRPr sz="900"/>
            </a:lvl4pPr>
            <a:lvl5pPr lvl="4" rtl="0" algn="r">
              <a:lnSpc>
                <a:spcPct val="115000"/>
              </a:lnSpc>
              <a:spcBef>
                <a:spcPts val="0"/>
              </a:spcBef>
              <a:spcAft>
                <a:spcPts val="0"/>
              </a:spcAft>
              <a:buNone/>
              <a:defRPr sz="900"/>
            </a:lvl5pPr>
            <a:lvl6pPr lvl="5" rtl="0" algn="r">
              <a:lnSpc>
                <a:spcPct val="115000"/>
              </a:lnSpc>
              <a:spcBef>
                <a:spcPts val="0"/>
              </a:spcBef>
              <a:spcAft>
                <a:spcPts val="0"/>
              </a:spcAft>
              <a:buNone/>
              <a:defRPr sz="900"/>
            </a:lvl6pPr>
            <a:lvl7pPr lvl="6" rtl="0" algn="r">
              <a:lnSpc>
                <a:spcPct val="115000"/>
              </a:lnSpc>
              <a:spcBef>
                <a:spcPts val="0"/>
              </a:spcBef>
              <a:spcAft>
                <a:spcPts val="0"/>
              </a:spcAft>
              <a:buNone/>
              <a:defRPr sz="900"/>
            </a:lvl7pPr>
            <a:lvl8pPr lvl="7" rtl="0" algn="r">
              <a:lnSpc>
                <a:spcPct val="115000"/>
              </a:lnSpc>
              <a:spcBef>
                <a:spcPts val="0"/>
              </a:spcBef>
              <a:spcAft>
                <a:spcPts val="0"/>
              </a:spcAft>
              <a:buNone/>
              <a:defRPr sz="900"/>
            </a:lvl8pPr>
            <a:lvl9pPr lvl="8" rtl="0" algn="r">
              <a:lnSpc>
                <a:spcPct val="115000"/>
              </a:lnSpc>
              <a:spcBef>
                <a:spcPts val="0"/>
              </a:spcBef>
              <a:spcAft>
                <a:spcPts val="0"/>
              </a:spcAft>
              <a:buNone/>
              <a:defRPr sz="900"/>
            </a:lvl9pPr>
          </a:lstStyle>
          <a:p/>
        </p:txBody>
      </p:sp>
      <p:sp>
        <p:nvSpPr>
          <p:cNvPr id="2349" name="Google Shape;2349;p216"/>
          <p:cNvSpPr txBox="1"/>
          <p:nvPr>
            <p:ph idx="8"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9pPr>
          </a:lstStyle>
          <a:p/>
        </p:txBody>
      </p:sp>
      <p:sp>
        <p:nvSpPr>
          <p:cNvPr id="2350" name="Google Shape;2350;p216"/>
          <p:cNvSpPr txBox="1"/>
          <p:nvPr>
            <p:ph type="title"/>
          </p:nvPr>
        </p:nvSpPr>
        <p:spPr>
          <a:xfrm>
            <a:off x="663788" y="82526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1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sp>
        <p:nvSpPr>
          <p:cNvPr id="2351" name="Google Shape;2351;p216"/>
          <p:cNvSpPr txBox="1"/>
          <p:nvPr>
            <p:ph idx="9" type="subTitle"/>
          </p:nvPr>
        </p:nvSpPr>
        <p:spPr>
          <a:xfrm>
            <a:off x="663844" y="1240163"/>
            <a:ext cx="7816500" cy="2190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data three callouts">
  <p:cSld name="CUSTOM_4_14">
    <p:spTree>
      <p:nvGrpSpPr>
        <p:cNvPr id="2352" name="Shape 2352"/>
        <p:cNvGrpSpPr/>
        <p:nvPr/>
      </p:nvGrpSpPr>
      <p:grpSpPr>
        <a:xfrm>
          <a:off x="0" y="0"/>
          <a:ext cx="0" cy="0"/>
          <a:chOff x="0" y="0"/>
          <a:chExt cx="0" cy="0"/>
        </a:xfrm>
      </p:grpSpPr>
      <p:sp>
        <p:nvSpPr>
          <p:cNvPr id="2353" name="Google Shape;2353;p217"/>
          <p:cNvSpPr txBox="1"/>
          <p:nvPr>
            <p:ph idx="1" type="subTitle"/>
          </p:nvPr>
        </p:nvSpPr>
        <p:spPr>
          <a:xfrm>
            <a:off x="756675" y="1827319"/>
            <a:ext cx="2261100" cy="930600"/>
          </a:xfrm>
          <a:prstGeom prst="rect">
            <a:avLst/>
          </a:prstGeom>
        </p:spPr>
        <p:txBody>
          <a:bodyPr anchorCtr="0" anchor="t" bIns="0" lIns="0" spcFirstLastPara="1" rIns="0" wrap="square" tIns="0">
            <a:noAutofit/>
          </a:bodyPr>
          <a:lstStyle>
            <a:lvl1pPr lvl="0" rtl="0" algn="ctr">
              <a:spcBef>
                <a:spcPts val="0"/>
              </a:spcBef>
              <a:spcAft>
                <a:spcPts val="0"/>
              </a:spcAft>
              <a:buNone/>
              <a:defRPr sz="6000">
                <a:solidFill>
                  <a:schemeClr val="accent1"/>
                </a:solidFill>
              </a:defRPr>
            </a:lvl1pPr>
            <a:lvl2pPr lvl="1" rtl="0" algn="ctr">
              <a:spcBef>
                <a:spcPts val="400"/>
              </a:spcBef>
              <a:spcAft>
                <a:spcPts val="0"/>
              </a:spcAft>
              <a:buNone/>
              <a:defRPr sz="6000">
                <a:solidFill>
                  <a:schemeClr val="accent1"/>
                </a:solidFill>
              </a:defRPr>
            </a:lvl2pPr>
            <a:lvl3pPr lvl="2" rtl="0" algn="ctr">
              <a:spcBef>
                <a:spcPts val="400"/>
              </a:spcBef>
              <a:spcAft>
                <a:spcPts val="0"/>
              </a:spcAft>
              <a:buNone/>
              <a:defRPr sz="6000">
                <a:solidFill>
                  <a:schemeClr val="accent1"/>
                </a:solidFill>
              </a:defRPr>
            </a:lvl3pPr>
            <a:lvl4pPr lvl="3" rtl="0" algn="ctr">
              <a:spcBef>
                <a:spcPts val="400"/>
              </a:spcBef>
              <a:spcAft>
                <a:spcPts val="0"/>
              </a:spcAft>
              <a:buNone/>
              <a:defRPr sz="6000">
                <a:solidFill>
                  <a:schemeClr val="accent1"/>
                </a:solidFill>
              </a:defRPr>
            </a:lvl4pPr>
            <a:lvl5pPr lvl="4" rtl="0" algn="ctr">
              <a:spcBef>
                <a:spcPts val="400"/>
              </a:spcBef>
              <a:spcAft>
                <a:spcPts val="0"/>
              </a:spcAft>
              <a:buNone/>
              <a:defRPr sz="6000">
                <a:solidFill>
                  <a:schemeClr val="accent1"/>
                </a:solidFill>
              </a:defRPr>
            </a:lvl5pPr>
            <a:lvl6pPr lvl="5" rtl="0" algn="ctr">
              <a:spcBef>
                <a:spcPts val="400"/>
              </a:spcBef>
              <a:spcAft>
                <a:spcPts val="0"/>
              </a:spcAft>
              <a:buNone/>
              <a:defRPr sz="6000">
                <a:solidFill>
                  <a:schemeClr val="accent1"/>
                </a:solidFill>
              </a:defRPr>
            </a:lvl6pPr>
            <a:lvl7pPr lvl="6" rtl="0" algn="ctr">
              <a:spcBef>
                <a:spcPts val="400"/>
              </a:spcBef>
              <a:spcAft>
                <a:spcPts val="0"/>
              </a:spcAft>
              <a:buNone/>
              <a:defRPr sz="6000">
                <a:solidFill>
                  <a:schemeClr val="accent1"/>
                </a:solidFill>
              </a:defRPr>
            </a:lvl7pPr>
            <a:lvl8pPr lvl="7" rtl="0" algn="ctr">
              <a:spcBef>
                <a:spcPts val="400"/>
              </a:spcBef>
              <a:spcAft>
                <a:spcPts val="0"/>
              </a:spcAft>
              <a:buNone/>
              <a:defRPr sz="6000">
                <a:solidFill>
                  <a:schemeClr val="accent1"/>
                </a:solidFill>
              </a:defRPr>
            </a:lvl8pPr>
            <a:lvl9pPr lvl="8" rtl="0" algn="ctr">
              <a:spcBef>
                <a:spcPts val="400"/>
              </a:spcBef>
              <a:spcAft>
                <a:spcPts val="400"/>
              </a:spcAft>
              <a:buNone/>
              <a:defRPr sz="6000">
                <a:solidFill>
                  <a:schemeClr val="accent1"/>
                </a:solidFill>
              </a:defRPr>
            </a:lvl9pPr>
          </a:lstStyle>
          <a:p/>
        </p:txBody>
      </p:sp>
      <p:sp>
        <p:nvSpPr>
          <p:cNvPr id="2354" name="Google Shape;2354;p217"/>
          <p:cNvSpPr txBox="1"/>
          <p:nvPr>
            <p:ph idx="2" type="subTitle"/>
          </p:nvPr>
        </p:nvSpPr>
        <p:spPr>
          <a:xfrm>
            <a:off x="3441488" y="1827319"/>
            <a:ext cx="2261100" cy="930600"/>
          </a:xfrm>
          <a:prstGeom prst="rect">
            <a:avLst/>
          </a:prstGeom>
        </p:spPr>
        <p:txBody>
          <a:bodyPr anchorCtr="0" anchor="t" bIns="0" lIns="0" spcFirstLastPara="1" rIns="0" wrap="square" tIns="0">
            <a:noAutofit/>
          </a:bodyPr>
          <a:lstStyle>
            <a:lvl1pPr lvl="0" rtl="0" algn="ctr">
              <a:spcBef>
                <a:spcPts val="0"/>
              </a:spcBef>
              <a:spcAft>
                <a:spcPts val="0"/>
              </a:spcAft>
              <a:buNone/>
              <a:defRPr sz="6000">
                <a:solidFill>
                  <a:schemeClr val="accent1"/>
                </a:solidFill>
              </a:defRPr>
            </a:lvl1pPr>
            <a:lvl2pPr lvl="1" rtl="0" algn="ctr">
              <a:spcBef>
                <a:spcPts val="400"/>
              </a:spcBef>
              <a:spcAft>
                <a:spcPts val="0"/>
              </a:spcAft>
              <a:buNone/>
              <a:defRPr sz="6000">
                <a:solidFill>
                  <a:schemeClr val="accent1"/>
                </a:solidFill>
              </a:defRPr>
            </a:lvl2pPr>
            <a:lvl3pPr lvl="2" rtl="0" algn="ctr">
              <a:spcBef>
                <a:spcPts val="400"/>
              </a:spcBef>
              <a:spcAft>
                <a:spcPts val="0"/>
              </a:spcAft>
              <a:buNone/>
              <a:defRPr sz="6000">
                <a:solidFill>
                  <a:schemeClr val="accent1"/>
                </a:solidFill>
              </a:defRPr>
            </a:lvl3pPr>
            <a:lvl4pPr lvl="3" rtl="0" algn="ctr">
              <a:spcBef>
                <a:spcPts val="400"/>
              </a:spcBef>
              <a:spcAft>
                <a:spcPts val="0"/>
              </a:spcAft>
              <a:buNone/>
              <a:defRPr sz="6000">
                <a:solidFill>
                  <a:schemeClr val="accent1"/>
                </a:solidFill>
              </a:defRPr>
            </a:lvl4pPr>
            <a:lvl5pPr lvl="4" rtl="0" algn="ctr">
              <a:spcBef>
                <a:spcPts val="400"/>
              </a:spcBef>
              <a:spcAft>
                <a:spcPts val="0"/>
              </a:spcAft>
              <a:buNone/>
              <a:defRPr sz="6000">
                <a:solidFill>
                  <a:schemeClr val="accent1"/>
                </a:solidFill>
              </a:defRPr>
            </a:lvl5pPr>
            <a:lvl6pPr lvl="5" rtl="0" algn="ctr">
              <a:spcBef>
                <a:spcPts val="400"/>
              </a:spcBef>
              <a:spcAft>
                <a:spcPts val="0"/>
              </a:spcAft>
              <a:buNone/>
              <a:defRPr sz="6000">
                <a:solidFill>
                  <a:schemeClr val="accent1"/>
                </a:solidFill>
              </a:defRPr>
            </a:lvl6pPr>
            <a:lvl7pPr lvl="6" rtl="0" algn="ctr">
              <a:spcBef>
                <a:spcPts val="400"/>
              </a:spcBef>
              <a:spcAft>
                <a:spcPts val="0"/>
              </a:spcAft>
              <a:buNone/>
              <a:defRPr sz="6000">
                <a:solidFill>
                  <a:schemeClr val="accent1"/>
                </a:solidFill>
              </a:defRPr>
            </a:lvl7pPr>
            <a:lvl8pPr lvl="7" rtl="0" algn="ctr">
              <a:spcBef>
                <a:spcPts val="400"/>
              </a:spcBef>
              <a:spcAft>
                <a:spcPts val="0"/>
              </a:spcAft>
              <a:buNone/>
              <a:defRPr sz="6000">
                <a:solidFill>
                  <a:schemeClr val="accent1"/>
                </a:solidFill>
              </a:defRPr>
            </a:lvl8pPr>
            <a:lvl9pPr lvl="8" rtl="0" algn="ctr">
              <a:spcBef>
                <a:spcPts val="400"/>
              </a:spcBef>
              <a:spcAft>
                <a:spcPts val="400"/>
              </a:spcAft>
              <a:buNone/>
              <a:defRPr sz="6000">
                <a:solidFill>
                  <a:schemeClr val="accent1"/>
                </a:solidFill>
              </a:defRPr>
            </a:lvl9pPr>
          </a:lstStyle>
          <a:p/>
        </p:txBody>
      </p:sp>
      <p:sp>
        <p:nvSpPr>
          <p:cNvPr id="2355" name="Google Shape;2355;p217"/>
          <p:cNvSpPr txBox="1"/>
          <p:nvPr>
            <p:ph idx="3" type="subTitle"/>
          </p:nvPr>
        </p:nvSpPr>
        <p:spPr>
          <a:xfrm>
            <a:off x="6126263" y="1827319"/>
            <a:ext cx="2261100" cy="930600"/>
          </a:xfrm>
          <a:prstGeom prst="rect">
            <a:avLst/>
          </a:prstGeom>
        </p:spPr>
        <p:txBody>
          <a:bodyPr anchorCtr="0" anchor="t" bIns="0" lIns="0" spcFirstLastPara="1" rIns="0" wrap="square" tIns="0">
            <a:noAutofit/>
          </a:bodyPr>
          <a:lstStyle>
            <a:lvl1pPr lvl="0" rtl="0" algn="ctr">
              <a:spcBef>
                <a:spcPts val="0"/>
              </a:spcBef>
              <a:spcAft>
                <a:spcPts val="0"/>
              </a:spcAft>
              <a:buNone/>
              <a:defRPr sz="6000">
                <a:solidFill>
                  <a:schemeClr val="accent1"/>
                </a:solidFill>
              </a:defRPr>
            </a:lvl1pPr>
            <a:lvl2pPr lvl="1" rtl="0" algn="ctr">
              <a:spcBef>
                <a:spcPts val="400"/>
              </a:spcBef>
              <a:spcAft>
                <a:spcPts val="0"/>
              </a:spcAft>
              <a:buNone/>
              <a:defRPr sz="6000">
                <a:solidFill>
                  <a:schemeClr val="accent1"/>
                </a:solidFill>
              </a:defRPr>
            </a:lvl2pPr>
            <a:lvl3pPr lvl="2" rtl="0" algn="ctr">
              <a:spcBef>
                <a:spcPts val="400"/>
              </a:spcBef>
              <a:spcAft>
                <a:spcPts val="0"/>
              </a:spcAft>
              <a:buNone/>
              <a:defRPr sz="6000">
                <a:solidFill>
                  <a:schemeClr val="accent1"/>
                </a:solidFill>
              </a:defRPr>
            </a:lvl3pPr>
            <a:lvl4pPr lvl="3" rtl="0" algn="ctr">
              <a:spcBef>
                <a:spcPts val="400"/>
              </a:spcBef>
              <a:spcAft>
                <a:spcPts val="0"/>
              </a:spcAft>
              <a:buNone/>
              <a:defRPr sz="6000">
                <a:solidFill>
                  <a:schemeClr val="accent1"/>
                </a:solidFill>
              </a:defRPr>
            </a:lvl4pPr>
            <a:lvl5pPr lvl="4" rtl="0" algn="ctr">
              <a:spcBef>
                <a:spcPts val="400"/>
              </a:spcBef>
              <a:spcAft>
                <a:spcPts val="0"/>
              </a:spcAft>
              <a:buNone/>
              <a:defRPr sz="6000">
                <a:solidFill>
                  <a:schemeClr val="accent1"/>
                </a:solidFill>
              </a:defRPr>
            </a:lvl5pPr>
            <a:lvl6pPr lvl="5" rtl="0" algn="ctr">
              <a:spcBef>
                <a:spcPts val="400"/>
              </a:spcBef>
              <a:spcAft>
                <a:spcPts val="0"/>
              </a:spcAft>
              <a:buNone/>
              <a:defRPr sz="6000">
                <a:solidFill>
                  <a:schemeClr val="accent1"/>
                </a:solidFill>
              </a:defRPr>
            </a:lvl6pPr>
            <a:lvl7pPr lvl="6" rtl="0" algn="ctr">
              <a:spcBef>
                <a:spcPts val="400"/>
              </a:spcBef>
              <a:spcAft>
                <a:spcPts val="0"/>
              </a:spcAft>
              <a:buNone/>
              <a:defRPr sz="6000">
                <a:solidFill>
                  <a:schemeClr val="accent1"/>
                </a:solidFill>
              </a:defRPr>
            </a:lvl7pPr>
            <a:lvl8pPr lvl="7" rtl="0" algn="ctr">
              <a:spcBef>
                <a:spcPts val="400"/>
              </a:spcBef>
              <a:spcAft>
                <a:spcPts val="0"/>
              </a:spcAft>
              <a:buNone/>
              <a:defRPr sz="6000">
                <a:solidFill>
                  <a:schemeClr val="accent1"/>
                </a:solidFill>
              </a:defRPr>
            </a:lvl8pPr>
            <a:lvl9pPr lvl="8" rtl="0" algn="ctr">
              <a:spcBef>
                <a:spcPts val="400"/>
              </a:spcBef>
              <a:spcAft>
                <a:spcPts val="400"/>
              </a:spcAft>
              <a:buNone/>
              <a:defRPr sz="6000">
                <a:solidFill>
                  <a:schemeClr val="accent1"/>
                </a:solidFill>
              </a:defRPr>
            </a:lvl9pPr>
          </a:lstStyle>
          <a:p/>
        </p:txBody>
      </p:sp>
      <p:cxnSp>
        <p:nvCxnSpPr>
          <p:cNvPr id="2356" name="Google Shape;2356;p217"/>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2357" name="Google Shape;2357;p217"/>
          <p:cNvCxnSpPr/>
          <p:nvPr/>
        </p:nvCxnSpPr>
        <p:spPr>
          <a:xfrm rot="10800000">
            <a:off x="335825" y="4801200"/>
            <a:ext cx="0" cy="342300"/>
          </a:xfrm>
          <a:prstGeom prst="straightConnector1">
            <a:avLst/>
          </a:prstGeom>
          <a:noFill/>
          <a:ln cap="flat" cmpd="sng" w="9525">
            <a:solidFill>
              <a:schemeClr val="accent1"/>
            </a:solidFill>
            <a:prstDash val="solid"/>
            <a:round/>
            <a:headEnd len="med" w="med" type="none"/>
            <a:tailEnd len="med" w="med" type="none"/>
          </a:ln>
        </p:spPr>
      </p:cxnSp>
      <p:sp>
        <p:nvSpPr>
          <p:cNvPr id="2358" name="Google Shape;2358;p217"/>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2359" name="Google Shape;2359;p217"/>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2360" name="Google Shape;2360;p217"/>
          <p:cNvSpPr txBox="1"/>
          <p:nvPr>
            <p:ph idx="4" type="subTitle"/>
          </p:nvPr>
        </p:nvSpPr>
        <p:spPr>
          <a:xfrm>
            <a:off x="663788" y="4627163"/>
            <a:ext cx="6001800" cy="4200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cxnSp>
        <p:nvCxnSpPr>
          <p:cNvPr id="2361" name="Google Shape;2361;p217"/>
          <p:cNvCxnSpPr/>
          <p:nvPr/>
        </p:nvCxnSpPr>
        <p:spPr>
          <a:xfrm>
            <a:off x="3229609" y="1995769"/>
            <a:ext cx="0" cy="1917600"/>
          </a:xfrm>
          <a:prstGeom prst="straightConnector1">
            <a:avLst/>
          </a:prstGeom>
          <a:noFill/>
          <a:ln cap="flat" cmpd="sng" w="9525">
            <a:solidFill>
              <a:schemeClr val="dk2"/>
            </a:solidFill>
            <a:prstDash val="dot"/>
            <a:round/>
            <a:headEnd len="med" w="med" type="none"/>
            <a:tailEnd len="med" w="med" type="none"/>
          </a:ln>
        </p:spPr>
      </p:cxnSp>
      <p:cxnSp>
        <p:nvCxnSpPr>
          <p:cNvPr id="2362" name="Google Shape;2362;p217"/>
          <p:cNvCxnSpPr/>
          <p:nvPr/>
        </p:nvCxnSpPr>
        <p:spPr>
          <a:xfrm>
            <a:off x="5914384" y="1995769"/>
            <a:ext cx="0" cy="1917600"/>
          </a:xfrm>
          <a:prstGeom prst="straightConnector1">
            <a:avLst/>
          </a:prstGeom>
          <a:noFill/>
          <a:ln cap="flat" cmpd="sng" w="9525">
            <a:solidFill>
              <a:schemeClr val="dk2"/>
            </a:solidFill>
            <a:prstDash val="dot"/>
            <a:round/>
            <a:headEnd len="med" w="med" type="none"/>
            <a:tailEnd len="med" w="med" type="none"/>
          </a:ln>
        </p:spPr>
      </p:cxnSp>
      <p:sp>
        <p:nvSpPr>
          <p:cNvPr id="2363" name="Google Shape;2363;p217"/>
          <p:cNvSpPr txBox="1"/>
          <p:nvPr>
            <p:ph idx="5" type="subTitle"/>
          </p:nvPr>
        </p:nvSpPr>
        <p:spPr>
          <a:xfrm>
            <a:off x="3351225" y="2757900"/>
            <a:ext cx="2441400" cy="2415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1pPr>
            <a:lvl2pPr lvl="1"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2pPr>
            <a:lvl3pPr lvl="2"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3pPr>
            <a:lvl4pPr lvl="3"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4pPr>
            <a:lvl5pPr lvl="4"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5pPr>
            <a:lvl6pPr lvl="5"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6pPr>
            <a:lvl7pPr lvl="6"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7pPr>
            <a:lvl8pPr lvl="7"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8pPr>
            <a:lvl9pPr lvl="8"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9pPr>
          </a:lstStyle>
          <a:p/>
        </p:txBody>
      </p:sp>
      <p:sp>
        <p:nvSpPr>
          <p:cNvPr id="2364" name="Google Shape;2364;p217"/>
          <p:cNvSpPr txBox="1"/>
          <p:nvPr>
            <p:ph idx="6" type="subTitle"/>
          </p:nvPr>
        </p:nvSpPr>
        <p:spPr>
          <a:xfrm>
            <a:off x="3351300" y="3124819"/>
            <a:ext cx="2441400" cy="686400"/>
          </a:xfrm>
          <a:prstGeom prst="rect">
            <a:avLst/>
          </a:prstGeom>
        </p:spPr>
        <p:txBody>
          <a:bodyPr anchorCtr="0" anchor="t" bIns="0" lIns="0" spcFirstLastPara="1" rIns="0" wrap="square" tIns="0">
            <a:noAutofit/>
          </a:bodyPr>
          <a:lstStyle>
            <a:lvl1pPr lvl="0" rtl="0" algn="ctr">
              <a:spcBef>
                <a:spcPts val="0"/>
              </a:spcBef>
              <a:spcAft>
                <a:spcPts val="0"/>
              </a:spcAft>
              <a:buNone/>
              <a:defRPr sz="1100"/>
            </a:lvl1pPr>
            <a:lvl2pPr lvl="1" rtl="0" algn="ctr">
              <a:spcBef>
                <a:spcPts val="400"/>
              </a:spcBef>
              <a:spcAft>
                <a:spcPts val="0"/>
              </a:spcAft>
              <a:buNone/>
              <a:defRPr sz="1100"/>
            </a:lvl2pPr>
            <a:lvl3pPr lvl="2" rtl="0" algn="ctr">
              <a:spcBef>
                <a:spcPts val="400"/>
              </a:spcBef>
              <a:spcAft>
                <a:spcPts val="0"/>
              </a:spcAft>
              <a:buNone/>
              <a:defRPr sz="1100"/>
            </a:lvl3pPr>
            <a:lvl4pPr lvl="3" rtl="0" algn="ctr">
              <a:spcBef>
                <a:spcPts val="400"/>
              </a:spcBef>
              <a:spcAft>
                <a:spcPts val="0"/>
              </a:spcAft>
              <a:buNone/>
              <a:defRPr sz="1100"/>
            </a:lvl4pPr>
            <a:lvl5pPr lvl="4" rtl="0" algn="ctr">
              <a:spcBef>
                <a:spcPts val="400"/>
              </a:spcBef>
              <a:spcAft>
                <a:spcPts val="0"/>
              </a:spcAft>
              <a:buNone/>
              <a:defRPr sz="1100"/>
            </a:lvl5pPr>
            <a:lvl6pPr lvl="5" rtl="0" algn="ctr">
              <a:spcBef>
                <a:spcPts val="400"/>
              </a:spcBef>
              <a:spcAft>
                <a:spcPts val="0"/>
              </a:spcAft>
              <a:buNone/>
              <a:defRPr sz="1100"/>
            </a:lvl6pPr>
            <a:lvl7pPr lvl="6" rtl="0" algn="ctr">
              <a:spcBef>
                <a:spcPts val="400"/>
              </a:spcBef>
              <a:spcAft>
                <a:spcPts val="0"/>
              </a:spcAft>
              <a:buNone/>
              <a:defRPr sz="1100"/>
            </a:lvl7pPr>
            <a:lvl8pPr lvl="7" rtl="0" algn="ctr">
              <a:spcBef>
                <a:spcPts val="400"/>
              </a:spcBef>
              <a:spcAft>
                <a:spcPts val="0"/>
              </a:spcAft>
              <a:buNone/>
              <a:defRPr sz="1100"/>
            </a:lvl8pPr>
            <a:lvl9pPr lvl="8" rtl="0" algn="ctr">
              <a:spcBef>
                <a:spcPts val="400"/>
              </a:spcBef>
              <a:spcAft>
                <a:spcPts val="400"/>
              </a:spcAft>
              <a:buNone/>
              <a:defRPr sz="1100"/>
            </a:lvl9pPr>
          </a:lstStyle>
          <a:p/>
        </p:txBody>
      </p:sp>
      <p:sp>
        <p:nvSpPr>
          <p:cNvPr id="2365" name="Google Shape;2365;p217"/>
          <p:cNvSpPr txBox="1"/>
          <p:nvPr>
            <p:ph idx="7" type="subTitle"/>
          </p:nvPr>
        </p:nvSpPr>
        <p:spPr>
          <a:xfrm>
            <a:off x="6036000" y="2757900"/>
            <a:ext cx="2441400" cy="2415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1pPr>
            <a:lvl2pPr lvl="1"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2pPr>
            <a:lvl3pPr lvl="2"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3pPr>
            <a:lvl4pPr lvl="3"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4pPr>
            <a:lvl5pPr lvl="4"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5pPr>
            <a:lvl6pPr lvl="5"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6pPr>
            <a:lvl7pPr lvl="6"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7pPr>
            <a:lvl8pPr lvl="7"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8pPr>
            <a:lvl9pPr lvl="8"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9pPr>
          </a:lstStyle>
          <a:p/>
        </p:txBody>
      </p:sp>
      <p:sp>
        <p:nvSpPr>
          <p:cNvPr id="2366" name="Google Shape;2366;p217"/>
          <p:cNvSpPr txBox="1"/>
          <p:nvPr>
            <p:ph idx="8" type="subTitle"/>
          </p:nvPr>
        </p:nvSpPr>
        <p:spPr>
          <a:xfrm>
            <a:off x="6036075" y="3124819"/>
            <a:ext cx="2441400" cy="686400"/>
          </a:xfrm>
          <a:prstGeom prst="rect">
            <a:avLst/>
          </a:prstGeom>
        </p:spPr>
        <p:txBody>
          <a:bodyPr anchorCtr="0" anchor="t" bIns="0" lIns="0" spcFirstLastPara="1" rIns="0" wrap="square" tIns="0">
            <a:noAutofit/>
          </a:bodyPr>
          <a:lstStyle>
            <a:lvl1pPr lvl="0" rtl="0" algn="ctr">
              <a:spcBef>
                <a:spcPts val="0"/>
              </a:spcBef>
              <a:spcAft>
                <a:spcPts val="0"/>
              </a:spcAft>
              <a:buNone/>
              <a:defRPr sz="1100"/>
            </a:lvl1pPr>
            <a:lvl2pPr lvl="1" rtl="0" algn="ctr">
              <a:spcBef>
                <a:spcPts val="400"/>
              </a:spcBef>
              <a:spcAft>
                <a:spcPts val="0"/>
              </a:spcAft>
              <a:buNone/>
              <a:defRPr sz="1100"/>
            </a:lvl2pPr>
            <a:lvl3pPr lvl="2" rtl="0" algn="ctr">
              <a:spcBef>
                <a:spcPts val="400"/>
              </a:spcBef>
              <a:spcAft>
                <a:spcPts val="0"/>
              </a:spcAft>
              <a:buNone/>
              <a:defRPr sz="1100"/>
            </a:lvl3pPr>
            <a:lvl4pPr lvl="3" rtl="0" algn="ctr">
              <a:spcBef>
                <a:spcPts val="400"/>
              </a:spcBef>
              <a:spcAft>
                <a:spcPts val="0"/>
              </a:spcAft>
              <a:buNone/>
              <a:defRPr sz="1100"/>
            </a:lvl4pPr>
            <a:lvl5pPr lvl="4" rtl="0" algn="ctr">
              <a:spcBef>
                <a:spcPts val="400"/>
              </a:spcBef>
              <a:spcAft>
                <a:spcPts val="0"/>
              </a:spcAft>
              <a:buNone/>
              <a:defRPr sz="1100"/>
            </a:lvl5pPr>
            <a:lvl6pPr lvl="5" rtl="0" algn="ctr">
              <a:spcBef>
                <a:spcPts val="400"/>
              </a:spcBef>
              <a:spcAft>
                <a:spcPts val="0"/>
              </a:spcAft>
              <a:buNone/>
              <a:defRPr sz="1100"/>
            </a:lvl6pPr>
            <a:lvl7pPr lvl="6" rtl="0" algn="ctr">
              <a:spcBef>
                <a:spcPts val="400"/>
              </a:spcBef>
              <a:spcAft>
                <a:spcPts val="0"/>
              </a:spcAft>
              <a:buNone/>
              <a:defRPr sz="1100"/>
            </a:lvl7pPr>
            <a:lvl8pPr lvl="7" rtl="0" algn="ctr">
              <a:spcBef>
                <a:spcPts val="400"/>
              </a:spcBef>
              <a:spcAft>
                <a:spcPts val="0"/>
              </a:spcAft>
              <a:buNone/>
              <a:defRPr sz="1100"/>
            </a:lvl8pPr>
            <a:lvl9pPr lvl="8" rtl="0" algn="ctr">
              <a:spcBef>
                <a:spcPts val="400"/>
              </a:spcBef>
              <a:spcAft>
                <a:spcPts val="400"/>
              </a:spcAft>
              <a:buNone/>
              <a:defRPr sz="1100"/>
            </a:lvl9pPr>
          </a:lstStyle>
          <a:p/>
        </p:txBody>
      </p:sp>
      <p:sp>
        <p:nvSpPr>
          <p:cNvPr id="2367" name="Google Shape;2367;p217"/>
          <p:cNvSpPr txBox="1"/>
          <p:nvPr>
            <p:ph idx="9" type="subTitle"/>
          </p:nvPr>
        </p:nvSpPr>
        <p:spPr>
          <a:xfrm>
            <a:off x="666450" y="2757900"/>
            <a:ext cx="2441400" cy="2415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1pPr>
            <a:lvl2pPr lvl="1"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2pPr>
            <a:lvl3pPr lvl="2"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3pPr>
            <a:lvl4pPr lvl="3"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4pPr>
            <a:lvl5pPr lvl="4"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5pPr>
            <a:lvl6pPr lvl="5"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6pPr>
            <a:lvl7pPr lvl="6"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7pPr>
            <a:lvl8pPr lvl="7"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8pPr>
            <a:lvl9pPr lvl="8"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9pPr>
          </a:lstStyle>
          <a:p/>
        </p:txBody>
      </p:sp>
      <p:sp>
        <p:nvSpPr>
          <p:cNvPr id="2368" name="Google Shape;2368;p217"/>
          <p:cNvSpPr txBox="1"/>
          <p:nvPr>
            <p:ph idx="13" type="subTitle"/>
          </p:nvPr>
        </p:nvSpPr>
        <p:spPr>
          <a:xfrm>
            <a:off x="666525" y="3124819"/>
            <a:ext cx="2441400" cy="686400"/>
          </a:xfrm>
          <a:prstGeom prst="rect">
            <a:avLst/>
          </a:prstGeom>
        </p:spPr>
        <p:txBody>
          <a:bodyPr anchorCtr="0" anchor="t" bIns="0" lIns="0" spcFirstLastPara="1" rIns="0" wrap="square" tIns="0">
            <a:noAutofit/>
          </a:bodyPr>
          <a:lstStyle>
            <a:lvl1pPr lvl="0" rtl="0" algn="ctr">
              <a:spcBef>
                <a:spcPts val="0"/>
              </a:spcBef>
              <a:spcAft>
                <a:spcPts val="0"/>
              </a:spcAft>
              <a:buNone/>
              <a:defRPr sz="1100"/>
            </a:lvl1pPr>
            <a:lvl2pPr lvl="1" rtl="0" algn="ctr">
              <a:spcBef>
                <a:spcPts val="400"/>
              </a:spcBef>
              <a:spcAft>
                <a:spcPts val="0"/>
              </a:spcAft>
              <a:buNone/>
              <a:defRPr sz="1100"/>
            </a:lvl2pPr>
            <a:lvl3pPr lvl="2" rtl="0" algn="ctr">
              <a:spcBef>
                <a:spcPts val="400"/>
              </a:spcBef>
              <a:spcAft>
                <a:spcPts val="0"/>
              </a:spcAft>
              <a:buNone/>
              <a:defRPr sz="1100"/>
            </a:lvl3pPr>
            <a:lvl4pPr lvl="3" rtl="0" algn="ctr">
              <a:spcBef>
                <a:spcPts val="400"/>
              </a:spcBef>
              <a:spcAft>
                <a:spcPts val="0"/>
              </a:spcAft>
              <a:buNone/>
              <a:defRPr sz="1100"/>
            </a:lvl4pPr>
            <a:lvl5pPr lvl="4" rtl="0" algn="ctr">
              <a:spcBef>
                <a:spcPts val="400"/>
              </a:spcBef>
              <a:spcAft>
                <a:spcPts val="0"/>
              </a:spcAft>
              <a:buNone/>
              <a:defRPr sz="1100"/>
            </a:lvl5pPr>
            <a:lvl6pPr lvl="5" rtl="0" algn="ctr">
              <a:spcBef>
                <a:spcPts val="400"/>
              </a:spcBef>
              <a:spcAft>
                <a:spcPts val="0"/>
              </a:spcAft>
              <a:buNone/>
              <a:defRPr sz="1100"/>
            </a:lvl6pPr>
            <a:lvl7pPr lvl="6" rtl="0" algn="ctr">
              <a:spcBef>
                <a:spcPts val="400"/>
              </a:spcBef>
              <a:spcAft>
                <a:spcPts val="0"/>
              </a:spcAft>
              <a:buNone/>
              <a:defRPr sz="1100"/>
            </a:lvl7pPr>
            <a:lvl8pPr lvl="7" rtl="0" algn="ctr">
              <a:spcBef>
                <a:spcPts val="400"/>
              </a:spcBef>
              <a:spcAft>
                <a:spcPts val="0"/>
              </a:spcAft>
              <a:buNone/>
              <a:defRPr sz="1100"/>
            </a:lvl8pPr>
            <a:lvl9pPr lvl="8" rtl="0" algn="ctr">
              <a:spcBef>
                <a:spcPts val="400"/>
              </a:spcBef>
              <a:spcAft>
                <a:spcPts val="400"/>
              </a:spcAft>
              <a:buNone/>
              <a:defRPr sz="1100"/>
            </a:lvl9pPr>
          </a:lstStyle>
          <a:p/>
        </p:txBody>
      </p:sp>
      <p:sp>
        <p:nvSpPr>
          <p:cNvPr id="2369" name="Google Shape;2369;p217"/>
          <p:cNvSpPr txBox="1"/>
          <p:nvPr>
            <p:ph idx="14"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9pPr>
          </a:lstStyle>
          <a:p/>
        </p:txBody>
      </p:sp>
      <p:sp>
        <p:nvSpPr>
          <p:cNvPr id="2370" name="Google Shape;2370;p217"/>
          <p:cNvSpPr txBox="1"/>
          <p:nvPr>
            <p:ph type="title"/>
          </p:nvPr>
        </p:nvSpPr>
        <p:spPr>
          <a:xfrm>
            <a:off x="663788" y="82526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1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sp>
        <p:nvSpPr>
          <p:cNvPr id="2371" name="Google Shape;2371;p217"/>
          <p:cNvSpPr txBox="1"/>
          <p:nvPr>
            <p:ph idx="15" type="subTitle"/>
          </p:nvPr>
        </p:nvSpPr>
        <p:spPr>
          <a:xfrm>
            <a:off x="663844" y="1240163"/>
            <a:ext cx="7816500" cy="2190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data two callouts">
  <p:cSld name="CUSTOM_4_13">
    <p:spTree>
      <p:nvGrpSpPr>
        <p:cNvPr id="2372" name="Shape 2372"/>
        <p:cNvGrpSpPr/>
        <p:nvPr/>
      </p:nvGrpSpPr>
      <p:grpSpPr>
        <a:xfrm>
          <a:off x="0" y="0"/>
          <a:ext cx="0" cy="0"/>
          <a:chOff x="0" y="0"/>
          <a:chExt cx="0" cy="0"/>
        </a:xfrm>
      </p:grpSpPr>
      <p:sp>
        <p:nvSpPr>
          <p:cNvPr id="2373" name="Google Shape;2373;p218"/>
          <p:cNvSpPr txBox="1"/>
          <p:nvPr>
            <p:ph idx="1" type="subTitle"/>
          </p:nvPr>
        </p:nvSpPr>
        <p:spPr>
          <a:xfrm>
            <a:off x="3416662" y="1827319"/>
            <a:ext cx="2261100" cy="930600"/>
          </a:xfrm>
          <a:prstGeom prst="rect">
            <a:avLst/>
          </a:prstGeom>
        </p:spPr>
        <p:txBody>
          <a:bodyPr anchorCtr="0" anchor="t" bIns="0" lIns="0" spcFirstLastPara="1" rIns="0" wrap="square" tIns="0">
            <a:noAutofit/>
          </a:bodyPr>
          <a:lstStyle>
            <a:lvl1pPr lvl="0" rtl="0">
              <a:spcBef>
                <a:spcPts val="0"/>
              </a:spcBef>
              <a:spcAft>
                <a:spcPts val="0"/>
              </a:spcAft>
              <a:buNone/>
              <a:defRPr sz="6000">
                <a:solidFill>
                  <a:schemeClr val="accent1"/>
                </a:solidFill>
              </a:defRPr>
            </a:lvl1pPr>
            <a:lvl2pPr lvl="1" rtl="0">
              <a:spcBef>
                <a:spcPts val="400"/>
              </a:spcBef>
              <a:spcAft>
                <a:spcPts val="0"/>
              </a:spcAft>
              <a:buNone/>
              <a:defRPr sz="6000">
                <a:solidFill>
                  <a:schemeClr val="accent1"/>
                </a:solidFill>
              </a:defRPr>
            </a:lvl2pPr>
            <a:lvl3pPr lvl="2" rtl="0">
              <a:spcBef>
                <a:spcPts val="400"/>
              </a:spcBef>
              <a:spcAft>
                <a:spcPts val="0"/>
              </a:spcAft>
              <a:buNone/>
              <a:defRPr sz="6000">
                <a:solidFill>
                  <a:schemeClr val="accent1"/>
                </a:solidFill>
              </a:defRPr>
            </a:lvl3pPr>
            <a:lvl4pPr lvl="3" rtl="0">
              <a:spcBef>
                <a:spcPts val="400"/>
              </a:spcBef>
              <a:spcAft>
                <a:spcPts val="0"/>
              </a:spcAft>
              <a:buNone/>
              <a:defRPr sz="6000">
                <a:solidFill>
                  <a:schemeClr val="accent1"/>
                </a:solidFill>
              </a:defRPr>
            </a:lvl4pPr>
            <a:lvl5pPr lvl="4" rtl="0">
              <a:spcBef>
                <a:spcPts val="400"/>
              </a:spcBef>
              <a:spcAft>
                <a:spcPts val="0"/>
              </a:spcAft>
              <a:buNone/>
              <a:defRPr sz="6000">
                <a:solidFill>
                  <a:schemeClr val="accent1"/>
                </a:solidFill>
              </a:defRPr>
            </a:lvl5pPr>
            <a:lvl6pPr lvl="5" rtl="0">
              <a:spcBef>
                <a:spcPts val="400"/>
              </a:spcBef>
              <a:spcAft>
                <a:spcPts val="0"/>
              </a:spcAft>
              <a:buNone/>
              <a:defRPr sz="6000">
                <a:solidFill>
                  <a:schemeClr val="accent1"/>
                </a:solidFill>
              </a:defRPr>
            </a:lvl6pPr>
            <a:lvl7pPr lvl="6" rtl="0">
              <a:spcBef>
                <a:spcPts val="400"/>
              </a:spcBef>
              <a:spcAft>
                <a:spcPts val="0"/>
              </a:spcAft>
              <a:buNone/>
              <a:defRPr sz="6000">
                <a:solidFill>
                  <a:schemeClr val="accent1"/>
                </a:solidFill>
              </a:defRPr>
            </a:lvl7pPr>
            <a:lvl8pPr lvl="7" rtl="0">
              <a:spcBef>
                <a:spcPts val="400"/>
              </a:spcBef>
              <a:spcAft>
                <a:spcPts val="0"/>
              </a:spcAft>
              <a:buNone/>
              <a:defRPr sz="6000">
                <a:solidFill>
                  <a:schemeClr val="accent1"/>
                </a:solidFill>
              </a:defRPr>
            </a:lvl8pPr>
            <a:lvl9pPr lvl="8" rtl="0">
              <a:spcBef>
                <a:spcPts val="400"/>
              </a:spcBef>
              <a:spcAft>
                <a:spcPts val="400"/>
              </a:spcAft>
              <a:buNone/>
              <a:defRPr sz="6000">
                <a:solidFill>
                  <a:schemeClr val="accent1"/>
                </a:solidFill>
              </a:defRPr>
            </a:lvl9pPr>
          </a:lstStyle>
          <a:p/>
        </p:txBody>
      </p:sp>
      <p:sp>
        <p:nvSpPr>
          <p:cNvPr id="2374" name="Google Shape;2374;p218"/>
          <p:cNvSpPr txBox="1"/>
          <p:nvPr>
            <p:ph idx="2" type="subTitle"/>
          </p:nvPr>
        </p:nvSpPr>
        <p:spPr>
          <a:xfrm>
            <a:off x="5979694" y="1827319"/>
            <a:ext cx="2261100" cy="930600"/>
          </a:xfrm>
          <a:prstGeom prst="rect">
            <a:avLst/>
          </a:prstGeom>
        </p:spPr>
        <p:txBody>
          <a:bodyPr anchorCtr="0" anchor="t" bIns="0" lIns="0" spcFirstLastPara="1" rIns="0" wrap="square" tIns="0">
            <a:noAutofit/>
          </a:bodyPr>
          <a:lstStyle>
            <a:lvl1pPr lvl="0" rtl="0">
              <a:spcBef>
                <a:spcPts val="0"/>
              </a:spcBef>
              <a:spcAft>
                <a:spcPts val="0"/>
              </a:spcAft>
              <a:buNone/>
              <a:defRPr sz="6000">
                <a:solidFill>
                  <a:schemeClr val="accent1"/>
                </a:solidFill>
              </a:defRPr>
            </a:lvl1pPr>
            <a:lvl2pPr lvl="1" rtl="0">
              <a:spcBef>
                <a:spcPts val="400"/>
              </a:spcBef>
              <a:spcAft>
                <a:spcPts val="0"/>
              </a:spcAft>
              <a:buNone/>
              <a:defRPr sz="6000">
                <a:solidFill>
                  <a:schemeClr val="accent1"/>
                </a:solidFill>
              </a:defRPr>
            </a:lvl2pPr>
            <a:lvl3pPr lvl="2" rtl="0">
              <a:spcBef>
                <a:spcPts val="400"/>
              </a:spcBef>
              <a:spcAft>
                <a:spcPts val="0"/>
              </a:spcAft>
              <a:buNone/>
              <a:defRPr sz="6000">
                <a:solidFill>
                  <a:schemeClr val="accent1"/>
                </a:solidFill>
              </a:defRPr>
            </a:lvl3pPr>
            <a:lvl4pPr lvl="3" rtl="0">
              <a:spcBef>
                <a:spcPts val="400"/>
              </a:spcBef>
              <a:spcAft>
                <a:spcPts val="0"/>
              </a:spcAft>
              <a:buNone/>
              <a:defRPr sz="6000">
                <a:solidFill>
                  <a:schemeClr val="accent1"/>
                </a:solidFill>
              </a:defRPr>
            </a:lvl4pPr>
            <a:lvl5pPr lvl="4" rtl="0">
              <a:spcBef>
                <a:spcPts val="400"/>
              </a:spcBef>
              <a:spcAft>
                <a:spcPts val="0"/>
              </a:spcAft>
              <a:buNone/>
              <a:defRPr sz="6000">
                <a:solidFill>
                  <a:schemeClr val="accent1"/>
                </a:solidFill>
              </a:defRPr>
            </a:lvl5pPr>
            <a:lvl6pPr lvl="5" rtl="0">
              <a:spcBef>
                <a:spcPts val="400"/>
              </a:spcBef>
              <a:spcAft>
                <a:spcPts val="0"/>
              </a:spcAft>
              <a:buNone/>
              <a:defRPr sz="6000">
                <a:solidFill>
                  <a:schemeClr val="accent1"/>
                </a:solidFill>
              </a:defRPr>
            </a:lvl6pPr>
            <a:lvl7pPr lvl="6" rtl="0">
              <a:spcBef>
                <a:spcPts val="400"/>
              </a:spcBef>
              <a:spcAft>
                <a:spcPts val="0"/>
              </a:spcAft>
              <a:buNone/>
              <a:defRPr sz="6000">
                <a:solidFill>
                  <a:schemeClr val="accent1"/>
                </a:solidFill>
              </a:defRPr>
            </a:lvl7pPr>
            <a:lvl8pPr lvl="7" rtl="0">
              <a:spcBef>
                <a:spcPts val="400"/>
              </a:spcBef>
              <a:spcAft>
                <a:spcPts val="0"/>
              </a:spcAft>
              <a:buNone/>
              <a:defRPr sz="6000">
                <a:solidFill>
                  <a:schemeClr val="accent1"/>
                </a:solidFill>
              </a:defRPr>
            </a:lvl8pPr>
            <a:lvl9pPr lvl="8" rtl="0">
              <a:spcBef>
                <a:spcPts val="400"/>
              </a:spcBef>
              <a:spcAft>
                <a:spcPts val="400"/>
              </a:spcAft>
              <a:buNone/>
              <a:defRPr sz="6000">
                <a:solidFill>
                  <a:schemeClr val="accent1"/>
                </a:solidFill>
              </a:defRPr>
            </a:lvl9pPr>
          </a:lstStyle>
          <a:p/>
        </p:txBody>
      </p:sp>
      <p:cxnSp>
        <p:nvCxnSpPr>
          <p:cNvPr id="2375" name="Google Shape;2375;p218"/>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2376" name="Google Shape;2376;p218"/>
          <p:cNvCxnSpPr/>
          <p:nvPr/>
        </p:nvCxnSpPr>
        <p:spPr>
          <a:xfrm rot="10800000">
            <a:off x="335825" y="4801200"/>
            <a:ext cx="0" cy="342300"/>
          </a:xfrm>
          <a:prstGeom prst="straightConnector1">
            <a:avLst/>
          </a:prstGeom>
          <a:noFill/>
          <a:ln cap="flat" cmpd="sng" w="9525">
            <a:solidFill>
              <a:schemeClr val="accent1"/>
            </a:solidFill>
            <a:prstDash val="solid"/>
            <a:round/>
            <a:headEnd len="med" w="med" type="none"/>
            <a:tailEnd len="med" w="med" type="none"/>
          </a:ln>
        </p:spPr>
      </p:cxnSp>
      <p:sp>
        <p:nvSpPr>
          <p:cNvPr id="2377" name="Google Shape;2377;p218"/>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2378" name="Google Shape;2378;p218"/>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2379" name="Google Shape;2379;p218"/>
          <p:cNvSpPr txBox="1"/>
          <p:nvPr>
            <p:ph idx="3" type="subTitle"/>
          </p:nvPr>
        </p:nvSpPr>
        <p:spPr>
          <a:xfrm>
            <a:off x="663788" y="4627163"/>
            <a:ext cx="6001800" cy="4200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
        <p:nvSpPr>
          <p:cNvPr id="2380" name="Google Shape;2380;p218"/>
          <p:cNvSpPr txBox="1"/>
          <p:nvPr>
            <p:ph idx="4" type="subTitle"/>
          </p:nvPr>
        </p:nvSpPr>
        <p:spPr>
          <a:xfrm>
            <a:off x="665850" y="1947525"/>
            <a:ext cx="2387100" cy="2001600"/>
          </a:xfrm>
          <a:prstGeom prst="rect">
            <a:avLst/>
          </a:prstGeom>
        </p:spPr>
        <p:txBody>
          <a:bodyPr anchorCtr="0" anchor="t" bIns="0" lIns="0" spcFirstLastPara="1" rIns="0" wrap="square" tIns="0">
            <a:noAutofit/>
          </a:bodyPr>
          <a:lstStyle>
            <a:lvl1pPr lvl="0"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1pPr>
            <a:lvl2pPr lvl="1"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2pPr>
            <a:lvl3pPr lvl="2"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3pPr>
            <a:lvl4pPr lvl="3"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4pPr>
            <a:lvl5pPr lvl="4"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5pPr>
            <a:lvl6pPr lvl="5"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6pPr>
            <a:lvl7pPr lvl="6"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7pPr>
            <a:lvl8pPr lvl="7"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8pPr>
            <a:lvl9pPr lvl="8"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9pPr>
          </a:lstStyle>
          <a:p/>
        </p:txBody>
      </p:sp>
      <p:cxnSp>
        <p:nvCxnSpPr>
          <p:cNvPr id="2381" name="Google Shape;2381;p218"/>
          <p:cNvCxnSpPr/>
          <p:nvPr/>
        </p:nvCxnSpPr>
        <p:spPr>
          <a:xfrm>
            <a:off x="5914388" y="2758013"/>
            <a:ext cx="0" cy="1053600"/>
          </a:xfrm>
          <a:prstGeom prst="straightConnector1">
            <a:avLst/>
          </a:prstGeom>
          <a:noFill/>
          <a:ln cap="flat" cmpd="sng" w="9525">
            <a:solidFill>
              <a:schemeClr val="dk2"/>
            </a:solidFill>
            <a:prstDash val="dot"/>
            <a:round/>
            <a:headEnd len="med" w="med" type="none"/>
            <a:tailEnd len="med" w="med" type="none"/>
          </a:ln>
        </p:spPr>
      </p:cxnSp>
      <p:sp>
        <p:nvSpPr>
          <p:cNvPr id="2382" name="Google Shape;2382;p218"/>
          <p:cNvSpPr txBox="1"/>
          <p:nvPr>
            <p:ph idx="5" type="subTitle"/>
          </p:nvPr>
        </p:nvSpPr>
        <p:spPr>
          <a:xfrm>
            <a:off x="3465563" y="2758041"/>
            <a:ext cx="2212200" cy="2415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1pPr>
            <a:lvl2pPr lvl="1"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2pPr>
            <a:lvl3pPr lvl="2"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3pPr>
            <a:lvl4pPr lvl="3"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4pPr>
            <a:lvl5pPr lvl="4"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5pPr>
            <a:lvl6pPr lvl="5"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6pPr>
            <a:lvl7pPr lvl="6"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7pPr>
            <a:lvl8pPr lvl="7"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8pPr>
            <a:lvl9pPr lvl="8"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9pPr>
          </a:lstStyle>
          <a:p/>
        </p:txBody>
      </p:sp>
      <p:sp>
        <p:nvSpPr>
          <p:cNvPr id="2383" name="Google Shape;2383;p218"/>
          <p:cNvSpPr txBox="1"/>
          <p:nvPr>
            <p:ph idx="6" type="subTitle"/>
          </p:nvPr>
        </p:nvSpPr>
        <p:spPr>
          <a:xfrm>
            <a:off x="3465563" y="3124959"/>
            <a:ext cx="2212200" cy="686400"/>
          </a:xfrm>
          <a:prstGeom prst="rect">
            <a:avLst/>
          </a:prstGeom>
        </p:spPr>
        <p:txBody>
          <a:bodyPr anchorCtr="0" anchor="t" bIns="0" lIns="0" spcFirstLastPara="1" rIns="0" wrap="square" tIns="0">
            <a:noAutofit/>
          </a:bodyPr>
          <a:lstStyle>
            <a:lvl1pPr lvl="0" rtl="0">
              <a:spcBef>
                <a:spcPts val="0"/>
              </a:spcBef>
              <a:spcAft>
                <a:spcPts val="0"/>
              </a:spcAft>
              <a:buNone/>
              <a:defRPr sz="1100"/>
            </a:lvl1pPr>
            <a:lvl2pPr lvl="1" rtl="0">
              <a:spcBef>
                <a:spcPts val="400"/>
              </a:spcBef>
              <a:spcAft>
                <a:spcPts val="0"/>
              </a:spcAft>
              <a:buNone/>
              <a:defRPr sz="1100"/>
            </a:lvl2pPr>
            <a:lvl3pPr lvl="2" rtl="0">
              <a:spcBef>
                <a:spcPts val="400"/>
              </a:spcBef>
              <a:spcAft>
                <a:spcPts val="0"/>
              </a:spcAft>
              <a:buNone/>
              <a:defRPr sz="1100"/>
            </a:lvl3pPr>
            <a:lvl4pPr lvl="3" rtl="0">
              <a:spcBef>
                <a:spcPts val="400"/>
              </a:spcBef>
              <a:spcAft>
                <a:spcPts val="0"/>
              </a:spcAft>
              <a:buNone/>
              <a:defRPr sz="1100"/>
            </a:lvl4pPr>
            <a:lvl5pPr lvl="4" rtl="0">
              <a:spcBef>
                <a:spcPts val="400"/>
              </a:spcBef>
              <a:spcAft>
                <a:spcPts val="0"/>
              </a:spcAft>
              <a:buNone/>
              <a:defRPr sz="1100"/>
            </a:lvl5pPr>
            <a:lvl6pPr lvl="5" rtl="0">
              <a:spcBef>
                <a:spcPts val="400"/>
              </a:spcBef>
              <a:spcAft>
                <a:spcPts val="0"/>
              </a:spcAft>
              <a:buNone/>
              <a:defRPr sz="1100"/>
            </a:lvl6pPr>
            <a:lvl7pPr lvl="6" rtl="0">
              <a:spcBef>
                <a:spcPts val="400"/>
              </a:spcBef>
              <a:spcAft>
                <a:spcPts val="0"/>
              </a:spcAft>
              <a:buNone/>
              <a:defRPr sz="1100"/>
            </a:lvl7pPr>
            <a:lvl8pPr lvl="7" rtl="0">
              <a:spcBef>
                <a:spcPts val="400"/>
              </a:spcBef>
              <a:spcAft>
                <a:spcPts val="0"/>
              </a:spcAft>
              <a:buNone/>
              <a:defRPr sz="1100"/>
            </a:lvl8pPr>
            <a:lvl9pPr lvl="8" rtl="0">
              <a:spcBef>
                <a:spcPts val="400"/>
              </a:spcBef>
              <a:spcAft>
                <a:spcPts val="400"/>
              </a:spcAft>
              <a:buNone/>
              <a:defRPr sz="1100"/>
            </a:lvl9pPr>
          </a:lstStyle>
          <a:p/>
        </p:txBody>
      </p:sp>
      <p:sp>
        <p:nvSpPr>
          <p:cNvPr id="2384" name="Google Shape;2384;p218"/>
          <p:cNvSpPr txBox="1"/>
          <p:nvPr>
            <p:ph idx="7" type="subTitle"/>
          </p:nvPr>
        </p:nvSpPr>
        <p:spPr>
          <a:xfrm>
            <a:off x="6038381" y="2758041"/>
            <a:ext cx="2212200" cy="2415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1pPr>
            <a:lvl2pPr lvl="1"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2pPr>
            <a:lvl3pPr lvl="2"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3pPr>
            <a:lvl4pPr lvl="3"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4pPr>
            <a:lvl5pPr lvl="4"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5pPr>
            <a:lvl6pPr lvl="5"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6pPr>
            <a:lvl7pPr lvl="6"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7pPr>
            <a:lvl8pPr lvl="7"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8pPr>
            <a:lvl9pPr lvl="8"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9pPr>
          </a:lstStyle>
          <a:p/>
        </p:txBody>
      </p:sp>
      <p:sp>
        <p:nvSpPr>
          <p:cNvPr id="2385" name="Google Shape;2385;p218"/>
          <p:cNvSpPr txBox="1"/>
          <p:nvPr>
            <p:ph idx="8" type="subTitle"/>
          </p:nvPr>
        </p:nvSpPr>
        <p:spPr>
          <a:xfrm>
            <a:off x="6038381" y="3124959"/>
            <a:ext cx="2212200" cy="686400"/>
          </a:xfrm>
          <a:prstGeom prst="rect">
            <a:avLst/>
          </a:prstGeom>
        </p:spPr>
        <p:txBody>
          <a:bodyPr anchorCtr="0" anchor="t" bIns="0" lIns="0" spcFirstLastPara="1" rIns="0" wrap="square" tIns="0">
            <a:noAutofit/>
          </a:bodyPr>
          <a:lstStyle>
            <a:lvl1pPr lvl="0" rtl="0">
              <a:spcBef>
                <a:spcPts val="0"/>
              </a:spcBef>
              <a:spcAft>
                <a:spcPts val="0"/>
              </a:spcAft>
              <a:buNone/>
              <a:defRPr sz="1100"/>
            </a:lvl1pPr>
            <a:lvl2pPr lvl="1" rtl="0">
              <a:spcBef>
                <a:spcPts val="400"/>
              </a:spcBef>
              <a:spcAft>
                <a:spcPts val="0"/>
              </a:spcAft>
              <a:buNone/>
              <a:defRPr sz="1100"/>
            </a:lvl2pPr>
            <a:lvl3pPr lvl="2" rtl="0">
              <a:spcBef>
                <a:spcPts val="400"/>
              </a:spcBef>
              <a:spcAft>
                <a:spcPts val="0"/>
              </a:spcAft>
              <a:buNone/>
              <a:defRPr sz="1100"/>
            </a:lvl3pPr>
            <a:lvl4pPr lvl="3" rtl="0">
              <a:spcBef>
                <a:spcPts val="400"/>
              </a:spcBef>
              <a:spcAft>
                <a:spcPts val="0"/>
              </a:spcAft>
              <a:buNone/>
              <a:defRPr sz="1100"/>
            </a:lvl4pPr>
            <a:lvl5pPr lvl="4" rtl="0">
              <a:spcBef>
                <a:spcPts val="400"/>
              </a:spcBef>
              <a:spcAft>
                <a:spcPts val="0"/>
              </a:spcAft>
              <a:buNone/>
              <a:defRPr sz="1100"/>
            </a:lvl5pPr>
            <a:lvl6pPr lvl="5" rtl="0">
              <a:spcBef>
                <a:spcPts val="400"/>
              </a:spcBef>
              <a:spcAft>
                <a:spcPts val="0"/>
              </a:spcAft>
              <a:buNone/>
              <a:defRPr sz="1100"/>
            </a:lvl6pPr>
            <a:lvl7pPr lvl="6" rtl="0">
              <a:spcBef>
                <a:spcPts val="400"/>
              </a:spcBef>
              <a:spcAft>
                <a:spcPts val="0"/>
              </a:spcAft>
              <a:buNone/>
              <a:defRPr sz="1100"/>
            </a:lvl7pPr>
            <a:lvl8pPr lvl="7" rtl="0">
              <a:spcBef>
                <a:spcPts val="400"/>
              </a:spcBef>
              <a:spcAft>
                <a:spcPts val="0"/>
              </a:spcAft>
              <a:buNone/>
              <a:defRPr sz="1100"/>
            </a:lvl8pPr>
            <a:lvl9pPr lvl="8" rtl="0">
              <a:spcBef>
                <a:spcPts val="400"/>
              </a:spcBef>
              <a:spcAft>
                <a:spcPts val="400"/>
              </a:spcAft>
              <a:buNone/>
              <a:defRPr sz="1100"/>
            </a:lvl9pPr>
          </a:lstStyle>
          <a:p/>
        </p:txBody>
      </p:sp>
      <p:sp>
        <p:nvSpPr>
          <p:cNvPr id="2386" name="Google Shape;2386;p218"/>
          <p:cNvSpPr txBox="1"/>
          <p:nvPr>
            <p:ph idx="9"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9pPr>
          </a:lstStyle>
          <a:p/>
        </p:txBody>
      </p:sp>
      <p:sp>
        <p:nvSpPr>
          <p:cNvPr id="2387" name="Google Shape;2387;p218"/>
          <p:cNvSpPr txBox="1"/>
          <p:nvPr>
            <p:ph type="title"/>
          </p:nvPr>
        </p:nvSpPr>
        <p:spPr>
          <a:xfrm>
            <a:off x="663788" y="82526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1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sp>
        <p:nvSpPr>
          <p:cNvPr id="2388" name="Google Shape;2388;p218"/>
          <p:cNvSpPr txBox="1"/>
          <p:nvPr>
            <p:ph idx="13" type="subTitle"/>
          </p:nvPr>
        </p:nvSpPr>
        <p:spPr>
          <a:xfrm>
            <a:off x="663844" y="1240163"/>
            <a:ext cx="7816500" cy="2190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data two pies">
  <p:cSld name="CUSTOM_4_12">
    <p:spTree>
      <p:nvGrpSpPr>
        <p:cNvPr id="2389" name="Shape 2389"/>
        <p:cNvGrpSpPr/>
        <p:nvPr/>
      </p:nvGrpSpPr>
      <p:grpSpPr>
        <a:xfrm>
          <a:off x="0" y="0"/>
          <a:ext cx="0" cy="0"/>
          <a:chOff x="0" y="0"/>
          <a:chExt cx="0" cy="0"/>
        </a:xfrm>
      </p:grpSpPr>
      <p:cxnSp>
        <p:nvCxnSpPr>
          <p:cNvPr id="2390" name="Google Shape;2390;p219"/>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2391" name="Google Shape;2391;p219"/>
          <p:cNvCxnSpPr/>
          <p:nvPr/>
        </p:nvCxnSpPr>
        <p:spPr>
          <a:xfrm rot="10800000">
            <a:off x="335825" y="4801200"/>
            <a:ext cx="0" cy="342300"/>
          </a:xfrm>
          <a:prstGeom prst="straightConnector1">
            <a:avLst/>
          </a:prstGeom>
          <a:noFill/>
          <a:ln cap="flat" cmpd="sng" w="9525">
            <a:solidFill>
              <a:schemeClr val="accent1"/>
            </a:solidFill>
            <a:prstDash val="solid"/>
            <a:round/>
            <a:headEnd len="med" w="med" type="none"/>
            <a:tailEnd len="med" w="med" type="none"/>
          </a:ln>
        </p:spPr>
      </p:cxnSp>
      <p:sp>
        <p:nvSpPr>
          <p:cNvPr id="2392" name="Google Shape;2392;p219"/>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2393" name="Google Shape;2393;p219"/>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2394" name="Google Shape;2394;p219"/>
          <p:cNvSpPr txBox="1"/>
          <p:nvPr>
            <p:ph idx="1" type="subTitle"/>
          </p:nvPr>
        </p:nvSpPr>
        <p:spPr>
          <a:xfrm>
            <a:off x="663788" y="4627163"/>
            <a:ext cx="6001800" cy="4200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cxnSp>
        <p:nvCxnSpPr>
          <p:cNvPr id="2395" name="Google Shape;2395;p219"/>
          <p:cNvCxnSpPr/>
          <p:nvPr/>
        </p:nvCxnSpPr>
        <p:spPr>
          <a:xfrm>
            <a:off x="5914388" y="3329513"/>
            <a:ext cx="0" cy="1053600"/>
          </a:xfrm>
          <a:prstGeom prst="straightConnector1">
            <a:avLst/>
          </a:prstGeom>
          <a:noFill/>
          <a:ln cap="flat" cmpd="sng" w="9525">
            <a:solidFill>
              <a:schemeClr val="dk2"/>
            </a:solidFill>
            <a:prstDash val="dot"/>
            <a:round/>
            <a:headEnd len="med" w="med" type="none"/>
            <a:tailEnd len="med" w="med" type="none"/>
          </a:ln>
        </p:spPr>
      </p:cxnSp>
      <p:sp>
        <p:nvSpPr>
          <p:cNvPr id="2396" name="Google Shape;2396;p219"/>
          <p:cNvSpPr txBox="1"/>
          <p:nvPr>
            <p:ph idx="2" type="subTitle"/>
          </p:nvPr>
        </p:nvSpPr>
        <p:spPr>
          <a:xfrm>
            <a:off x="665850" y="1947525"/>
            <a:ext cx="2387100" cy="2001600"/>
          </a:xfrm>
          <a:prstGeom prst="rect">
            <a:avLst/>
          </a:prstGeom>
        </p:spPr>
        <p:txBody>
          <a:bodyPr anchorCtr="0" anchor="t" bIns="0" lIns="0" spcFirstLastPara="1" rIns="0" wrap="square" tIns="0">
            <a:noAutofit/>
          </a:bodyPr>
          <a:lstStyle>
            <a:lvl1pPr lvl="0"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1pPr>
            <a:lvl2pPr lvl="1"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2pPr>
            <a:lvl3pPr lvl="2"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3pPr>
            <a:lvl4pPr lvl="3"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4pPr>
            <a:lvl5pPr lvl="4"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5pPr>
            <a:lvl6pPr lvl="5"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6pPr>
            <a:lvl7pPr lvl="6"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7pPr>
            <a:lvl8pPr lvl="7"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8pPr>
            <a:lvl9pPr lvl="8"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9pPr>
          </a:lstStyle>
          <a:p/>
        </p:txBody>
      </p:sp>
      <p:sp>
        <p:nvSpPr>
          <p:cNvPr id="2397" name="Google Shape;2397;p219"/>
          <p:cNvSpPr txBox="1"/>
          <p:nvPr>
            <p:ph idx="3" type="subTitle"/>
          </p:nvPr>
        </p:nvSpPr>
        <p:spPr>
          <a:xfrm>
            <a:off x="3465563" y="3329513"/>
            <a:ext cx="2212200" cy="2415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1pPr>
            <a:lvl2pPr lvl="1"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2pPr>
            <a:lvl3pPr lvl="2"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3pPr>
            <a:lvl4pPr lvl="3"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4pPr>
            <a:lvl5pPr lvl="4"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5pPr>
            <a:lvl6pPr lvl="5"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6pPr>
            <a:lvl7pPr lvl="6"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7pPr>
            <a:lvl8pPr lvl="7"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8pPr>
            <a:lvl9pPr lvl="8"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9pPr>
          </a:lstStyle>
          <a:p/>
        </p:txBody>
      </p:sp>
      <p:sp>
        <p:nvSpPr>
          <p:cNvPr id="2398" name="Google Shape;2398;p219"/>
          <p:cNvSpPr txBox="1"/>
          <p:nvPr>
            <p:ph idx="4" type="subTitle"/>
          </p:nvPr>
        </p:nvSpPr>
        <p:spPr>
          <a:xfrm>
            <a:off x="3465563" y="3696431"/>
            <a:ext cx="2212200" cy="686400"/>
          </a:xfrm>
          <a:prstGeom prst="rect">
            <a:avLst/>
          </a:prstGeom>
        </p:spPr>
        <p:txBody>
          <a:bodyPr anchorCtr="0" anchor="t" bIns="0" lIns="0" spcFirstLastPara="1" rIns="0" wrap="square" tIns="0">
            <a:noAutofit/>
          </a:bodyPr>
          <a:lstStyle>
            <a:lvl1pPr lvl="0" rtl="0">
              <a:spcBef>
                <a:spcPts val="0"/>
              </a:spcBef>
              <a:spcAft>
                <a:spcPts val="0"/>
              </a:spcAft>
              <a:buNone/>
              <a:defRPr sz="1100"/>
            </a:lvl1pPr>
            <a:lvl2pPr lvl="1" rtl="0">
              <a:spcBef>
                <a:spcPts val="400"/>
              </a:spcBef>
              <a:spcAft>
                <a:spcPts val="0"/>
              </a:spcAft>
              <a:buNone/>
              <a:defRPr sz="1100"/>
            </a:lvl2pPr>
            <a:lvl3pPr lvl="2" rtl="0">
              <a:spcBef>
                <a:spcPts val="400"/>
              </a:spcBef>
              <a:spcAft>
                <a:spcPts val="0"/>
              </a:spcAft>
              <a:buNone/>
              <a:defRPr sz="1100"/>
            </a:lvl3pPr>
            <a:lvl4pPr lvl="3" rtl="0">
              <a:spcBef>
                <a:spcPts val="400"/>
              </a:spcBef>
              <a:spcAft>
                <a:spcPts val="0"/>
              </a:spcAft>
              <a:buNone/>
              <a:defRPr sz="1100"/>
            </a:lvl4pPr>
            <a:lvl5pPr lvl="4" rtl="0">
              <a:spcBef>
                <a:spcPts val="400"/>
              </a:spcBef>
              <a:spcAft>
                <a:spcPts val="0"/>
              </a:spcAft>
              <a:buNone/>
              <a:defRPr sz="1100"/>
            </a:lvl5pPr>
            <a:lvl6pPr lvl="5" rtl="0">
              <a:spcBef>
                <a:spcPts val="400"/>
              </a:spcBef>
              <a:spcAft>
                <a:spcPts val="0"/>
              </a:spcAft>
              <a:buNone/>
              <a:defRPr sz="1100"/>
            </a:lvl6pPr>
            <a:lvl7pPr lvl="6" rtl="0">
              <a:spcBef>
                <a:spcPts val="400"/>
              </a:spcBef>
              <a:spcAft>
                <a:spcPts val="0"/>
              </a:spcAft>
              <a:buNone/>
              <a:defRPr sz="1100"/>
            </a:lvl7pPr>
            <a:lvl8pPr lvl="7" rtl="0">
              <a:spcBef>
                <a:spcPts val="400"/>
              </a:spcBef>
              <a:spcAft>
                <a:spcPts val="0"/>
              </a:spcAft>
              <a:buNone/>
              <a:defRPr sz="1100"/>
            </a:lvl8pPr>
            <a:lvl9pPr lvl="8" rtl="0">
              <a:spcBef>
                <a:spcPts val="400"/>
              </a:spcBef>
              <a:spcAft>
                <a:spcPts val="400"/>
              </a:spcAft>
              <a:buNone/>
              <a:defRPr sz="1100"/>
            </a:lvl9pPr>
          </a:lstStyle>
          <a:p/>
        </p:txBody>
      </p:sp>
      <p:sp>
        <p:nvSpPr>
          <p:cNvPr id="2399" name="Google Shape;2399;p219"/>
          <p:cNvSpPr txBox="1"/>
          <p:nvPr>
            <p:ph idx="5" type="subTitle"/>
          </p:nvPr>
        </p:nvSpPr>
        <p:spPr>
          <a:xfrm>
            <a:off x="6038381" y="3329513"/>
            <a:ext cx="2212200" cy="2415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1pPr>
            <a:lvl2pPr lvl="1"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2pPr>
            <a:lvl3pPr lvl="2"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3pPr>
            <a:lvl4pPr lvl="3"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4pPr>
            <a:lvl5pPr lvl="4"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5pPr>
            <a:lvl6pPr lvl="5"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6pPr>
            <a:lvl7pPr lvl="6"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7pPr>
            <a:lvl8pPr lvl="7"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8pPr>
            <a:lvl9pPr lvl="8"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9pPr>
          </a:lstStyle>
          <a:p/>
        </p:txBody>
      </p:sp>
      <p:sp>
        <p:nvSpPr>
          <p:cNvPr id="2400" name="Google Shape;2400;p219"/>
          <p:cNvSpPr txBox="1"/>
          <p:nvPr>
            <p:ph idx="6" type="subTitle"/>
          </p:nvPr>
        </p:nvSpPr>
        <p:spPr>
          <a:xfrm>
            <a:off x="6038381" y="3696431"/>
            <a:ext cx="2212200" cy="686400"/>
          </a:xfrm>
          <a:prstGeom prst="rect">
            <a:avLst/>
          </a:prstGeom>
        </p:spPr>
        <p:txBody>
          <a:bodyPr anchorCtr="0" anchor="t" bIns="0" lIns="0" spcFirstLastPara="1" rIns="0" wrap="square" tIns="0">
            <a:noAutofit/>
          </a:bodyPr>
          <a:lstStyle>
            <a:lvl1pPr lvl="0" rtl="0">
              <a:spcBef>
                <a:spcPts val="0"/>
              </a:spcBef>
              <a:spcAft>
                <a:spcPts val="0"/>
              </a:spcAft>
              <a:buNone/>
              <a:defRPr sz="1100"/>
            </a:lvl1pPr>
            <a:lvl2pPr lvl="1" rtl="0">
              <a:spcBef>
                <a:spcPts val="400"/>
              </a:spcBef>
              <a:spcAft>
                <a:spcPts val="0"/>
              </a:spcAft>
              <a:buNone/>
              <a:defRPr sz="1100"/>
            </a:lvl2pPr>
            <a:lvl3pPr lvl="2" rtl="0">
              <a:spcBef>
                <a:spcPts val="400"/>
              </a:spcBef>
              <a:spcAft>
                <a:spcPts val="0"/>
              </a:spcAft>
              <a:buNone/>
              <a:defRPr sz="1100"/>
            </a:lvl3pPr>
            <a:lvl4pPr lvl="3" rtl="0">
              <a:spcBef>
                <a:spcPts val="400"/>
              </a:spcBef>
              <a:spcAft>
                <a:spcPts val="0"/>
              </a:spcAft>
              <a:buNone/>
              <a:defRPr sz="1100"/>
            </a:lvl4pPr>
            <a:lvl5pPr lvl="4" rtl="0">
              <a:spcBef>
                <a:spcPts val="400"/>
              </a:spcBef>
              <a:spcAft>
                <a:spcPts val="0"/>
              </a:spcAft>
              <a:buNone/>
              <a:defRPr sz="1100"/>
            </a:lvl5pPr>
            <a:lvl6pPr lvl="5" rtl="0">
              <a:spcBef>
                <a:spcPts val="400"/>
              </a:spcBef>
              <a:spcAft>
                <a:spcPts val="0"/>
              </a:spcAft>
              <a:buNone/>
              <a:defRPr sz="1100"/>
            </a:lvl6pPr>
            <a:lvl7pPr lvl="6" rtl="0">
              <a:spcBef>
                <a:spcPts val="400"/>
              </a:spcBef>
              <a:spcAft>
                <a:spcPts val="0"/>
              </a:spcAft>
              <a:buNone/>
              <a:defRPr sz="1100"/>
            </a:lvl7pPr>
            <a:lvl8pPr lvl="7" rtl="0">
              <a:spcBef>
                <a:spcPts val="400"/>
              </a:spcBef>
              <a:spcAft>
                <a:spcPts val="0"/>
              </a:spcAft>
              <a:buNone/>
              <a:defRPr sz="1100"/>
            </a:lvl8pPr>
            <a:lvl9pPr lvl="8" rtl="0">
              <a:spcBef>
                <a:spcPts val="400"/>
              </a:spcBef>
              <a:spcAft>
                <a:spcPts val="400"/>
              </a:spcAft>
              <a:buNone/>
              <a:defRPr sz="1100"/>
            </a:lvl9pPr>
          </a:lstStyle>
          <a:p/>
        </p:txBody>
      </p:sp>
      <p:sp>
        <p:nvSpPr>
          <p:cNvPr id="2401" name="Google Shape;2401;p219"/>
          <p:cNvSpPr txBox="1"/>
          <p:nvPr>
            <p:ph idx="7"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9pPr>
          </a:lstStyle>
          <a:p/>
        </p:txBody>
      </p:sp>
      <p:sp>
        <p:nvSpPr>
          <p:cNvPr id="2402" name="Google Shape;2402;p219"/>
          <p:cNvSpPr txBox="1"/>
          <p:nvPr>
            <p:ph type="title"/>
          </p:nvPr>
        </p:nvSpPr>
        <p:spPr>
          <a:xfrm>
            <a:off x="663788" y="82526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1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sp>
        <p:nvSpPr>
          <p:cNvPr id="2403" name="Google Shape;2403;p219"/>
          <p:cNvSpPr txBox="1"/>
          <p:nvPr>
            <p:ph idx="8" type="subTitle"/>
          </p:nvPr>
        </p:nvSpPr>
        <p:spPr>
          <a:xfrm>
            <a:off x="663844" y="1240163"/>
            <a:ext cx="7816500" cy="2190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data large pie">
  <p:cSld name="CUSTOM_4_11">
    <p:spTree>
      <p:nvGrpSpPr>
        <p:cNvPr id="2404" name="Shape 2404"/>
        <p:cNvGrpSpPr/>
        <p:nvPr/>
      </p:nvGrpSpPr>
      <p:grpSpPr>
        <a:xfrm>
          <a:off x="0" y="0"/>
          <a:ext cx="0" cy="0"/>
          <a:chOff x="0" y="0"/>
          <a:chExt cx="0" cy="0"/>
        </a:xfrm>
      </p:grpSpPr>
      <p:cxnSp>
        <p:nvCxnSpPr>
          <p:cNvPr id="2405" name="Google Shape;2405;p220"/>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2406" name="Google Shape;2406;p220"/>
          <p:cNvCxnSpPr/>
          <p:nvPr/>
        </p:nvCxnSpPr>
        <p:spPr>
          <a:xfrm rot="10800000">
            <a:off x="335825" y="4801200"/>
            <a:ext cx="0" cy="342300"/>
          </a:xfrm>
          <a:prstGeom prst="straightConnector1">
            <a:avLst/>
          </a:prstGeom>
          <a:noFill/>
          <a:ln cap="flat" cmpd="sng" w="9525">
            <a:solidFill>
              <a:schemeClr val="accent1"/>
            </a:solidFill>
            <a:prstDash val="solid"/>
            <a:round/>
            <a:headEnd len="med" w="med" type="none"/>
            <a:tailEnd len="med" w="med" type="none"/>
          </a:ln>
        </p:spPr>
      </p:cxnSp>
      <p:sp>
        <p:nvSpPr>
          <p:cNvPr id="2407" name="Google Shape;2407;p220"/>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2408" name="Google Shape;2408;p220"/>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2409" name="Google Shape;2409;p220"/>
          <p:cNvSpPr txBox="1"/>
          <p:nvPr>
            <p:ph idx="1" type="subTitle"/>
          </p:nvPr>
        </p:nvSpPr>
        <p:spPr>
          <a:xfrm>
            <a:off x="663788" y="4627163"/>
            <a:ext cx="6001800" cy="4200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
        <p:nvSpPr>
          <p:cNvPr id="2410" name="Google Shape;2410;p220"/>
          <p:cNvSpPr txBox="1"/>
          <p:nvPr>
            <p:ph idx="2" type="subTitle"/>
          </p:nvPr>
        </p:nvSpPr>
        <p:spPr>
          <a:xfrm>
            <a:off x="665850" y="1947525"/>
            <a:ext cx="2387100" cy="2001600"/>
          </a:xfrm>
          <a:prstGeom prst="rect">
            <a:avLst/>
          </a:prstGeom>
        </p:spPr>
        <p:txBody>
          <a:bodyPr anchorCtr="0" anchor="t" bIns="0" lIns="0" spcFirstLastPara="1" rIns="0" wrap="square" tIns="0">
            <a:noAutofit/>
          </a:bodyPr>
          <a:lstStyle>
            <a:lvl1pPr lvl="0"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1pPr>
            <a:lvl2pPr lvl="1"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2pPr>
            <a:lvl3pPr lvl="2"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3pPr>
            <a:lvl4pPr lvl="3"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4pPr>
            <a:lvl5pPr lvl="4"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5pPr>
            <a:lvl6pPr lvl="5"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6pPr>
            <a:lvl7pPr lvl="6"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7pPr>
            <a:lvl8pPr lvl="7"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8pPr>
            <a:lvl9pPr lvl="8"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9pPr>
          </a:lstStyle>
          <a:p/>
        </p:txBody>
      </p:sp>
      <p:sp>
        <p:nvSpPr>
          <p:cNvPr id="2411" name="Google Shape;2411;p220"/>
          <p:cNvSpPr txBox="1"/>
          <p:nvPr>
            <p:ph idx="3" type="subTitle"/>
          </p:nvPr>
        </p:nvSpPr>
        <p:spPr>
          <a:xfrm>
            <a:off x="6808678" y="2286319"/>
            <a:ext cx="685800" cy="3966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800"/>
            </a:lvl1pPr>
            <a:lvl2pPr lvl="1" rtl="0">
              <a:lnSpc>
                <a:spcPct val="100000"/>
              </a:lnSpc>
              <a:spcBef>
                <a:spcPts val="0"/>
              </a:spcBef>
              <a:spcAft>
                <a:spcPts val="0"/>
              </a:spcAft>
              <a:buNone/>
              <a:defRPr b="1" sz="800"/>
            </a:lvl2pPr>
            <a:lvl3pPr lvl="2" rtl="0">
              <a:lnSpc>
                <a:spcPct val="100000"/>
              </a:lnSpc>
              <a:spcBef>
                <a:spcPts val="0"/>
              </a:spcBef>
              <a:spcAft>
                <a:spcPts val="0"/>
              </a:spcAft>
              <a:buNone/>
              <a:defRPr b="1" sz="800"/>
            </a:lvl3pPr>
            <a:lvl4pPr lvl="3" rtl="0">
              <a:lnSpc>
                <a:spcPct val="100000"/>
              </a:lnSpc>
              <a:spcBef>
                <a:spcPts val="0"/>
              </a:spcBef>
              <a:spcAft>
                <a:spcPts val="0"/>
              </a:spcAft>
              <a:buNone/>
              <a:defRPr b="1" sz="800"/>
            </a:lvl4pPr>
            <a:lvl5pPr lvl="4" rtl="0">
              <a:lnSpc>
                <a:spcPct val="100000"/>
              </a:lnSpc>
              <a:spcBef>
                <a:spcPts val="0"/>
              </a:spcBef>
              <a:spcAft>
                <a:spcPts val="0"/>
              </a:spcAft>
              <a:buNone/>
              <a:defRPr b="1" sz="800"/>
            </a:lvl5pPr>
            <a:lvl6pPr lvl="5" rtl="0">
              <a:lnSpc>
                <a:spcPct val="100000"/>
              </a:lnSpc>
              <a:spcBef>
                <a:spcPts val="0"/>
              </a:spcBef>
              <a:spcAft>
                <a:spcPts val="0"/>
              </a:spcAft>
              <a:buNone/>
              <a:defRPr b="1" sz="800"/>
            </a:lvl6pPr>
            <a:lvl7pPr lvl="6" rtl="0">
              <a:lnSpc>
                <a:spcPct val="100000"/>
              </a:lnSpc>
              <a:spcBef>
                <a:spcPts val="0"/>
              </a:spcBef>
              <a:spcAft>
                <a:spcPts val="0"/>
              </a:spcAft>
              <a:buNone/>
              <a:defRPr b="1" sz="800"/>
            </a:lvl7pPr>
            <a:lvl8pPr lvl="7" rtl="0">
              <a:lnSpc>
                <a:spcPct val="100000"/>
              </a:lnSpc>
              <a:spcBef>
                <a:spcPts val="0"/>
              </a:spcBef>
              <a:spcAft>
                <a:spcPts val="0"/>
              </a:spcAft>
              <a:buNone/>
              <a:defRPr b="1" sz="800"/>
            </a:lvl8pPr>
            <a:lvl9pPr lvl="8" rtl="0">
              <a:lnSpc>
                <a:spcPct val="100000"/>
              </a:lnSpc>
              <a:spcBef>
                <a:spcPts val="0"/>
              </a:spcBef>
              <a:spcAft>
                <a:spcPts val="0"/>
              </a:spcAft>
              <a:buNone/>
              <a:defRPr b="1" sz="800"/>
            </a:lvl9pPr>
          </a:lstStyle>
          <a:p/>
        </p:txBody>
      </p:sp>
      <p:sp>
        <p:nvSpPr>
          <p:cNvPr id="2412" name="Google Shape;2412;p220"/>
          <p:cNvSpPr txBox="1"/>
          <p:nvPr>
            <p:ph idx="4" type="subTitle"/>
          </p:nvPr>
        </p:nvSpPr>
        <p:spPr>
          <a:xfrm>
            <a:off x="7713384" y="2286319"/>
            <a:ext cx="685800" cy="3966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800"/>
            </a:lvl1pPr>
            <a:lvl2pPr lvl="1" rtl="0">
              <a:lnSpc>
                <a:spcPct val="100000"/>
              </a:lnSpc>
              <a:spcBef>
                <a:spcPts val="0"/>
              </a:spcBef>
              <a:spcAft>
                <a:spcPts val="0"/>
              </a:spcAft>
              <a:buNone/>
              <a:defRPr b="1" sz="800"/>
            </a:lvl2pPr>
            <a:lvl3pPr lvl="2" rtl="0">
              <a:lnSpc>
                <a:spcPct val="100000"/>
              </a:lnSpc>
              <a:spcBef>
                <a:spcPts val="0"/>
              </a:spcBef>
              <a:spcAft>
                <a:spcPts val="0"/>
              </a:spcAft>
              <a:buNone/>
              <a:defRPr b="1" sz="800"/>
            </a:lvl3pPr>
            <a:lvl4pPr lvl="3" rtl="0">
              <a:lnSpc>
                <a:spcPct val="100000"/>
              </a:lnSpc>
              <a:spcBef>
                <a:spcPts val="0"/>
              </a:spcBef>
              <a:spcAft>
                <a:spcPts val="0"/>
              </a:spcAft>
              <a:buNone/>
              <a:defRPr b="1" sz="800"/>
            </a:lvl4pPr>
            <a:lvl5pPr lvl="4" rtl="0">
              <a:lnSpc>
                <a:spcPct val="100000"/>
              </a:lnSpc>
              <a:spcBef>
                <a:spcPts val="0"/>
              </a:spcBef>
              <a:spcAft>
                <a:spcPts val="0"/>
              </a:spcAft>
              <a:buNone/>
              <a:defRPr b="1" sz="800"/>
            </a:lvl5pPr>
            <a:lvl6pPr lvl="5" rtl="0">
              <a:lnSpc>
                <a:spcPct val="100000"/>
              </a:lnSpc>
              <a:spcBef>
                <a:spcPts val="0"/>
              </a:spcBef>
              <a:spcAft>
                <a:spcPts val="0"/>
              </a:spcAft>
              <a:buNone/>
              <a:defRPr b="1" sz="800"/>
            </a:lvl6pPr>
            <a:lvl7pPr lvl="6" rtl="0">
              <a:lnSpc>
                <a:spcPct val="100000"/>
              </a:lnSpc>
              <a:spcBef>
                <a:spcPts val="0"/>
              </a:spcBef>
              <a:spcAft>
                <a:spcPts val="0"/>
              </a:spcAft>
              <a:buNone/>
              <a:defRPr b="1" sz="800"/>
            </a:lvl7pPr>
            <a:lvl8pPr lvl="7" rtl="0">
              <a:lnSpc>
                <a:spcPct val="100000"/>
              </a:lnSpc>
              <a:spcBef>
                <a:spcPts val="0"/>
              </a:spcBef>
              <a:spcAft>
                <a:spcPts val="0"/>
              </a:spcAft>
              <a:buNone/>
              <a:defRPr b="1" sz="800"/>
            </a:lvl8pPr>
            <a:lvl9pPr lvl="8" rtl="0">
              <a:lnSpc>
                <a:spcPct val="100000"/>
              </a:lnSpc>
              <a:spcBef>
                <a:spcPts val="0"/>
              </a:spcBef>
              <a:spcAft>
                <a:spcPts val="0"/>
              </a:spcAft>
              <a:buNone/>
              <a:defRPr b="1" sz="800"/>
            </a:lvl9pPr>
          </a:lstStyle>
          <a:p/>
        </p:txBody>
      </p:sp>
      <p:sp>
        <p:nvSpPr>
          <p:cNvPr id="2413" name="Google Shape;2413;p220"/>
          <p:cNvSpPr txBox="1"/>
          <p:nvPr>
            <p:ph idx="5" type="subTitle"/>
          </p:nvPr>
        </p:nvSpPr>
        <p:spPr>
          <a:xfrm>
            <a:off x="6808678" y="2881220"/>
            <a:ext cx="685800" cy="3966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800"/>
            </a:lvl1pPr>
            <a:lvl2pPr lvl="1" rtl="0">
              <a:lnSpc>
                <a:spcPct val="100000"/>
              </a:lnSpc>
              <a:spcBef>
                <a:spcPts val="0"/>
              </a:spcBef>
              <a:spcAft>
                <a:spcPts val="0"/>
              </a:spcAft>
              <a:buNone/>
              <a:defRPr b="1" sz="800"/>
            </a:lvl2pPr>
            <a:lvl3pPr lvl="2" rtl="0">
              <a:lnSpc>
                <a:spcPct val="100000"/>
              </a:lnSpc>
              <a:spcBef>
                <a:spcPts val="0"/>
              </a:spcBef>
              <a:spcAft>
                <a:spcPts val="0"/>
              </a:spcAft>
              <a:buNone/>
              <a:defRPr b="1" sz="800"/>
            </a:lvl3pPr>
            <a:lvl4pPr lvl="3" rtl="0">
              <a:lnSpc>
                <a:spcPct val="100000"/>
              </a:lnSpc>
              <a:spcBef>
                <a:spcPts val="0"/>
              </a:spcBef>
              <a:spcAft>
                <a:spcPts val="0"/>
              </a:spcAft>
              <a:buNone/>
              <a:defRPr b="1" sz="800"/>
            </a:lvl4pPr>
            <a:lvl5pPr lvl="4" rtl="0">
              <a:lnSpc>
                <a:spcPct val="100000"/>
              </a:lnSpc>
              <a:spcBef>
                <a:spcPts val="0"/>
              </a:spcBef>
              <a:spcAft>
                <a:spcPts val="0"/>
              </a:spcAft>
              <a:buNone/>
              <a:defRPr b="1" sz="800"/>
            </a:lvl5pPr>
            <a:lvl6pPr lvl="5" rtl="0">
              <a:lnSpc>
                <a:spcPct val="100000"/>
              </a:lnSpc>
              <a:spcBef>
                <a:spcPts val="0"/>
              </a:spcBef>
              <a:spcAft>
                <a:spcPts val="0"/>
              </a:spcAft>
              <a:buNone/>
              <a:defRPr b="1" sz="800"/>
            </a:lvl6pPr>
            <a:lvl7pPr lvl="6" rtl="0">
              <a:lnSpc>
                <a:spcPct val="100000"/>
              </a:lnSpc>
              <a:spcBef>
                <a:spcPts val="0"/>
              </a:spcBef>
              <a:spcAft>
                <a:spcPts val="0"/>
              </a:spcAft>
              <a:buNone/>
              <a:defRPr b="1" sz="800"/>
            </a:lvl7pPr>
            <a:lvl8pPr lvl="7" rtl="0">
              <a:lnSpc>
                <a:spcPct val="100000"/>
              </a:lnSpc>
              <a:spcBef>
                <a:spcPts val="0"/>
              </a:spcBef>
              <a:spcAft>
                <a:spcPts val="0"/>
              </a:spcAft>
              <a:buNone/>
              <a:defRPr b="1" sz="800"/>
            </a:lvl8pPr>
            <a:lvl9pPr lvl="8" rtl="0">
              <a:lnSpc>
                <a:spcPct val="100000"/>
              </a:lnSpc>
              <a:spcBef>
                <a:spcPts val="0"/>
              </a:spcBef>
              <a:spcAft>
                <a:spcPts val="0"/>
              </a:spcAft>
              <a:buNone/>
              <a:defRPr b="1" sz="800"/>
            </a:lvl9pPr>
          </a:lstStyle>
          <a:p/>
        </p:txBody>
      </p:sp>
      <p:sp>
        <p:nvSpPr>
          <p:cNvPr id="2414" name="Google Shape;2414;p220"/>
          <p:cNvSpPr txBox="1"/>
          <p:nvPr>
            <p:ph idx="6" type="subTitle"/>
          </p:nvPr>
        </p:nvSpPr>
        <p:spPr>
          <a:xfrm>
            <a:off x="7713384" y="2881220"/>
            <a:ext cx="685800" cy="3966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800"/>
            </a:lvl1pPr>
            <a:lvl2pPr lvl="1" rtl="0">
              <a:lnSpc>
                <a:spcPct val="100000"/>
              </a:lnSpc>
              <a:spcBef>
                <a:spcPts val="0"/>
              </a:spcBef>
              <a:spcAft>
                <a:spcPts val="0"/>
              </a:spcAft>
              <a:buNone/>
              <a:defRPr b="1" sz="800"/>
            </a:lvl2pPr>
            <a:lvl3pPr lvl="2" rtl="0">
              <a:lnSpc>
                <a:spcPct val="100000"/>
              </a:lnSpc>
              <a:spcBef>
                <a:spcPts val="0"/>
              </a:spcBef>
              <a:spcAft>
                <a:spcPts val="0"/>
              </a:spcAft>
              <a:buNone/>
              <a:defRPr b="1" sz="800"/>
            </a:lvl3pPr>
            <a:lvl4pPr lvl="3" rtl="0">
              <a:lnSpc>
                <a:spcPct val="100000"/>
              </a:lnSpc>
              <a:spcBef>
                <a:spcPts val="0"/>
              </a:spcBef>
              <a:spcAft>
                <a:spcPts val="0"/>
              </a:spcAft>
              <a:buNone/>
              <a:defRPr b="1" sz="800"/>
            </a:lvl4pPr>
            <a:lvl5pPr lvl="4" rtl="0">
              <a:lnSpc>
                <a:spcPct val="100000"/>
              </a:lnSpc>
              <a:spcBef>
                <a:spcPts val="0"/>
              </a:spcBef>
              <a:spcAft>
                <a:spcPts val="0"/>
              </a:spcAft>
              <a:buNone/>
              <a:defRPr b="1" sz="800"/>
            </a:lvl5pPr>
            <a:lvl6pPr lvl="5" rtl="0">
              <a:lnSpc>
                <a:spcPct val="100000"/>
              </a:lnSpc>
              <a:spcBef>
                <a:spcPts val="0"/>
              </a:spcBef>
              <a:spcAft>
                <a:spcPts val="0"/>
              </a:spcAft>
              <a:buNone/>
              <a:defRPr b="1" sz="800"/>
            </a:lvl6pPr>
            <a:lvl7pPr lvl="6" rtl="0">
              <a:lnSpc>
                <a:spcPct val="100000"/>
              </a:lnSpc>
              <a:spcBef>
                <a:spcPts val="0"/>
              </a:spcBef>
              <a:spcAft>
                <a:spcPts val="0"/>
              </a:spcAft>
              <a:buNone/>
              <a:defRPr b="1" sz="800"/>
            </a:lvl7pPr>
            <a:lvl8pPr lvl="7" rtl="0">
              <a:lnSpc>
                <a:spcPct val="100000"/>
              </a:lnSpc>
              <a:spcBef>
                <a:spcPts val="0"/>
              </a:spcBef>
              <a:spcAft>
                <a:spcPts val="0"/>
              </a:spcAft>
              <a:buNone/>
              <a:defRPr b="1" sz="800"/>
            </a:lvl8pPr>
            <a:lvl9pPr lvl="8" rtl="0">
              <a:lnSpc>
                <a:spcPct val="100000"/>
              </a:lnSpc>
              <a:spcBef>
                <a:spcPts val="0"/>
              </a:spcBef>
              <a:spcAft>
                <a:spcPts val="0"/>
              </a:spcAft>
              <a:buNone/>
              <a:defRPr b="1" sz="800"/>
            </a:lvl9pPr>
          </a:lstStyle>
          <a:p/>
        </p:txBody>
      </p:sp>
      <p:sp>
        <p:nvSpPr>
          <p:cNvPr id="2415" name="Google Shape;2415;p220"/>
          <p:cNvSpPr txBox="1"/>
          <p:nvPr>
            <p:ph idx="7" type="subTitle"/>
          </p:nvPr>
        </p:nvSpPr>
        <p:spPr>
          <a:xfrm>
            <a:off x="6808678" y="3452645"/>
            <a:ext cx="685800" cy="3966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800"/>
            </a:lvl1pPr>
            <a:lvl2pPr lvl="1" rtl="0">
              <a:lnSpc>
                <a:spcPct val="100000"/>
              </a:lnSpc>
              <a:spcBef>
                <a:spcPts val="0"/>
              </a:spcBef>
              <a:spcAft>
                <a:spcPts val="0"/>
              </a:spcAft>
              <a:buNone/>
              <a:defRPr b="1" sz="800"/>
            </a:lvl2pPr>
            <a:lvl3pPr lvl="2" rtl="0">
              <a:lnSpc>
                <a:spcPct val="100000"/>
              </a:lnSpc>
              <a:spcBef>
                <a:spcPts val="0"/>
              </a:spcBef>
              <a:spcAft>
                <a:spcPts val="0"/>
              </a:spcAft>
              <a:buNone/>
              <a:defRPr b="1" sz="800"/>
            </a:lvl3pPr>
            <a:lvl4pPr lvl="3" rtl="0">
              <a:lnSpc>
                <a:spcPct val="100000"/>
              </a:lnSpc>
              <a:spcBef>
                <a:spcPts val="0"/>
              </a:spcBef>
              <a:spcAft>
                <a:spcPts val="0"/>
              </a:spcAft>
              <a:buNone/>
              <a:defRPr b="1" sz="800"/>
            </a:lvl4pPr>
            <a:lvl5pPr lvl="4" rtl="0">
              <a:lnSpc>
                <a:spcPct val="100000"/>
              </a:lnSpc>
              <a:spcBef>
                <a:spcPts val="0"/>
              </a:spcBef>
              <a:spcAft>
                <a:spcPts val="0"/>
              </a:spcAft>
              <a:buNone/>
              <a:defRPr b="1" sz="800"/>
            </a:lvl5pPr>
            <a:lvl6pPr lvl="5" rtl="0">
              <a:lnSpc>
                <a:spcPct val="100000"/>
              </a:lnSpc>
              <a:spcBef>
                <a:spcPts val="0"/>
              </a:spcBef>
              <a:spcAft>
                <a:spcPts val="0"/>
              </a:spcAft>
              <a:buNone/>
              <a:defRPr b="1" sz="800"/>
            </a:lvl6pPr>
            <a:lvl7pPr lvl="6" rtl="0">
              <a:lnSpc>
                <a:spcPct val="100000"/>
              </a:lnSpc>
              <a:spcBef>
                <a:spcPts val="0"/>
              </a:spcBef>
              <a:spcAft>
                <a:spcPts val="0"/>
              </a:spcAft>
              <a:buNone/>
              <a:defRPr b="1" sz="800"/>
            </a:lvl7pPr>
            <a:lvl8pPr lvl="7" rtl="0">
              <a:lnSpc>
                <a:spcPct val="100000"/>
              </a:lnSpc>
              <a:spcBef>
                <a:spcPts val="0"/>
              </a:spcBef>
              <a:spcAft>
                <a:spcPts val="0"/>
              </a:spcAft>
              <a:buNone/>
              <a:defRPr b="1" sz="800"/>
            </a:lvl8pPr>
            <a:lvl9pPr lvl="8" rtl="0">
              <a:lnSpc>
                <a:spcPct val="100000"/>
              </a:lnSpc>
              <a:spcBef>
                <a:spcPts val="0"/>
              </a:spcBef>
              <a:spcAft>
                <a:spcPts val="0"/>
              </a:spcAft>
              <a:buNone/>
              <a:defRPr b="1" sz="800"/>
            </a:lvl9pPr>
          </a:lstStyle>
          <a:p/>
        </p:txBody>
      </p:sp>
      <p:sp>
        <p:nvSpPr>
          <p:cNvPr id="2416" name="Google Shape;2416;p220"/>
          <p:cNvSpPr txBox="1"/>
          <p:nvPr>
            <p:ph idx="8" type="subTitle"/>
          </p:nvPr>
        </p:nvSpPr>
        <p:spPr>
          <a:xfrm>
            <a:off x="7713384" y="3452645"/>
            <a:ext cx="685800" cy="3966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800"/>
            </a:lvl1pPr>
            <a:lvl2pPr lvl="1" rtl="0">
              <a:lnSpc>
                <a:spcPct val="100000"/>
              </a:lnSpc>
              <a:spcBef>
                <a:spcPts val="0"/>
              </a:spcBef>
              <a:spcAft>
                <a:spcPts val="0"/>
              </a:spcAft>
              <a:buNone/>
              <a:defRPr b="1" sz="800"/>
            </a:lvl2pPr>
            <a:lvl3pPr lvl="2" rtl="0">
              <a:lnSpc>
                <a:spcPct val="100000"/>
              </a:lnSpc>
              <a:spcBef>
                <a:spcPts val="0"/>
              </a:spcBef>
              <a:spcAft>
                <a:spcPts val="0"/>
              </a:spcAft>
              <a:buNone/>
              <a:defRPr b="1" sz="800"/>
            </a:lvl3pPr>
            <a:lvl4pPr lvl="3" rtl="0">
              <a:lnSpc>
                <a:spcPct val="100000"/>
              </a:lnSpc>
              <a:spcBef>
                <a:spcPts val="0"/>
              </a:spcBef>
              <a:spcAft>
                <a:spcPts val="0"/>
              </a:spcAft>
              <a:buNone/>
              <a:defRPr b="1" sz="800"/>
            </a:lvl4pPr>
            <a:lvl5pPr lvl="4" rtl="0">
              <a:lnSpc>
                <a:spcPct val="100000"/>
              </a:lnSpc>
              <a:spcBef>
                <a:spcPts val="0"/>
              </a:spcBef>
              <a:spcAft>
                <a:spcPts val="0"/>
              </a:spcAft>
              <a:buNone/>
              <a:defRPr b="1" sz="800"/>
            </a:lvl5pPr>
            <a:lvl6pPr lvl="5" rtl="0">
              <a:lnSpc>
                <a:spcPct val="100000"/>
              </a:lnSpc>
              <a:spcBef>
                <a:spcPts val="0"/>
              </a:spcBef>
              <a:spcAft>
                <a:spcPts val="0"/>
              </a:spcAft>
              <a:buNone/>
              <a:defRPr b="1" sz="800"/>
            </a:lvl6pPr>
            <a:lvl7pPr lvl="6" rtl="0">
              <a:lnSpc>
                <a:spcPct val="100000"/>
              </a:lnSpc>
              <a:spcBef>
                <a:spcPts val="0"/>
              </a:spcBef>
              <a:spcAft>
                <a:spcPts val="0"/>
              </a:spcAft>
              <a:buNone/>
              <a:defRPr b="1" sz="800"/>
            </a:lvl7pPr>
            <a:lvl8pPr lvl="7" rtl="0">
              <a:lnSpc>
                <a:spcPct val="100000"/>
              </a:lnSpc>
              <a:spcBef>
                <a:spcPts val="0"/>
              </a:spcBef>
              <a:spcAft>
                <a:spcPts val="0"/>
              </a:spcAft>
              <a:buNone/>
              <a:defRPr b="1" sz="800"/>
            </a:lvl8pPr>
            <a:lvl9pPr lvl="8" rtl="0">
              <a:lnSpc>
                <a:spcPct val="100000"/>
              </a:lnSpc>
              <a:spcBef>
                <a:spcPts val="0"/>
              </a:spcBef>
              <a:spcAft>
                <a:spcPts val="0"/>
              </a:spcAft>
              <a:buNone/>
              <a:defRPr b="1" sz="800"/>
            </a:lvl9pPr>
          </a:lstStyle>
          <a:p/>
        </p:txBody>
      </p:sp>
      <p:sp>
        <p:nvSpPr>
          <p:cNvPr id="2417" name="Google Shape;2417;p220"/>
          <p:cNvSpPr txBox="1"/>
          <p:nvPr>
            <p:ph idx="9"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9pPr>
          </a:lstStyle>
          <a:p/>
        </p:txBody>
      </p:sp>
      <p:sp>
        <p:nvSpPr>
          <p:cNvPr id="2418" name="Google Shape;2418;p220"/>
          <p:cNvSpPr txBox="1"/>
          <p:nvPr>
            <p:ph type="title"/>
          </p:nvPr>
        </p:nvSpPr>
        <p:spPr>
          <a:xfrm>
            <a:off x="663788" y="82526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1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sp>
        <p:nvSpPr>
          <p:cNvPr id="2419" name="Google Shape;2419;p220"/>
          <p:cNvSpPr txBox="1"/>
          <p:nvPr>
            <p:ph idx="13" type="subTitle"/>
          </p:nvPr>
        </p:nvSpPr>
        <p:spPr>
          <a:xfrm>
            <a:off x="663844" y="1240163"/>
            <a:ext cx="7816500" cy="2190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data percentage bars">
  <p:cSld name="CUSTOM_4_10">
    <p:spTree>
      <p:nvGrpSpPr>
        <p:cNvPr id="2420" name="Shape 2420"/>
        <p:cNvGrpSpPr/>
        <p:nvPr/>
      </p:nvGrpSpPr>
      <p:grpSpPr>
        <a:xfrm>
          <a:off x="0" y="0"/>
          <a:ext cx="0" cy="0"/>
          <a:chOff x="0" y="0"/>
          <a:chExt cx="0" cy="0"/>
        </a:xfrm>
      </p:grpSpPr>
      <p:cxnSp>
        <p:nvCxnSpPr>
          <p:cNvPr id="2421" name="Google Shape;2421;p221"/>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2422" name="Google Shape;2422;p221"/>
          <p:cNvCxnSpPr/>
          <p:nvPr/>
        </p:nvCxnSpPr>
        <p:spPr>
          <a:xfrm rot="10800000">
            <a:off x="335825" y="4801200"/>
            <a:ext cx="0" cy="342300"/>
          </a:xfrm>
          <a:prstGeom prst="straightConnector1">
            <a:avLst/>
          </a:prstGeom>
          <a:noFill/>
          <a:ln cap="flat" cmpd="sng" w="9525">
            <a:solidFill>
              <a:schemeClr val="accent1"/>
            </a:solidFill>
            <a:prstDash val="solid"/>
            <a:round/>
            <a:headEnd len="med" w="med" type="none"/>
            <a:tailEnd len="med" w="med" type="none"/>
          </a:ln>
        </p:spPr>
      </p:cxnSp>
      <p:sp>
        <p:nvSpPr>
          <p:cNvPr id="2423" name="Google Shape;2423;p221"/>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2424" name="Google Shape;2424;p221"/>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2425" name="Google Shape;2425;p221"/>
          <p:cNvSpPr txBox="1"/>
          <p:nvPr>
            <p:ph idx="1" type="subTitle"/>
          </p:nvPr>
        </p:nvSpPr>
        <p:spPr>
          <a:xfrm>
            <a:off x="663788" y="4627163"/>
            <a:ext cx="6001800" cy="4200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
        <p:nvSpPr>
          <p:cNvPr id="2426" name="Google Shape;2426;p221"/>
          <p:cNvSpPr txBox="1"/>
          <p:nvPr>
            <p:ph idx="2" type="subTitle"/>
          </p:nvPr>
        </p:nvSpPr>
        <p:spPr>
          <a:xfrm>
            <a:off x="6036038" y="2173950"/>
            <a:ext cx="2557800" cy="5388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None/>
              <a:defRPr sz="900"/>
            </a:lvl1pPr>
            <a:lvl2pPr lvl="1" rtl="0">
              <a:lnSpc>
                <a:spcPct val="140000"/>
              </a:lnSpc>
              <a:spcBef>
                <a:spcPts val="0"/>
              </a:spcBef>
              <a:spcAft>
                <a:spcPts val="0"/>
              </a:spcAft>
              <a:buNone/>
              <a:defRPr sz="900"/>
            </a:lvl2pPr>
            <a:lvl3pPr lvl="2" rtl="0">
              <a:lnSpc>
                <a:spcPct val="140000"/>
              </a:lnSpc>
              <a:spcBef>
                <a:spcPts val="0"/>
              </a:spcBef>
              <a:spcAft>
                <a:spcPts val="0"/>
              </a:spcAft>
              <a:buNone/>
              <a:defRPr sz="900"/>
            </a:lvl3pPr>
            <a:lvl4pPr lvl="3" rtl="0">
              <a:lnSpc>
                <a:spcPct val="140000"/>
              </a:lnSpc>
              <a:spcBef>
                <a:spcPts val="0"/>
              </a:spcBef>
              <a:spcAft>
                <a:spcPts val="0"/>
              </a:spcAft>
              <a:buNone/>
              <a:defRPr sz="900"/>
            </a:lvl4pPr>
            <a:lvl5pPr lvl="4" rtl="0">
              <a:lnSpc>
                <a:spcPct val="140000"/>
              </a:lnSpc>
              <a:spcBef>
                <a:spcPts val="0"/>
              </a:spcBef>
              <a:spcAft>
                <a:spcPts val="0"/>
              </a:spcAft>
              <a:buNone/>
              <a:defRPr sz="900"/>
            </a:lvl5pPr>
            <a:lvl6pPr lvl="5" rtl="0">
              <a:lnSpc>
                <a:spcPct val="140000"/>
              </a:lnSpc>
              <a:spcBef>
                <a:spcPts val="0"/>
              </a:spcBef>
              <a:spcAft>
                <a:spcPts val="0"/>
              </a:spcAft>
              <a:buNone/>
              <a:defRPr sz="900"/>
            </a:lvl6pPr>
            <a:lvl7pPr lvl="6" rtl="0">
              <a:lnSpc>
                <a:spcPct val="140000"/>
              </a:lnSpc>
              <a:spcBef>
                <a:spcPts val="0"/>
              </a:spcBef>
              <a:spcAft>
                <a:spcPts val="0"/>
              </a:spcAft>
              <a:buNone/>
              <a:defRPr sz="900"/>
            </a:lvl7pPr>
            <a:lvl8pPr lvl="7" rtl="0">
              <a:lnSpc>
                <a:spcPct val="140000"/>
              </a:lnSpc>
              <a:spcBef>
                <a:spcPts val="0"/>
              </a:spcBef>
              <a:spcAft>
                <a:spcPts val="0"/>
              </a:spcAft>
              <a:buNone/>
              <a:defRPr sz="900"/>
            </a:lvl8pPr>
            <a:lvl9pPr lvl="8" rtl="0">
              <a:lnSpc>
                <a:spcPct val="140000"/>
              </a:lnSpc>
              <a:spcBef>
                <a:spcPts val="0"/>
              </a:spcBef>
              <a:spcAft>
                <a:spcPts val="0"/>
              </a:spcAft>
              <a:buNone/>
              <a:defRPr sz="900"/>
            </a:lvl9pPr>
          </a:lstStyle>
          <a:p/>
        </p:txBody>
      </p:sp>
      <p:sp>
        <p:nvSpPr>
          <p:cNvPr id="2427" name="Google Shape;2427;p221"/>
          <p:cNvSpPr txBox="1"/>
          <p:nvPr>
            <p:ph idx="3" type="subTitle"/>
          </p:nvPr>
        </p:nvSpPr>
        <p:spPr>
          <a:xfrm>
            <a:off x="6036038" y="1905450"/>
            <a:ext cx="2557800" cy="2499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sz="21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None/>
              <a:defRPr sz="21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None/>
              <a:defRPr sz="21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None/>
              <a:defRPr sz="21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None/>
              <a:defRPr sz="21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None/>
              <a:defRPr sz="21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None/>
              <a:defRPr sz="21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None/>
              <a:defRPr sz="21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None/>
              <a:defRPr sz="2100">
                <a:solidFill>
                  <a:schemeClr val="accent1"/>
                </a:solidFill>
                <a:latin typeface="Red Hat Display Medium"/>
                <a:ea typeface="Red Hat Display Medium"/>
                <a:cs typeface="Red Hat Display Medium"/>
                <a:sym typeface="Red Hat Display Medium"/>
              </a:defRPr>
            </a:lvl9pPr>
          </a:lstStyle>
          <a:p/>
        </p:txBody>
      </p:sp>
      <p:sp>
        <p:nvSpPr>
          <p:cNvPr id="2428" name="Google Shape;2428;p221"/>
          <p:cNvSpPr txBox="1"/>
          <p:nvPr>
            <p:ph idx="4" type="subTitle"/>
          </p:nvPr>
        </p:nvSpPr>
        <p:spPr>
          <a:xfrm>
            <a:off x="6036038" y="3507600"/>
            <a:ext cx="2557800" cy="5388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None/>
              <a:defRPr sz="900"/>
            </a:lvl1pPr>
            <a:lvl2pPr lvl="1" rtl="0">
              <a:lnSpc>
                <a:spcPct val="140000"/>
              </a:lnSpc>
              <a:spcBef>
                <a:spcPts val="0"/>
              </a:spcBef>
              <a:spcAft>
                <a:spcPts val="0"/>
              </a:spcAft>
              <a:buNone/>
              <a:defRPr sz="900"/>
            </a:lvl2pPr>
            <a:lvl3pPr lvl="2" rtl="0">
              <a:lnSpc>
                <a:spcPct val="140000"/>
              </a:lnSpc>
              <a:spcBef>
                <a:spcPts val="0"/>
              </a:spcBef>
              <a:spcAft>
                <a:spcPts val="0"/>
              </a:spcAft>
              <a:buNone/>
              <a:defRPr sz="900"/>
            </a:lvl3pPr>
            <a:lvl4pPr lvl="3" rtl="0">
              <a:lnSpc>
                <a:spcPct val="140000"/>
              </a:lnSpc>
              <a:spcBef>
                <a:spcPts val="0"/>
              </a:spcBef>
              <a:spcAft>
                <a:spcPts val="0"/>
              </a:spcAft>
              <a:buNone/>
              <a:defRPr sz="900"/>
            </a:lvl4pPr>
            <a:lvl5pPr lvl="4" rtl="0">
              <a:lnSpc>
                <a:spcPct val="140000"/>
              </a:lnSpc>
              <a:spcBef>
                <a:spcPts val="0"/>
              </a:spcBef>
              <a:spcAft>
                <a:spcPts val="0"/>
              </a:spcAft>
              <a:buNone/>
              <a:defRPr sz="900"/>
            </a:lvl5pPr>
            <a:lvl6pPr lvl="5" rtl="0">
              <a:lnSpc>
                <a:spcPct val="140000"/>
              </a:lnSpc>
              <a:spcBef>
                <a:spcPts val="0"/>
              </a:spcBef>
              <a:spcAft>
                <a:spcPts val="0"/>
              </a:spcAft>
              <a:buNone/>
              <a:defRPr sz="900"/>
            </a:lvl6pPr>
            <a:lvl7pPr lvl="6" rtl="0">
              <a:lnSpc>
                <a:spcPct val="140000"/>
              </a:lnSpc>
              <a:spcBef>
                <a:spcPts val="0"/>
              </a:spcBef>
              <a:spcAft>
                <a:spcPts val="0"/>
              </a:spcAft>
              <a:buNone/>
              <a:defRPr sz="900"/>
            </a:lvl7pPr>
            <a:lvl8pPr lvl="7" rtl="0">
              <a:lnSpc>
                <a:spcPct val="140000"/>
              </a:lnSpc>
              <a:spcBef>
                <a:spcPts val="0"/>
              </a:spcBef>
              <a:spcAft>
                <a:spcPts val="0"/>
              </a:spcAft>
              <a:buNone/>
              <a:defRPr sz="900"/>
            </a:lvl8pPr>
            <a:lvl9pPr lvl="8" rtl="0">
              <a:lnSpc>
                <a:spcPct val="140000"/>
              </a:lnSpc>
              <a:spcBef>
                <a:spcPts val="0"/>
              </a:spcBef>
              <a:spcAft>
                <a:spcPts val="0"/>
              </a:spcAft>
              <a:buNone/>
              <a:defRPr sz="900"/>
            </a:lvl9pPr>
          </a:lstStyle>
          <a:p/>
        </p:txBody>
      </p:sp>
      <p:sp>
        <p:nvSpPr>
          <p:cNvPr id="2429" name="Google Shape;2429;p221"/>
          <p:cNvSpPr txBox="1"/>
          <p:nvPr>
            <p:ph idx="5" type="subTitle"/>
          </p:nvPr>
        </p:nvSpPr>
        <p:spPr>
          <a:xfrm>
            <a:off x="6036038" y="3239100"/>
            <a:ext cx="2557800" cy="2499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sz="2100">
                <a:latin typeface="Red Hat Display Medium"/>
                <a:ea typeface="Red Hat Display Medium"/>
                <a:cs typeface="Red Hat Display Medium"/>
                <a:sym typeface="Red Hat Display Medium"/>
              </a:defRPr>
            </a:lvl1pPr>
            <a:lvl2pPr lvl="1" rtl="0">
              <a:lnSpc>
                <a:spcPct val="100000"/>
              </a:lnSpc>
              <a:spcBef>
                <a:spcPts val="0"/>
              </a:spcBef>
              <a:spcAft>
                <a:spcPts val="0"/>
              </a:spcAft>
              <a:buNone/>
              <a:defRPr sz="2100">
                <a:solidFill>
                  <a:schemeClr val="accent2"/>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None/>
              <a:defRPr sz="2100">
                <a:solidFill>
                  <a:schemeClr val="accent2"/>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None/>
              <a:defRPr sz="2100">
                <a:solidFill>
                  <a:schemeClr val="accent2"/>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None/>
              <a:defRPr sz="2100">
                <a:solidFill>
                  <a:schemeClr val="accent2"/>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None/>
              <a:defRPr sz="2100">
                <a:solidFill>
                  <a:schemeClr val="accent2"/>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None/>
              <a:defRPr sz="2100">
                <a:solidFill>
                  <a:schemeClr val="accent2"/>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None/>
              <a:defRPr sz="2100">
                <a:solidFill>
                  <a:schemeClr val="accent2"/>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None/>
              <a:defRPr sz="2100">
                <a:solidFill>
                  <a:schemeClr val="accent2"/>
                </a:solidFill>
                <a:latin typeface="Red Hat Display Medium"/>
                <a:ea typeface="Red Hat Display Medium"/>
                <a:cs typeface="Red Hat Display Medium"/>
                <a:sym typeface="Red Hat Display Medium"/>
              </a:defRPr>
            </a:lvl9pPr>
          </a:lstStyle>
          <a:p/>
        </p:txBody>
      </p:sp>
      <p:sp>
        <p:nvSpPr>
          <p:cNvPr id="2430" name="Google Shape;2430;p221"/>
          <p:cNvSpPr/>
          <p:nvPr/>
        </p:nvSpPr>
        <p:spPr>
          <a:xfrm>
            <a:off x="667144" y="190545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431" name="Google Shape;2431;p221"/>
          <p:cNvSpPr/>
          <p:nvPr/>
        </p:nvSpPr>
        <p:spPr>
          <a:xfrm>
            <a:off x="667144" y="198688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432" name="Google Shape;2432;p221"/>
          <p:cNvSpPr/>
          <p:nvPr/>
        </p:nvSpPr>
        <p:spPr>
          <a:xfrm>
            <a:off x="667144" y="206831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433" name="Google Shape;2433;p221"/>
          <p:cNvSpPr/>
          <p:nvPr/>
        </p:nvSpPr>
        <p:spPr>
          <a:xfrm>
            <a:off x="667144" y="2149744"/>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434" name="Google Shape;2434;p221"/>
          <p:cNvSpPr/>
          <p:nvPr/>
        </p:nvSpPr>
        <p:spPr>
          <a:xfrm>
            <a:off x="667144" y="2231175"/>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435" name="Google Shape;2435;p221"/>
          <p:cNvSpPr/>
          <p:nvPr/>
        </p:nvSpPr>
        <p:spPr>
          <a:xfrm>
            <a:off x="667144" y="2312606"/>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436" name="Google Shape;2436;p221"/>
          <p:cNvSpPr/>
          <p:nvPr/>
        </p:nvSpPr>
        <p:spPr>
          <a:xfrm>
            <a:off x="667144" y="2394038"/>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437" name="Google Shape;2437;p221"/>
          <p:cNvSpPr/>
          <p:nvPr/>
        </p:nvSpPr>
        <p:spPr>
          <a:xfrm>
            <a:off x="667144" y="2475469"/>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438" name="Google Shape;2438;p221"/>
          <p:cNvSpPr/>
          <p:nvPr/>
        </p:nvSpPr>
        <p:spPr>
          <a:xfrm>
            <a:off x="667144" y="255690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439" name="Google Shape;2439;p221"/>
          <p:cNvSpPr/>
          <p:nvPr/>
        </p:nvSpPr>
        <p:spPr>
          <a:xfrm>
            <a:off x="667144" y="263833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440" name="Google Shape;2440;p221"/>
          <p:cNvSpPr/>
          <p:nvPr/>
        </p:nvSpPr>
        <p:spPr>
          <a:xfrm>
            <a:off x="1189500" y="190545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441" name="Google Shape;2441;p221"/>
          <p:cNvSpPr/>
          <p:nvPr/>
        </p:nvSpPr>
        <p:spPr>
          <a:xfrm>
            <a:off x="1189500" y="198688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442" name="Google Shape;2442;p221"/>
          <p:cNvSpPr/>
          <p:nvPr/>
        </p:nvSpPr>
        <p:spPr>
          <a:xfrm>
            <a:off x="1189500" y="206831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443" name="Google Shape;2443;p221"/>
          <p:cNvSpPr/>
          <p:nvPr/>
        </p:nvSpPr>
        <p:spPr>
          <a:xfrm>
            <a:off x="1189500" y="2149744"/>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444" name="Google Shape;2444;p221"/>
          <p:cNvSpPr/>
          <p:nvPr/>
        </p:nvSpPr>
        <p:spPr>
          <a:xfrm>
            <a:off x="1189500" y="2231175"/>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445" name="Google Shape;2445;p221"/>
          <p:cNvSpPr/>
          <p:nvPr/>
        </p:nvSpPr>
        <p:spPr>
          <a:xfrm>
            <a:off x="1189500" y="2312606"/>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446" name="Google Shape;2446;p221"/>
          <p:cNvSpPr/>
          <p:nvPr/>
        </p:nvSpPr>
        <p:spPr>
          <a:xfrm>
            <a:off x="1189500" y="2394038"/>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447" name="Google Shape;2447;p221"/>
          <p:cNvSpPr/>
          <p:nvPr/>
        </p:nvSpPr>
        <p:spPr>
          <a:xfrm>
            <a:off x="1189500" y="2475469"/>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448" name="Google Shape;2448;p221"/>
          <p:cNvSpPr/>
          <p:nvPr/>
        </p:nvSpPr>
        <p:spPr>
          <a:xfrm>
            <a:off x="1189500" y="255690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449" name="Google Shape;2449;p221"/>
          <p:cNvSpPr/>
          <p:nvPr/>
        </p:nvSpPr>
        <p:spPr>
          <a:xfrm>
            <a:off x="1189500" y="263833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2450" name="Google Shape;2450;p221"/>
          <p:cNvSpPr/>
          <p:nvPr/>
        </p:nvSpPr>
        <p:spPr>
          <a:xfrm>
            <a:off x="1711856" y="190545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451" name="Google Shape;2451;p221"/>
          <p:cNvSpPr/>
          <p:nvPr/>
        </p:nvSpPr>
        <p:spPr>
          <a:xfrm>
            <a:off x="1711856" y="198688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452" name="Google Shape;2452;p221"/>
          <p:cNvSpPr/>
          <p:nvPr/>
        </p:nvSpPr>
        <p:spPr>
          <a:xfrm>
            <a:off x="1711856" y="206831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453" name="Google Shape;2453;p221"/>
          <p:cNvSpPr/>
          <p:nvPr/>
        </p:nvSpPr>
        <p:spPr>
          <a:xfrm>
            <a:off x="1711856" y="2149744"/>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454" name="Google Shape;2454;p221"/>
          <p:cNvSpPr/>
          <p:nvPr/>
        </p:nvSpPr>
        <p:spPr>
          <a:xfrm>
            <a:off x="1711856" y="2231175"/>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455" name="Google Shape;2455;p221"/>
          <p:cNvSpPr/>
          <p:nvPr/>
        </p:nvSpPr>
        <p:spPr>
          <a:xfrm>
            <a:off x="1711856" y="2312606"/>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456" name="Google Shape;2456;p221"/>
          <p:cNvSpPr/>
          <p:nvPr/>
        </p:nvSpPr>
        <p:spPr>
          <a:xfrm>
            <a:off x="1711856" y="2394038"/>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457" name="Google Shape;2457;p221"/>
          <p:cNvSpPr/>
          <p:nvPr/>
        </p:nvSpPr>
        <p:spPr>
          <a:xfrm>
            <a:off x="1711856" y="2475469"/>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458" name="Google Shape;2458;p221"/>
          <p:cNvSpPr/>
          <p:nvPr/>
        </p:nvSpPr>
        <p:spPr>
          <a:xfrm>
            <a:off x="1711856" y="255690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459" name="Google Shape;2459;p221"/>
          <p:cNvSpPr/>
          <p:nvPr/>
        </p:nvSpPr>
        <p:spPr>
          <a:xfrm>
            <a:off x="1711856" y="263833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2460" name="Google Shape;2460;p221"/>
          <p:cNvSpPr/>
          <p:nvPr/>
        </p:nvSpPr>
        <p:spPr>
          <a:xfrm>
            <a:off x="2234213" y="190545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461" name="Google Shape;2461;p221"/>
          <p:cNvSpPr/>
          <p:nvPr/>
        </p:nvSpPr>
        <p:spPr>
          <a:xfrm>
            <a:off x="2234213" y="198688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462" name="Google Shape;2462;p221"/>
          <p:cNvSpPr/>
          <p:nvPr/>
        </p:nvSpPr>
        <p:spPr>
          <a:xfrm>
            <a:off x="2234213" y="206831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463" name="Google Shape;2463;p221"/>
          <p:cNvSpPr/>
          <p:nvPr/>
        </p:nvSpPr>
        <p:spPr>
          <a:xfrm>
            <a:off x="2234213" y="2149744"/>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464" name="Google Shape;2464;p221"/>
          <p:cNvSpPr/>
          <p:nvPr/>
        </p:nvSpPr>
        <p:spPr>
          <a:xfrm>
            <a:off x="2234213" y="2231175"/>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465" name="Google Shape;2465;p221"/>
          <p:cNvSpPr/>
          <p:nvPr/>
        </p:nvSpPr>
        <p:spPr>
          <a:xfrm>
            <a:off x="2234213" y="2312606"/>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466" name="Google Shape;2466;p221"/>
          <p:cNvSpPr/>
          <p:nvPr/>
        </p:nvSpPr>
        <p:spPr>
          <a:xfrm>
            <a:off x="2234213" y="2394038"/>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467" name="Google Shape;2467;p221"/>
          <p:cNvSpPr/>
          <p:nvPr/>
        </p:nvSpPr>
        <p:spPr>
          <a:xfrm>
            <a:off x="2234213" y="2475469"/>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468" name="Google Shape;2468;p221"/>
          <p:cNvSpPr/>
          <p:nvPr/>
        </p:nvSpPr>
        <p:spPr>
          <a:xfrm>
            <a:off x="2234213" y="255690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469" name="Google Shape;2469;p221"/>
          <p:cNvSpPr/>
          <p:nvPr/>
        </p:nvSpPr>
        <p:spPr>
          <a:xfrm>
            <a:off x="2234213" y="263833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2470" name="Google Shape;2470;p221"/>
          <p:cNvSpPr/>
          <p:nvPr/>
        </p:nvSpPr>
        <p:spPr>
          <a:xfrm>
            <a:off x="2756569" y="190545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471" name="Google Shape;2471;p221"/>
          <p:cNvSpPr/>
          <p:nvPr/>
        </p:nvSpPr>
        <p:spPr>
          <a:xfrm>
            <a:off x="2756569" y="198688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472" name="Google Shape;2472;p221"/>
          <p:cNvSpPr/>
          <p:nvPr/>
        </p:nvSpPr>
        <p:spPr>
          <a:xfrm>
            <a:off x="2756569" y="206831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473" name="Google Shape;2473;p221"/>
          <p:cNvSpPr/>
          <p:nvPr/>
        </p:nvSpPr>
        <p:spPr>
          <a:xfrm>
            <a:off x="2756569" y="2149744"/>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474" name="Google Shape;2474;p221"/>
          <p:cNvSpPr/>
          <p:nvPr/>
        </p:nvSpPr>
        <p:spPr>
          <a:xfrm>
            <a:off x="2756569" y="2231175"/>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475" name="Google Shape;2475;p221"/>
          <p:cNvSpPr/>
          <p:nvPr/>
        </p:nvSpPr>
        <p:spPr>
          <a:xfrm>
            <a:off x="2756569" y="2312606"/>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476" name="Google Shape;2476;p221"/>
          <p:cNvSpPr/>
          <p:nvPr/>
        </p:nvSpPr>
        <p:spPr>
          <a:xfrm>
            <a:off x="2756569" y="2394038"/>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477" name="Google Shape;2477;p221"/>
          <p:cNvSpPr/>
          <p:nvPr/>
        </p:nvSpPr>
        <p:spPr>
          <a:xfrm>
            <a:off x="2756569" y="2475469"/>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478" name="Google Shape;2478;p221"/>
          <p:cNvSpPr/>
          <p:nvPr/>
        </p:nvSpPr>
        <p:spPr>
          <a:xfrm>
            <a:off x="2756569" y="255690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479" name="Google Shape;2479;p221"/>
          <p:cNvSpPr/>
          <p:nvPr/>
        </p:nvSpPr>
        <p:spPr>
          <a:xfrm>
            <a:off x="2756569" y="263833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2480" name="Google Shape;2480;p221"/>
          <p:cNvSpPr/>
          <p:nvPr/>
        </p:nvSpPr>
        <p:spPr>
          <a:xfrm>
            <a:off x="3278925" y="190545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481" name="Google Shape;2481;p221"/>
          <p:cNvSpPr/>
          <p:nvPr/>
        </p:nvSpPr>
        <p:spPr>
          <a:xfrm>
            <a:off x="3278925" y="198688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482" name="Google Shape;2482;p221"/>
          <p:cNvSpPr/>
          <p:nvPr/>
        </p:nvSpPr>
        <p:spPr>
          <a:xfrm>
            <a:off x="3278925" y="206831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483" name="Google Shape;2483;p221"/>
          <p:cNvSpPr/>
          <p:nvPr/>
        </p:nvSpPr>
        <p:spPr>
          <a:xfrm>
            <a:off x="3278925" y="2149744"/>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484" name="Google Shape;2484;p221"/>
          <p:cNvSpPr/>
          <p:nvPr/>
        </p:nvSpPr>
        <p:spPr>
          <a:xfrm>
            <a:off x="3278925" y="2231175"/>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485" name="Google Shape;2485;p221"/>
          <p:cNvSpPr/>
          <p:nvPr/>
        </p:nvSpPr>
        <p:spPr>
          <a:xfrm>
            <a:off x="3278925" y="2312606"/>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486" name="Google Shape;2486;p221"/>
          <p:cNvSpPr/>
          <p:nvPr/>
        </p:nvSpPr>
        <p:spPr>
          <a:xfrm>
            <a:off x="3278925" y="2394038"/>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487" name="Google Shape;2487;p221"/>
          <p:cNvSpPr/>
          <p:nvPr/>
        </p:nvSpPr>
        <p:spPr>
          <a:xfrm>
            <a:off x="3278925" y="2475469"/>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488" name="Google Shape;2488;p221"/>
          <p:cNvSpPr/>
          <p:nvPr/>
        </p:nvSpPr>
        <p:spPr>
          <a:xfrm>
            <a:off x="3278925" y="255690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489" name="Google Shape;2489;p221"/>
          <p:cNvSpPr/>
          <p:nvPr/>
        </p:nvSpPr>
        <p:spPr>
          <a:xfrm>
            <a:off x="3278925" y="263833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2490" name="Google Shape;2490;p221"/>
          <p:cNvSpPr/>
          <p:nvPr/>
        </p:nvSpPr>
        <p:spPr>
          <a:xfrm>
            <a:off x="3801281" y="190545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491" name="Google Shape;2491;p221"/>
          <p:cNvSpPr/>
          <p:nvPr/>
        </p:nvSpPr>
        <p:spPr>
          <a:xfrm>
            <a:off x="3801281" y="198688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492" name="Google Shape;2492;p221"/>
          <p:cNvSpPr/>
          <p:nvPr/>
        </p:nvSpPr>
        <p:spPr>
          <a:xfrm>
            <a:off x="3801281" y="206831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493" name="Google Shape;2493;p221"/>
          <p:cNvSpPr/>
          <p:nvPr/>
        </p:nvSpPr>
        <p:spPr>
          <a:xfrm>
            <a:off x="3801281" y="2149744"/>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494" name="Google Shape;2494;p221"/>
          <p:cNvSpPr/>
          <p:nvPr/>
        </p:nvSpPr>
        <p:spPr>
          <a:xfrm>
            <a:off x="3801281" y="2231175"/>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495" name="Google Shape;2495;p221"/>
          <p:cNvSpPr/>
          <p:nvPr/>
        </p:nvSpPr>
        <p:spPr>
          <a:xfrm>
            <a:off x="3801281" y="2312606"/>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496" name="Google Shape;2496;p221"/>
          <p:cNvSpPr/>
          <p:nvPr/>
        </p:nvSpPr>
        <p:spPr>
          <a:xfrm>
            <a:off x="3801281" y="2394038"/>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497" name="Google Shape;2497;p221"/>
          <p:cNvSpPr/>
          <p:nvPr/>
        </p:nvSpPr>
        <p:spPr>
          <a:xfrm>
            <a:off x="3801281" y="2475469"/>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498" name="Google Shape;2498;p221"/>
          <p:cNvSpPr/>
          <p:nvPr/>
        </p:nvSpPr>
        <p:spPr>
          <a:xfrm>
            <a:off x="3801281" y="255690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499" name="Google Shape;2499;p221"/>
          <p:cNvSpPr/>
          <p:nvPr/>
        </p:nvSpPr>
        <p:spPr>
          <a:xfrm>
            <a:off x="3801281" y="263833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2500" name="Google Shape;2500;p221"/>
          <p:cNvSpPr/>
          <p:nvPr/>
        </p:nvSpPr>
        <p:spPr>
          <a:xfrm>
            <a:off x="4323638" y="190545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501" name="Google Shape;2501;p221"/>
          <p:cNvSpPr/>
          <p:nvPr/>
        </p:nvSpPr>
        <p:spPr>
          <a:xfrm>
            <a:off x="4323638" y="198688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502" name="Google Shape;2502;p221"/>
          <p:cNvSpPr/>
          <p:nvPr/>
        </p:nvSpPr>
        <p:spPr>
          <a:xfrm>
            <a:off x="4323638" y="206831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503" name="Google Shape;2503;p221"/>
          <p:cNvSpPr/>
          <p:nvPr/>
        </p:nvSpPr>
        <p:spPr>
          <a:xfrm>
            <a:off x="4323638" y="2149744"/>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504" name="Google Shape;2504;p221"/>
          <p:cNvSpPr/>
          <p:nvPr/>
        </p:nvSpPr>
        <p:spPr>
          <a:xfrm>
            <a:off x="4323638" y="2231175"/>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505" name="Google Shape;2505;p221"/>
          <p:cNvSpPr/>
          <p:nvPr/>
        </p:nvSpPr>
        <p:spPr>
          <a:xfrm>
            <a:off x="4323638" y="2312606"/>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506" name="Google Shape;2506;p221"/>
          <p:cNvSpPr/>
          <p:nvPr/>
        </p:nvSpPr>
        <p:spPr>
          <a:xfrm>
            <a:off x="4323638" y="2394038"/>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507" name="Google Shape;2507;p221"/>
          <p:cNvSpPr/>
          <p:nvPr/>
        </p:nvSpPr>
        <p:spPr>
          <a:xfrm>
            <a:off x="4323638" y="2475469"/>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508" name="Google Shape;2508;p221"/>
          <p:cNvSpPr/>
          <p:nvPr/>
        </p:nvSpPr>
        <p:spPr>
          <a:xfrm>
            <a:off x="4323638" y="255690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509" name="Google Shape;2509;p221"/>
          <p:cNvSpPr/>
          <p:nvPr/>
        </p:nvSpPr>
        <p:spPr>
          <a:xfrm>
            <a:off x="4323638" y="263833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2510" name="Google Shape;2510;p221"/>
          <p:cNvSpPr/>
          <p:nvPr/>
        </p:nvSpPr>
        <p:spPr>
          <a:xfrm>
            <a:off x="4845994" y="190545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511" name="Google Shape;2511;p221"/>
          <p:cNvSpPr/>
          <p:nvPr/>
        </p:nvSpPr>
        <p:spPr>
          <a:xfrm>
            <a:off x="4845994" y="198688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512" name="Google Shape;2512;p221"/>
          <p:cNvSpPr/>
          <p:nvPr/>
        </p:nvSpPr>
        <p:spPr>
          <a:xfrm>
            <a:off x="4845994" y="206831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513" name="Google Shape;2513;p221"/>
          <p:cNvSpPr/>
          <p:nvPr/>
        </p:nvSpPr>
        <p:spPr>
          <a:xfrm>
            <a:off x="4845994" y="2149744"/>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514" name="Google Shape;2514;p221"/>
          <p:cNvSpPr/>
          <p:nvPr/>
        </p:nvSpPr>
        <p:spPr>
          <a:xfrm>
            <a:off x="4845994" y="2231175"/>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515" name="Google Shape;2515;p221"/>
          <p:cNvSpPr/>
          <p:nvPr/>
        </p:nvSpPr>
        <p:spPr>
          <a:xfrm>
            <a:off x="4845994" y="2312606"/>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516" name="Google Shape;2516;p221"/>
          <p:cNvSpPr/>
          <p:nvPr/>
        </p:nvSpPr>
        <p:spPr>
          <a:xfrm>
            <a:off x="4845994" y="2394038"/>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517" name="Google Shape;2517;p221"/>
          <p:cNvSpPr/>
          <p:nvPr/>
        </p:nvSpPr>
        <p:spPr>
          <a:xfrm>
            <a:off x="4845994" y="2475469"/>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518" name="Google Shape;2518;p221"/>
          <p:cNvSpPr/>
          <p:nvPr/>
        </p:nvSpPr>
        <p:spPr>
          <a:xfrm>
            <a:off x="4845994" y="255690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519" name="Google Shape;2519;p221"/>
          <p:cNvSpPr/>
          <p:nvPr/>
        </p:nvSpPr>
        <p:spPr>
          <a:xfrm>
            <a:off x="4845994" y="263833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2520" name="Google Shape;2520;p221"/>
          <p:cNvSpPr/>
          <p:nvPr/>
        </p:nvSpPr>
        <p:spPr>
          <a:xfrm>
            <a:off x="5368350" y="190545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521" name="Google Shape;2521;p221"/>
          <p:cNvSpPr/>
          <p:nvPr/>
        </p:nvSpPr>
        <p:spPr>
          <a:xfrm>
            <a:off x="5368350" y="198688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522" name="Google Shape;2522;p221"/>
          <p:cNvSpPr/>
          <p:nvPr/>
        </p:nvSpPr>
        <p:spPr>
          <a:xfrm>
            <a:off x="5368350" y="206831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523" name="Google Shape;2523;p221"/>
          <p:cNvSpPr/>
          <p:nvPr/>
        </p:nvSpPr>
        <p:spPr>
          <a:xfrm>
            <a:off x="5368350" y="2149744"/>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524" name="Google Shape;2524;p221"/>
          <p:cNvSpPr/>
          <p:nvPr/>
        </p:nvSpPr>
        <p:spPr>
          <a:xfrm>
            <a:off x="5368350" y="2231175"/>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525" name="Google Shape;2525;p221"/>
          <p:cNvSpPr/>
          <p:nvPr/>
        </p:nvSpPr>
        <p:spPr>
          <a:xfrm>
            <a:off x="5368350" y="2312606"/>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526" name="Google Shape;2526;p221"/>
          <p:cNvSpPr/>
          <p:nvPr/>
        </p:nvSpPr>
        <p:spPr>
          <a:xfrm>
            <a:off x="5368350" y="2394038"/>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527" name="Google Shape;2527;p221"/>
          <p:cNvSpPr/>
          <p:nvPr/>
        </p:nvSpPr>
        <p:spPr>
          <a:xfrm>
            <a:off x="5368350" y="2475469"/>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528" name="Google Shape;2528;p221"/>
          <p:cNvSpPr/>
          <p:nvPr/>
        </p:nvSpPr>
        <p:spPr>
          <a:xfrm>
            <a:off x="5368350" y="255690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529" name="Google Shape;2529;p221"/>
          <p:cNvSpPr/>
          <p:nvPr/>
        </p:nvSpPr>
        <p:spPr>
          <a:xfrm>
            <a:off x="5368350" y="263833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2530" name="Google Shape;2530;p221"/>
          <p:cNvSpPr/>
          <p:nvPr/>
        </p:nvSpPr>
        <p:spPr>
          <a:xfrm>
            <a:off x="667144" y="3239092"/>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531" name="Google Shape;2531;p221"/>
          <p:cNvSpPr/>
          <p:nvPr/>
        </p:nvSpPr>
        <p:spPr>
          <a:xfrm>
            <a:off x="667144" y="332052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532" name="Google Shape;2532;p221"/>
          <p:cNvSpPr/>
          <p:nvPr/>
        </p:nvSpPr>
        <p:spPr>
          <a:xfrm>
            <a:off x="667144" y="3401955"/>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533" name="Google Shape;2533;p221"/>
          <p:cNvSpPr/>
          <p:nvPr/>
        </p:nvSpPr>
        <p:spPr>
          <a:xfrm>
            <a:off x="667144" y="3483386"/>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534" name="Google Shape;2534;p221"/>
          <p:cNvSpPr/>
          <p:nvPr/>
        </p:nvSpPr>
        <p:spPr>
          <a:xfrm>
            <a:off x="667144" y="3564817"/>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535" name="Google Shape;2535;p221"/>
          <p:cNvSpPr/>
          <p:nvPr/>
        </p:nvSpPr>
        <p:spPr>
          <a:xfrm>
            <a:off x="667144" y="3646248"/>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536" name="Google Shape;2536;p221"/>
          <p:cNvSpPr/>
          <p:nvPr/>
        </p:nvSpPr>
        <p:spPr>
          <a:xfrm>
            <a:off x="667144" y="372768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537" name="Google Shape;2537;p221"/>
          <p:cNvSpPr/>
          <p:nvPr/>
        </p:nvSpPr>
        <p:spPr>
          <a:xfrm>
            <a:off x="667144" y="380911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538" name="Google Shape;2538;p221"/>
          <p:cNvSpPr/>
          <p:nvPr/>
        </p:nvSpPr>
        <p:spPr>
          <a:xfrm>
            <a:off x="667144" y="3890542"/>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539" name="Google Shape;2539;p221"/>
          <p:cNvSpPr/>
          <p:nvPr/>
        </p:nvSpPr>
        <p:spPr>
          <a:xfrm>
            <a:off x="667144" y="397197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2540" name="Google Shape;2540;p221"/>
          <p:cNvSpPr/>
          <p:nvPr/>
        </p:nvSpPr>
        <p:spPr>
          <a:xfrm>
            <a:off x="1189500" y="3239092"/>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541" name="Google Shape;2541;p221"/>
          <p:cNvSpPr/>
          <p:nvPr/>
        </p:nvSpPr>
        <p:spPr>
          <a:xfrm>
            <a:off x="1189500" y="332052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542" name="Google Shape;2542;p221"/>
          <p:cNvSpPr/>
          <p:nvPr/>
        </p:nvSpPr>
        <p:spPr>
          <a:xfrm>
            <a:off x="1189500" y="3401955"/>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543" name="Google Shape;2543;p221"/>
          <p:cNvSpPr/>
          <p:nvPr/>
        </p:nvSpPr>
        <p:spPr>
          <a:xfrm>
            <a:off x="1189500" y="3483386"/>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544" name="Google Shape;2544;p221"/>
          <p:cNvSpPr/>
          <p:nvPr/>
        </p:nvSpPr>
        <p:spPr>
          <a:xfrm>
            <a:off x="1189500" y="3564817"/>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545" name="Google Shape;2545;p221"/>
          <p:cNvSpPr/>
          <p:nvPr/>
        </p:nvSpPr>
        <p:spPr>
          <a:xfrm>
            <a:off x="1189500" y="3646248"/>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546" name="Google Shape;2546;p221"/>
          <p:cNvSpPr/>
          <p:nvPr/>
        </p:nvSpPr>
        <p:spPr>
          <a:xfrm>
            <a:off x="1189500" y="372768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547" name="Google Shape;2547;p221"/>
          <p:cNvSpPr/>
          <p:nvPr/>
        </p:nvSpPr>
        <p:spPr>
          <a:xfrm>
            <a:off x="1189500" y="380911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548" name="Google Shape;2548;p221"/>
          <p:cNvSpPr/>
          <p:nvPr/>
        </p:nvSpPr>
        <p:spPr>
          <a:xfrm>
            <a:off x="1189500" y="3890542"/>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549" name="Google Shape;2549;p221"/>
          <p:cNvSpPr/>
          <p:nvPr/>
        </p:nvSpPr>
        <p:spPr>
          <a:xfrm>
            <a:off x="1189500" y="397197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2550" name="Google Shape;2550;p221"/>
          <p:cNvSpPr/>
          <p:nvPr/>
        </p:nvSpPr>
        <p:spPr>
          <a:xfrm>
            <a:off x="1711856" y="3239092"/>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551" name="Google Shape;2551;p221"/>
          <p:cNvSpPr/>
          <p:nvPr/>
        </p:nvSpPr>
        <p:spPr>
          <a:xfrm>
            <a:off x="1711856" y="332052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552" name="Google Shape;2552;p221"/>
          <p:cNvSpPr/>
          <p:nvPr/>
        </p:nvSpPr>
        <p:spPr>
          <a:xfrm>
            <a:off x="1711856" y="3401955"/>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553" name="Google Shape;2553;p221"/>
          <p:cNvSpPr/>
          <p:nvPr/>
        </p:nvSpPr>
        <p:spPr>
          <a:xfrm>
            <a:off x="1711856" y="3483386"/>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554" name="Google Shape;2554;p221"/>
          <p:cNvSpPr/>
          <p:nvPr/>
        </p:nvSpPr>
        <p:spPr>
          <a:xfrm>
            <a:off x="1711856" y="3564817"/>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555" name="Google Shape;2555;p221"/>
          <p:cNvSpPr/>
          <p:nvPr/>
        </p:nvSpPr>
        <p:spPr>
          <a:xfrm>
            <a:off x="1711856" y="3646248"/>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556" name="Google Shape;2556;p221"/>
          <p:cNvSpPr/>
          <p:nvPr/>
        </p:nvSpPr>
        <p:spPr>
          <a:xfrm>
            <a:off x="1711856" y="372768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557" name="Google Shape;2557;p221"/>
          <p:cNvSpPr/>
          <p:nvPr/>
        </p:nvSpPr>
        <p:spPr>
          <a:xfrm>
            <a:off x="1711856" y="380911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558" name="Google Shape;2558;p221"/>
          <p:cNvSpPr/>
          <p:nvPr/>
        </p:nvSpPr>
        <p:spPr>
          <a:xfrm>
            <a:off x="1711856" y="3890542"/>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559" name="Google Shape;2559;p221"/>
          <p:cNvSpPr/>
          <p:nvPr/>
        </p:nvSpPr>
        <p:spPr>
          <a:xfrm>
            <a:off x="1711856" y="397197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2560" name="Google Shape;2560;p221"/>
          <p:cNvSpPr/>
          <p:nvPr/>
        </p:nvSpPr>
        <p:spPr>
          <a:xfrm>
            <a:off x="2234213" y="3239092"/>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561" name="Google Shape;2561;p221"/>
          <p:cNvSpPr/>
          <p:nvPr/>
        </p:nvSpPr>
        <p:spPr>
          <a:xfrm>
            <a:off x="2234213" y="332052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562" name="Google Shape;2562;p221"/>
          <p:cNvSpPr/>
          <p:nvPr/>
        </p:nvSpPr>
        <p:spPr>
          <a:xfrm>
            <a:off x="2234213" y="3401955"/>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563" name="Google Shape;2563;p221"/>
          <p:cNvSpPr/>
          <p:nvPr/>
        </p:nvSpPr>
        <p:spPr>
          <a:xfrm>
            <a:off x="2234213" y="3483386"/>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564" name="Google Shape;2564;p221"/>
          <p:cNvSpPr/>
          <p:nvPr/>
        </p:nvSpPr>
        <p:spPr>
          <a:xfrm>
            <a:off x="2234213" y="3564817"/>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565" name="Google Shape;2565;p221"/>
          <p:cNvSpPr/>
          <p:nvPr/>
        </p:nvSpPr>
        <p:spPr>
          <a:xfrm>
            <a:off x="2234213" y="3646248"/>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566" name="Google Shape;2566;p221"/>
          <p:cNvSpPr/>
          <p:nvPr/>
        </p:nvSpPr>
        <p:spPr>
          <a:xfrm>
            <a:off x="2234213" y="372768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567" name="Google Shape;2567;p221"/>
          <p:cNvSpPr/>
          <p:nvPr/>
        </p:nvSpPr>
        <p:spPr>
          <a:xfrm>
            <a:off x="2234213" y="380911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568" name="Google Shape;2568;p221"/>
          <p:cNvSpPr/>
          <p:nvPr/>
        </p:nvSpPr>
        <p:spPr>
          <a:xfrm>
            <a:off x="2234213" y="3890542"/>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569" name="Google Shape;2569;p221"/>
          <p:cNvSpPr/>
          <p:nvPr/>
        </p:nvSpPr>
        <p:spPr>
          <a:xfrm>
            <a:off x="2234213" y="397197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2570" name="Google Shape;2570;p221"/>
          <p:cNvSpPr/>
          <p:nvPr/>
        </p:nvSpPr>
        <p:spPr>
          <a:xfrm>
            <a:off x="2756569" y="3239092"/>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571" name="Google Shape;2571;p221"/>
          <p:cNvSpPr/>
          <p:nvPr/>
        </p:nvSpPr>
        <p:spPr>
          <a:xfrm>
            <a:off x="2756569" y="332052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572" name="Google Shape;2572;p221"/>
          <p:cNvSpPr/>
          <p:nvPr/>
        </p:nvSpPr>
        <p:spPr>
          <a:xfrm>
            <a:off x="2756569" y="3401955"/>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573" name="Google Shape;2573;p221"/>
          <p:cNvSpPr/>
          <p:nvPr/>
        </p:nvSpPr>
        <p:spPr>
          <a:xfrm>
            <a:off x="2756569" y="3483386"/>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574" name="Google Shape;2574;p221"/>
          <p:cNvSpPr/>
          <p:nvPr/>
        </p:nvSpPr>
        <p:spPr>
          <a:xfrm>
            <a:off x="2756569" y="3564817"/>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575" name="Google Shape;2575;p221"/>
          <p:cNvSpPr/>
          <p:nvPr/>
        </p:nvSpPr>
        <p:spPr>
          <a:xfrm>
            <a:off x="2756569" y="3646248"/>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576" name="Google Shape;2576;p221"/>
          <p:cNvSpPr/>
          <p:nvPr/>
        </p:nvSpPr>
        <p:spPr>
          <a:xfrm>
            <a:off x="2756569" y="372768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577" name="Google Shape;2577;p221"/>
          <p:cNvSpPr/>
          <p:nvPr/>
        </p:nvSpPr>
        <p:spPr>
          <a:xfrm>
            <a:off x="2756569" y="380911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578" name="Google Shape;2578;p221"/>
          <p:cNvSpPr/>
          <p:nvPr/>
        </p:nvSpPr>
        <p:spPr>
          <a:xfrm>
            <a:off x="2756569" y="3890542"/>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579" name="Google Shape;2579;p221"/>
          <p:cNvSpPr/>
          <p:nvPr/>
        </p:nvSpPr>
        <p:spPr>
          <a:xfrm>
            <a:off x="2756569" y="397197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2580" name="Google Shape;2580;p221"/>
          <p:cNvSpPr/>
          <p:nvPr/>
        </p:nvSpPr>
        <p:spPr>
          <a:xfrm>
            <a:off x="3278925" y="3239092"/>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581" name="Google Shape;2581;p221"/>
          <p:cNvSpPr/>
          <p:nvPr/>
        </p:nvSpPr>
        <p:spPr>
          <a:xfrm>
            <a:off x="3278925" y="332052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582" name="Google Shape;2582;p221"/>
          <p:cNvSpPr/>
          <p:nvPr/>
        </p:nvSpPr>
        <p:spPr>
          <a:xfrm>
            <a:off x="3278925" y="3401955"/>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583" name="Google Shape;2583;p221"/>
          <p:cNvSpPr/>
          <p:nvPr/>
        </p:nvSpPr>
        <p:spPr>
          <a:xfrm>
            <a:off x="3278925" y="3483386"/>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584" name="Google Shape;2584;p221"/>
          <p:cNvSpPr/>
          <p:nvPr/>
        </p:nvSpPr>
        <p:spPr>
          <a:xfrm>
            <a:off x="3278925" y="3564817"/>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585" name="Google Shape;2585;p221"/>
          <p:cNvSpPr/>
          <p:nvPr/>
        </p:nvSpPr>
        <p:spPr>
          <a:xfrm>
            <a:off x="3278925" y="3646248"/>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586" name="Google Shape;2586;p221"/>
          <p:cNvSpPr/>
          <p:nvPr/>
        </p:nvSpPr>
        <p:spPr>
          <a:xfrm>
            <a:off x="3278925" y="372768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587" name="Google Shape;2587;p221"/>
          <p:cNvSpPr/>
          <p:nvPr/>
        </p:nvSpPr>
        <p:spPr>
          <a:xfrm>
            <a:off x="3278925" y="380911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588" name="Google Shape;2588;p221"/>
          <p:cNvSpPr/>
          <p:nvPr/>
        </p:nvSpPr>
        <p:spPr>
          <a:xfrm>
            <a:off x="3278925" y="3890542"/>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589" name="Google Shape;2589;p221"/>
          <p:cNvSpPr/>
          <p:nvPr/>
        </p:nvSpPr>
        <p:spPr>
          <a:xfrm>
            <a:off x="3278925" y="397197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2590" name="Google Shape;2590;p221"/>
          <p:cNvSpPr/>
          <p:nvPr/>
        </p:nvSpPr>
        <p:spPr>
          <a:xfrm>
            <a:off x="3801281" y="3239092"/>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591" name="Google Shape;2591;p221"/>
          <p:cNvSpPr/>
          <p:nvPr/>
        </p:nvSpPr>
        <p:spPr>
          <a:xfrm>
            <a:off x="3801281" y="332052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592" name="Google Shape;2592;p221"/>
          <p:cNvSpPr/>
          <p:nvPr/>
        </p:nvSpPr>
        <p:spPr>
          <a:xfrm>
            <a:off x="3801281" y="3401955"/>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593" name="Google Shape;2593;p221"/>
          <p:cNvSpPr/>
          <p:nvPr/>
        </p:nvSpPr>
        <p:spPr>
          <a:xfrm>
            <a:off x="3801281" y="3483386"/>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594" name="Google Shape;2594;p221"/>
          <p:cNvSpPr/>
          <p:nvPr/>
        </p:nvSpPr>
        <p:spPr>
          <a:xfrm>
            <a:off x="3801281" y="3564817"/>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595" name="Google Shape;2595;p221"/>
          <p:cNvSpPr/>
          <p:nvPr/>
        </p:nvSpPr>
        <p:spPr>
          <a:xfrm>
            <a:off x="3801281" y="3646248"/>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596" name="Google Shape;2596;p221"/>
          <p:cNvSpPr/>
          <p:nvPr/>
        </p:nvSpPr>
        <p:spPr>
          <a:xfrm>
            <a:off x="3801281" y="372768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597" name="Google Shape;2597;p221"/>
          <p:cNvSpPr/>
          <p:nvPr/>
        </p:nvSpPr>
        <p:spPr>
          <a:xfrm>
            <a:off x="3801281" y="380911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598" name="Google Shape;2598;p221"/>
          <p:cNvSpPr/>
          <p:nvPr/>
        </p:nvSpPr>
        <p:spPr>
          <a:xfrm>
            <a:off x="3801281" y="3890542"/>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599" name="Google Shape;2599;p221"/>
          <p:cNvSpPr/>
          <p:nvPr/>
        </p:nvSpPr>
        <p:spPr>
          <a:xfrm>
            <a:off x="3801281" y="397197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2600" name="Google Shape;2600;p221"/>
          <p:cNvSpPr/>
          <p:nvPr/>
        </p:nvSpPr>
        <p:spPr>
          <a:xfrm>
            <a:off x="4323638" y="3239092"/>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601" name="Google Shape;2601;p221"/>
          <p:cNvSpPr/>
          <p:nvPr/>
        </p:nvSpPr>
        <p:spPr>
          <a:xfrm>
            <a:off x="4323638" y="332052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602" name="Google Shape;2602;p221"/>
          <p:cNvSpPr/>
          <p:nvPr/>
        </p:nvSpPr>
        <p:spPr>
          <a:xfrm>
            <a:off x="4323638" y="3401955"/>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603" name="Google Shape;2603;p221"/>
          <p:cNvSpPr/>
          <p:nvPr/>
        </p:nvSpPr>
        <p:spPr>
          <a:xfrm>
            <a:off x="4323638" y="3483386"/>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604" name="Google Shape;2604;p221"/>
          <p:cNvSpPr/>
          <p:nvPr/>
        </p:nvSpPr>
        <p:spPr>
          <a:xfrm>
            <a:off x="4323638" y="3564817"/>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605" name="Google Shape;2605;p221"/>
          <p:cNvSpPr/>
          <p:nvPr/>
        </p:nvSpPr>
        <p:spPr>
          <a:xfrm>
            <a:off x="4323638" y="3646248"/>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606" name="Google Shape;2606;p221"/>
          <p:cNvSpPr/>
          <p:nvPr/>
        </p:nvSpPr>
        <p:spPr>
          <a:xfrm>
            <a:off x="4323638" y="372768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607" name="Google Shape;2607;p221"/>
          <p:cNvSpPr/>
          <p:nvPr/>
        </p:nvSpPr>
        <p:spPr>
          <a:xfrm>
            <a:off x="4323638" y="380911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608" name="Google Shape;2608;p221"/>
          <p:cNvSpPr/>
          <p:nvPr/>
        </p:nvSpPr>
        <p:spPr>
          <a:xfrm>
            <a:off x="4323638" y="3890542"/>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609" name="Google Shape;2609;p221"/>
          <p:cNvSpPr/>
          <p:nvPr/>
        </p:nvSpPr>
        <p:spPr>
          <a:xfrm>
            <a:off x="4323638" y="397197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2610" name="Google Shape;2610;p221"/>
          <p:cNvSpPr/>
          <p:nvPr/>
        </p:nvSpPr>
        <p:spPr>
          <a:xfrm>
            <a:off x="4845994" y="3239092"/>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611" name="Google Shape;2611;p221"/>
          <p:cNvSpPr/>
          <p:nvPr/>
        </p:nvSpPr>
        <p:spPr>
          <a:xfrm>
            <a:off x="4845994" y="332052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612" name="Google Shape;2612;p221"/>
          <p:cNvSpPr/>
          <p:nvPr/>
        </p:nvSpPr>
        <p:spPr>
          <a:xfrm>
            <a:off x="4845994" y="3401955"/>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613" name="Google Shape;2613;p221"/>
          <p:cNvSpPr/>
          <p:nvPr/>
        </p:nvSpPr>
        <p:spPr>
          <a:xfrm>
            <a:off x="4845994" y="3483386"/>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614" name="Google Shape;2614;p221"/>
          <p:cNvSpPr/>
          <p:nvPr/>
        </p:nvSpPr>
        <p:spPr>
          <a:xfrm>
            <a:off x="4845994" y="3564817"/>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615" name="Google Shape;2615;p221"/>
          <p:cNvSpPr/>
          <p:nvPr/>
        </p:nvSpPr>
        <p:spPr>
          <a:xfrm>
            <a:off x="4845994" y="3646248"/>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616" name="Google Shape;2616;p221"/>
          <p:cNvSpPr/>
          <p:nvPr/>
        </p:nvSpPr>
        <p:spPr>
          <a:xfrm>
            <a:off x="4845994" y="372768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617" name="Google Shape;2617;p221"/>
          <p:cNvSpPr/>
          <p:nvPr/>
        </p:nvSpPr>
        <p:spPr>
          <a:xfrm>
            <a:off x="4845994" y="380911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618" name="Google Shape;2618;p221"/>
          <p:cNvSpPr/>
          <p:nvPr/>
        </p:nvSpPr>
        <p:spPr>
          <a:xfrm>
            <a:off x="4845994" y="3890542"/>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619" name="Google Shape;2619;p221"/>
          <p:cNvSpPr/>
          <p:nvPr/>
        </p:nvSpPr>
        <p:spPr>
          <a:xfrm>
            <a:off x="4845994" y="397197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2620" name="Google Shape;2620;p221"/>
          <p:cNvSpPr/>
          <p:nvPr/>
        </p:nvSpPr>
        <p:spPr>
          <a:xfrm>
            <a:off x="5368350" y="3239092"/>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621" name="Google Shape;2621;p221"/>
          <p:cNvSpPr/>
          <p:nvPr/>
        </p:nvSpPr>
        <p:spPr>
          <a:xfrm>
            <a:off x="5368350" y="332052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622" name="Google Shape;2622;p221"/>
          <p:cNvSpPr/>
          <p:nvPr/>
        </p:nvSpPr>
        <p:spPr>
          <a:xfrm>
            <a:off x="5368350" y="3401955"/>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623" name="Google Shape;2623;p221"/>
          <p:cNvSpPr/>
          <p:nvPr/>
        </p:nvSpPr>
        <p:spPr>
          <a:xfrm>
            <a:off x="5368350" y="3483386"/>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624" name="Google Shape;2624;p221"/>
          <p:cNvSpPr/>
          <p:nvPr/>
        </p:nvSpPr>
        <p:spPr>
          <a:xfrm>
            <a:off x="5368350" y="3564817"/>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625" name="Google Shape;2625;p221"/>
          <p:cNvSpPr/>
          <p:nvPr/>
        </p:nvSpPr>
        <p:spPr>
          <a:xfrm>
            <a:off x="5368350" y="3646248"/>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626" name="Google Shape;2626;p221"/>
          <p:cNvSpPr/>
          <p:nvPr/>
        </p:nvSpPr>
        <p:spPr>
          <a:xfrm>
            <a:off x="5368350" y="372768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627" name="Google Shape;2627;p221"/>
          <p:cNvSpPr/>
          <p:nvPr/>
        </p:nvSpPr>
        <p:spPr>
          <a:xfrm>
            <a:off x="5368350" y="380911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628" name="Google Shape;2628;p221"/>
          <p:cNvSpPr/>
          <p:nvPr/>
        </p:nvSpPr>
        <p:spPr>
          <a:xfrm>
            <a:off x="5368350" y="3890542"/>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629" name="Google Shape;2629;p221"/>
          <p:cNvSpPr/>
          <p:nvPr/>
        </p:nvSpPr>
        <p:spPr>
          <a:xfrm>
            <a:off x="5368350" y="397197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2630" name="Google Shape;2630;p221"/>
          <p:cNvSpPr txBox="1"/>
          <p:nvPr>
            <p:ph idx="6"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9pPr>
          </a:lstStyle>
          <a:p/>
        </p:txBody>
      </p:sp>
      <p:sp>
        <p:nvSpPr>
          <p:cNvPr id="2631" name="Google Shape;2631;p221"/>
          <p:cNvSpPr txBox="1"/>
          <p:nvPr>
            <p:ph type="title"/>
          </p:nvPr>
        </p:nvSpPr>
        <p:spPr>
          <a:xfrm>
            <a:off x="663788" y="82526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1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sp>
        <p:nvSpPr>
          <p:cNvPr id="2632" name="Google Shape;2632;p221"/>
          <p:cNvSpPr txBox="1"/>
          <p:nvPr>
            <p:ph idx="7" type="subTitle"/>
          </p:nvPr>
        </p:nvSpPr>
        <p:spPr>
          <a:xfrm>
            <a:off x="663844" y="1240163"/>
            <a:ext cx="7816500" cy="2190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quote three column">
  <p:cSld name="CUSTOM_4_9">
    <p:spTree>
      <p:nvGrpSpPr>
        <p:cNvPr id="2633" name="Shape 2633"/>
        <p:cNvGrpSpPr/>
        <p:nvPr/>
      </p:nvGrpSpPr>
      <p:grpSpPr>
        <a:xfrm>
          <a:off x="0" y="0"/>
          <a:ext cx="0" cy="0"/>
          <a:chOff x="0" y="0"/>
          <a:chExt cx="0" cy="0"/>
        </a:xfrm>
      </p:grpSpPr>
      <p:cxnSp>
        <p:nvCxnSpPr>
          <p:cNvPr id="2634" name="Google Shape;2634;p222"/>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2635" name="Google Shape;2635;p222"/>
          <p:cNvCxnSpPr/>
          <p:nvPr/>
        </p:nvCxnSpPr>
        <p:spPr>
          <a:xfrm rot="10800000">
            <a:off x="335825" y="4801200"/>
            <a:ext cx="0" cy="342300"/>
          </a:xfrm>
          <a:prstGeom prst="straightConnector1">
            <a:avLst/>
          </a:prstGeom>
          <a:noFill/>
          <a:ln cap="flat" cmpd="sng" w="9525">
            <a:solidFill>
              <a:schemeClr val="accent1"/>
            </a:solidFill>
            <a:prstDash val="solid"/>
            <a:round/>
            <a:headEnd len="med" w="med" type="none"/>
            <a:tailEnd len="med" w="med" type="none"/>
          </a:ln>
        </p:spPr>
      </p:cxnSp>
      <p:sp>
        <p:nvSpPr>
          <p:cNvPr id="2636" name="Google Shape;2636;p222"/>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2637" name="Google Shape;2637;p222"/>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2638" name="Google Shape;2638;p222"/>
          <p:cNvSpPr txBox="1"/>
          <p:nvPr>
            <p:ph idx="1" type="subTitle"/>
          </p:nvPr>
        </p:nvSpPr>
        <p:spPr>
          <a:xfrm>
            <a:off x="663788" y="4627163"/>
            <a:ext cx="6001800" cy="4200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cxnSp>
        <p:nvCxnSpPr>
          <p:cNvPr id="2639" name="Google Shape;2639;p222"/>
          <p:cNvCxnSpPr/>
          <p:nvPr/>
        </p:nvCxnSpPr>
        <p:spPr>
          <a:xfrm>
            <a:off x="3230700" y="2082713"/>
            <a:ext cx="0" cy="1726800"/>
          </a:xfrm>
          <a:prstGeom prst="straightConnector1">
            <a:avLst/>
          </a:prstGeom>
          <a:noFill/>
          <a:ln cap="flat" cmpd="sng" w="9525">
            <a:solidFill>
              <a:schemeClr val="dk2"/>
            </a:solidFill>
            <a:prstDash val="dot"/>
            <a:round/>
            <a:headEnd len="med" w="med" type="none"/>
            <a:tailEnd len="med" w="med" type="none"/>
          </a:ln>
        </p:spPr>
      </p:cxnSp>
      <p:cxnSp>
        <p:nvCxnSpPr>
          <p:cNvPr id="2640" name="Google Shape;2640;p222"/>
          <p:cNvCxnSpPr/>
          <p:nvPr/>
        </p:nvCxnSpPr>
        <p:spPr>
          <a:xfrm>
            <a:off x="5917913" y="2082713"/>
            <a:ext cx="0" cy="1726800"/>
          </a:xfrm>
          <a:prstGeom prst="straightConnector1">
            <a:avLst/>
          </a:prstGeom>
          <a:noFill/>
          <a:ln cap="flat" cmpd="sng" w="9525">
            <a:solidFill>
              <a:schemeClr val="dk2"/>
            </a:solidFill>
            <a:prstDash val="dot"/>
            <a:round/>
            <a:headEnd len="med" w="med" type="none"/>
            <a:tailEnd len="med" w="med" type="none"/>
          </a:ln>
        </p:spPr>
      </p:cxnSp>
      <p:sp>
        <p:nvSpPr>
          <p:cNvPr id="2641" name="Google Shape;2641;p222"/>
          <p:cNvSpPr txBox="1"/>
          <p:nvPr>
            <p:ph idx="2" type="subTitle"/>
          </p:nvPr>
        </p:nvSpPr>
        <p:spPr>
          <a:xfrm>
            <a:off x="855694" y="3510788"/>
            <a:ext cx="2062800" cy="3195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None/>
              <a:defRPr sz="900"/>
            </a:lvl1pPr>
            <a:lvl2pPr lvl="1" rtl="0">
              <a:lnSpc>
                <a:spcPct val="115000"/>
              </a:lnSpc>
              <a:spcBef>
                <a:spcPts val="0"/>
              </a:spcBef>
              <a:spcAft>
                <a:spcPts val="0"/>
              </a:spcAft>
              <a:buNone/>
              <a:defRPr sz="900"/>
            </a:lvl2pPr>
            <a:lvl3pPr lvl="2" rtl="0">
              <a:lnSpc>
                <a:spcPct val="115000"/>
              </a:lnSpc>
              <a:spcBef>
                <a:spcPts val="0"/>
              </a:spcBef>
              <a:spcAft>
                <a:spcPts val="0"/>
              </a:spcAft>
              <a:buNone/>
              <a:defRPr sz="900"/>
            </a:lvl3pPr>
            <a:lvl4pPr lvl="3" rtl="0">
              <a:lnSpc>
                <a:spcPct val="115000"/>
              </a:lnSpc>
              <a:spcBef>
                <a:spcPts val="0"/>
              </a:spcBef>
              <a:spcAft>
                <a:spcPts val="0"/>
              </a:spcAft>
              <a:buNone/>
              <a:defRPr sz="900"/>
            </a:lvl4pPr>
            <a:lvl5pPr lvl="4" rtl="0">
              <a:lnSpc>
                <a:spcPct val="115000"/>
              </a:lnSpc>
              <a:spcBef>
                <a:spcPts val="0"/>
              </a:spcBef>
              <a:spcAft>
                <a:spcPts val="0"/>
              </a:spcAft>
              <a:buNone/>
              <a:defRPr sz="900"/>
            </a:lvl5pPr>
            <a:lvl6pPr lvl="5" rtl="0">
              <a:lnSpc>
                <a:spcPct val="115000"/>
              </a:lnSpc>
              <a:spcBef>
                <a:spcPts val="0"/>
              </a:spcBef>
              <a:spcAft>
                <a:spcPts val="0"/>
              </a:spcAft>
              <a:buNone/>
              <a:defRPr sz="900"/>
            </a:lvl6pPr>
            <a:lvl7pPr lvl="6" rtl="0">
              <a:lnSpc>
                <a:spcPct val="115000"/>
              </a:lnSpc>
              <a:spcBef>
                <a:spcPts val="0"/>
              </a:spcBef>
              <a:spcAft>
                <a:spcPts val="0"/>
              </a:spcAft>
              <a:buNone/>
              <a:defRPr sz="900"/>
            </a:lvl7pPr>
            <a:lvl8pPr lvl="7" rtl="0">
              <a:lnSpc>
                <a:spcPct val="115000"/>
              </a:lnSpc>
              <a:spcBef>
                <a:spcPts val="0"/>
              </a:spcBef>
              <a:spcAft>
                <a:spcPts val="0"/>
              </a:spcAft>
              <a:buNone/>
              <a:defRPr sz="900"/>
            </a:lvl8pPr>
            <a:lvl9pPr lvl="8" rtl="0">
              <a:lnSpc>
                <a:spcPct val="115000"/>
              </a:lnSpc>
              <a:spcBef>
                <a:spcPts val="0"/>
              </a:spcBef>
              <a:spcAft>
                <a:spcPts val="0"/>
              </a:spcAft>
              <a:buNone/>
              <a:defRPr sz="900"/>
            </a:lvl9pPr>
          </a:lstStyle>
          <a:p/>
        </p:txBody>
      </p:sp>
      <p:sp>
        <p:nvSpPr>
          <p:cNvPr id="2642" name="Google Shape;2642;p222"/>
          <p:cNvSpPr txBox="1"/>
          <p:nvPr>
            <p:ph idx="3" type="subTitle"/>
          </p:nvPr>
        </p:nvSpPr>
        <p:spPr>
          <a:xfrm>
            <a:off x="855694" y="2110282"/>
            <a:ext cx="2062800" cy="11613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None/>
              <a:defRPr sz="1100"/>
            </a:lvl1pPr>
            <a:lvl2pPr lvl="1" rtl="0">
              <a:lnSpc>
                <a:spcPct val="140000"/>
              </a:lnSpc>
              <a:spcBef>
                <a:spcPts val="0"/>
              </a:spcBef>
              <a:spcAft>
                <a:spcPts val="0"/>
              </a:spcAft>
              <a:buNone/>
              <a:defRPr sz="1100"/>
            </a:lvl2pPr>
            <a:lvl3pPr lvl="2" rtl="0">
              <a:lnSpc>
                <a:spcPct val="140000"/>
              </a:lnSpc>
              <a:spcBef>
                <a:spcPts val="0"/>
              </a:spcBef>
              <a:spcAft>
                <a:spcPts val="0"/>
              </a:spcAft>
              <a:buNone/>
              <a:defRPr sz="1100"/>
            </a:lvl3pPr>
            <a:lvl4pPr lvl="3" rtl="0">
              <a:lnSpc>
                <a:spcPct val="140000"/>
              </a:lnSpc>
              <a:spcBef>
                <a:spcPts val="0"/>
              </a:spcBef>
              <a:spcAft>
                <a:spcPts val="0"/>
              </a:spcAft>
              <a:buNone/>
              <a:defRPr sz="1100"/>
            </a:lvl4pPr>
            <a:lvl5pPr lvl="4" rtl="0">
              <a:lnSpc>
                <a:spcPct val="140000"/>
              </a:lnSpc>
              <a:spcBef>
                <a:spcPts val="0"/>
              </a:spcBef>
              <a:spcAft>
                <a:spcPts val="0"/>
              </a:spcAft>
              <a:buNone/>
              <a:defRPr sz="1100"/>
            </a:lvl5pPr>
            <a:lvl6pPr lvl="5" rtl="0">
              <a:lnSpc>
                <a:spcPct val="140000"/>
              </a:lnSpc>
              <a:spcBef>
                <a:spcPts val="0"/>
              </a:spcBef>
              <a:spcAft>
                <a:spcPts val="0"/>
              </a:spcAft>
              <a:buNone/>
              <a:defRPr sz="1100"/>
            </a:lvl6pPr>
            <a:lvl7pPr lvl="6" rtl="0">
              <a:lnSpc>
                <a:spcPct val="140000"/>
              </a:lnSpc>
              <a:spcBef>
                <a:spcPts val="0"/>
              </a:spcBef>
              <a:spcAft>
                <a:spcPts val="0"/>
              </a:spcAft>
              <a:buNone/>
              <a:defRPr sz="1100"/>
            </a:lvl7pPr>
            <a:lvl8pPr lvl="7" rtl="0">
              <a:lnSpc>
                <a:spcPct val="140000"/>
              </a:lnSpc>
              <a:spcBef>
                <a:spcPts val="0"/>
              </a:spcBef>
              <a:spcAft>
                <a:spcPts val="0"/>
              </a:spcAft>
              <a:buNone/>
              <a:defRPr sz="1100"/>
            </a:lvl8pPr>
            <a:lvl9pPr lvl="8" rtl="0">
              <a:lnSpc>
                <a:spcPct val="140000"/>
              </a:lnSpc>
              <a:spcBef>
                <a:spcPts val="0"/>
              </a:spcBef>
              <a:spcAft>
                <a:spcPts val="0"/>
              </a:spcAft>
              <a:buNone/>
              <a:defRPr sz="1100"/>
            </a:lvl9pPr>
          </a:lstStyle>
          <a:p/>
        </p:txBody>
      </p:sp>
      <p:sp>
        <p:nvSpPr>
          <p:cNvPr id="2643" name="Google Shape;2643;p222"/>
          <p:cNvSpPr txBox="1"/>
          <p:nvPr>
            <p:ph idx="4" type="subTitle"/>
          </p:nvPr>
        </p:nvSpPr>
        <p:spPr>
          <a:xfrm>
            <a:off x="3542906" y="2110282"/>
            <a:ext cx="2062800" cy="11613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None/>
              <a:defRPr sz="1100"/>
            </a:lvl1pPr>
            <a:lvl2pPr lvl="1" rtl="0">
              <a:lnSpc>
                <a:spcPct val="140000"/>
              </a:lnSpc>
              <a:spcBef>
                <a:spcPts val="0"/>
              </a:spcBef>
              <a:spcAft>
                <a:spcPts val="0"/>
              </a:spcAft>
              <a:buNone/>
              <a:defRPr sz="1100"/>
            </a:lvl2pPr>
            <a:lvl3pPr lvl="2" rtl="0">
              <a:lnSpc>
                <a:spcPct val="140000"/>
              </a:lnSpc>
              <a:spcBef>
                <a:spcPts val="0"/>
              </a:spcBef>
              <a:spcAft>
                <a:spcPts val="0"/>
              </a:spcAft>
              <a:buNone/>
              <a:defRPr sz="1100"/>
            </a:lvl3pPr>
            <a:lvl4pPr lvl="3" rtl="0">
              <a:lnSpc>
                <a:spcPct val="140000"/>
              </a:lnSpc>
              <a:spcBef>
                <a:spcPts val="0"/>
              </a:spcBef>
              <a:spcAft>
                <a:spcPts val="0"/>
              </a:spcAft>
              <a:buNone/>
              <a:defRPr sz="1100"/>
            </a:lvl4pPr>
            <a:lvl5pPr lvl="4" rtl="0">
              <a:lnSpc>
                <a:spcPct val="140000"/>
              </a:lnSpc>
              <a:spcBef>
                <a:spcPts val="0"/>
              </a:spcBef>
              <a:spcAft>
                <a:spcPts val="0"/>
              </a:spcAft>
              <a:buNone/>
              <a:defRPr sz="1100"/>
            </a:lvl5pPr>
            <a:lvl6pPr lvl="5" rtl="0">
              <a:lnSpc>
                <a:spcPct val="140000"/>
              </a:lnSpc>
              <a:spcBef>
                <a:spcPts val="0"/>
              </a:spcBef>
              <a:spcAft>
                <a:spcPts val="0"/>
              </a:spcAft>
              <a:buNone/>
              <a:defRPr sz="1100"/>
            </a:lvl6pPr>
            <a:lvl7pPr lvl="6" rtl="0">
              <a:lnSpc>
                <a:spcPct val="140000"/>
              </a:lnSpc>
              <a:spcBef>
                <a:spcPts val="0"/>
              </a:spcBef>
              <a:spcAft>
                <a:spcPts val="0"/>
              </a:spcAft>
              <a:buNone/>
              <a:defRPr sz="1100"/>
            </a:lvl7pPr>
            <a:lvl8pPr lvl="7" rtl="0">
              <a:lnSpc>
                <a:spcPct val="140000"/>
              </a:lnSpc>
              <a:spcBef>
                <a:spcPts val="0"/>
              </a:spcBef>
              <a:spcAft>
                <a:spcPts val="0"/>
              </a:spcAft>
              <a:buNone/>
              <a:defRPr sz="1100"/>
            </a:lvl8pPr>
            <a:lvl9pPr lvl="8" rtl="0">
              <a:lnSpc>
                <a:spcPct val="140000"/>
              </a:lnSpc>
              <a:spcBef>
                <a:spcPts val="0"/>
              </a:spcBef>
              <a:spcAft>
                <a:spcPts val="0"/>
              </a:spcAft>
              <a:buNone/>
              <a:defRPr sz="1100"/>
            </a:lvl9pPr>
          </a:lstStyle>
          <a:p/>
        </p:txBody>
      </p:sp>
      <p:sp>
        <p:nvSpPr>
          <p:cNvPr id="2644" name="Google Shape;2644;p222"/>
          <p:cNvSpPr txBox="1"/>
          <p:nvPr>
            <p:ph idx="5" type="subTitle"/>
          </p:nvPr>
        </p:nvSpPr>
        <p:spPr>
          <a:xfrm>
            <a:off x="6230119" y="2110282"/>
            <a:ext cx="2062800" cy="11613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None/>
              <a:defRPr sz="1100"/>
            </a:lvl1pPr>
            <a:lvl2pPr lvl="1" rtl="0">
              <a:lnSpc>
                <a:spcPct val="140000"/>
              </a:lnSpc>
              <a:spcBef>
                <a:spcPts val="0"/>
              </a:spcBef>
              <a:spcAft>
                <a:spcPts val="0"/>
              </a:spcAft>
              <a:buNone/>
              <a:defRPr sz="1100"/>
            </a:lvl2pPr>
            <a:lvl3pPr lvl="2" rtl="0">
              <a:lnSpc>
                <a:spcPct val="140000"/>
              </a:lnSpc>
              <a:spcBef>
                <a:spcPts val="0"/>
              </a:spcBef>
              <a:spcAft>
                <a:spcPts val="0"/>
              </a:spcAft>
              <a:buNone/>
              <a:defRPr sz="1100"/>
            </a:lvl3pPr>
            <a:lvl4pPr lvl="3" rtl="0">
              <a:lnSpc>
                <a:spcPct val="140000"/>
              </a:lnSpc>
              <a:spcBef>
                <a:spcPts val="0"/>
              </a:spcBef>
              <a:spcAft>
                <a:spcPts val="0"/>
              </a:spcAft>
              <a:buNone/>
              <a:defRPr sz="1100"/>
            </a:lvl4pPr>
            <a:lvl5pPr lvl="4" rtl="0">
              <a:lnSpc>
                <a:spcPct val="140000"/>
              </a:lnSpc>
              <a:spcBef>
                <a:spcPts val="0"/>
              </a:spcBef>
              <a:spcAft>
                <a:spcPts val="0"/>
              </a:spcAft>
              <a:buNone/>
              <a:defRPr sz="1100"/>
            </a:lvl5pPr>
            <a:lvl6pPr lvl="5" rtl="0">
              <a:lnSpc>
                <a:spcPct val="140000"/>
              </a:lnSpc>
              <a:spcBef>
                <a:spcPts val="0"/>
              </a:spcBef>
              <a:spcAft>
                <a:spcPts val="0"/>
              </a:spcAft>
              <a:buNone/>
              <a:defRPr sz="1100"/>
            </a:lvl6pPr>
            <a:lvl7pPr lvl="6" rtl="0">
              <a:lnSpc>
                <a:spcPct val="140000"/>
              </a:lnSpc>
              <a:spcBef>
                <a:spcPts val="0"/>
              </a:spcBef>
              <a:spcAft>
                <a:spcPts val="0"/>
              </a:spcAft>
              <a:buNone/>
              <a:defRPr sz="1100"/>
            </a:lvl7pPr>
            <a:lvl8pPr lvl="7" rtl="0">
              <a:lnSpc>
                <a:spcPct val="140000"/>
              </a:lnSpc>
              <a:spcBef>
                <a:spcPts val="0"/>
              </a:spcBef>
              <a:spcAft>
                <a:spcPts val="0"/>
              </a:spcAft>
              <a:buNone/>
              <a:defRPr sz="1100"/>
            </a:lvl8pPr>
            <a:lvl9pPr lvl="8" rtl="0">
              <a:lnSpc>
                <a:spcPct val="140000"/>
              </a:lnSpc>
              <a:spcBef>
                <a:spcPts val="0"/>
              </a:spcBef>
              <a:spcAft>
                <a:spcPts val="0"/>
              </a:spcAft>
              <a:buNone/>
              <a:defRPr sz="1100"/>
            </a:lvl9pPr>
          </a:lstStyle>
          <a:p/>
        </p:txBody>
      </p:sp>
      <p:sp>
        <p:nvSpPr>
          <p:cNvPr id="2645" name="Google Shape;2645;p222"/>
          <p:cNvSpPr txBox="1"/>
          <p:nvPr>
            <p:ph idx="6" type="subTitle"/>
          </p:nvPr>
        </p:nvSpPr>
        <p:spPr>
          <a:xfrm>
            <a:off x="3540600" y="3510788"/>
            <a:ext cx="2062800" cy="3195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None/>
              <a:defRPr sz="900"/>
            </a:lvl1pPr>
            <a:lvl2pPr lvl="1" rtl="0">
              <a:lnSpc>
                <a:spcPct val="115000"/>
              </a:lnSpc>
              <a:spcBef>
                <a:spcPts val="0"/>
              </a:spcBef>
              <a:spcAft>
                <a:spcPts val="0"/>
              </a:spcAft>
              <a:buNone/>
              <a:defRPr sz="900"/>
            </a:lvl2pPr>
            <a:lvl3pPr lvl="2" rtl="0">
              <a:lnSpc>
                <a:spcPct val="115000"/>
              </a:lnSpc>
              <a:spcBef>
                <a:spcPts val="0"/>
              </a:spcBef>
              <a:spcAft>
                <a:spcPts val="0"/>
              </a:spcAft>
              <a:buNone/>
              <a:defRPr sz="900"/>
            </a:lvl3pPr>
            <a:lvl4pPr lvl="3" rtl="0">
              <a:lnSpc>
                <a:spcPct val="115000"/>
              </a:lnSpc>
              <a:spcBef>
                <a:spcPts val="0"/>
              </a:spcBef>
              <a:spcAft>
                <a:spcPts val="0"/>
              </a:spcAft>
              <a:buNone/>
              <a:defRPr sz="900"/>
            </a:lvl4pPr>
            <a:lvl5pPr lvl="4" rtl="0">
              <a:lnSpc>
                <a:spcPct val="115000"/>
              </a:lnSpc>
              <a:spcBef>
                <a:spcPts val="0"/>
              </a:spcBef>
              <a:spcAft>
                <a:spcPts val="0"/>
              </a:spcAft>
              <a:buNone/>
              <a:defRPr sz="900"/>
            </a:lvl5pPr>
            <a:lvl6pPr lvl="5" rtl="0">
              <a:lnSpc>
                <a:spcPct val="115000"/>
              </a:lnSpc>
              <a:spcBef>
                <a:spcPts val="0"/>
              </a:spcBef>
              <a:spcAft>
                <a:spcPts val="0"/>
              </a:spcAft>
              <a:buNone/>
              <a:defRPr sz="900"/>
            </a:lvl6pPr>
            <a:lvl7pPr lvl="6" rtl="0">
              <a:lnSpc>
                <a:spcPct val="115000"/>
              </a:lnSpc>
              <a:spcBef>
                <a:spcPts val="0"/>
              </a:spcBef>
              <a:spcAft>
                <a:spcPts val="0"/>
              </a:spcAft>
              <a:buNone/>
              <a:defRPr sz="900"/>
            </a:lvl7pPr>
            <a:lvl8pPr lvl="7" rtl="0">
              <a:lnSpc>
                <a:spcPct val="115000"/>
              </a:lnSpc>
              <a:spcBef>
                <a:spcPts val="0"/>
              </a:spcBef>
              <a:spcAft>
                <a:spcPts val="0"/>
              </a:spcAft>
              <a:buNone/>
              <a:defRPr sz="900"/>
            </a:lvl8pPr>
            <a:lvl9pPr lvl="8" rtl="0">
              <a:lnSpc>
                <a:spcPct val="115000"/>
              </a:lnSpc>
              <a:spcBef>
                <a:spcPts val="0"/>
              </a:spcBef>
              <a:spcAft>
                <a:spcPts val="0"/>
              </a:spcAft>
              <a:buNone/>
              <a:defRPr sz="900"/>
            </a:lvl9pPr>
          </a:lstStyle>
          <a:p/>
        </p:txBody>
      </p:sp>
      <p:sp>
        <p:nvSpPr>
          <p:cNvPr id="2646" name="Google Shape;2646;p222"/>
          <p:cNvSpPr txBox="1"/>
          <p:nvPr>
            <p:ph idx="7" type="subTitle"/>
          </p:nvPr>
        </p:nvSpPr>
        <p:spPr>
          <a:xfrm>
            <a:off x="6230119" y="3510788"/>
            <a:ext cx="2062800" cy="3195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None/>
              <a:defRPr sz="900"/>
            </a:lvl1pPr>
            <a:lvl2pPr lvl="1" rtl="0">
              <a:lnSpc>
                <a:spcPct val="115000"/>
              </a:lnSpc>
              <a:spcBef>
                <a:spcPts val="0"/>
              </a:spcBef>
              <a:spcAft>
                <a:spcPts val="0"/>
              </a:spcAft>
              <a:buNone/>
              <a:defRPr sz="900"/>
            </a:lvl2pPr>
            <a:lvl3pPr lvl="2" rtl="0">
              <a:lnSpc>
                <a:spcPct val="115000"/>
              </a:lnSpc>
              <a:spcBef>
                <a:spcPts val="0"/>
              </a:spcBef>
              <a:spcAft>
                <a:spcPts val="0"/>
              </a:spcAft>
              <a:buNone/>
              <a:defRPr sz="900"/>
            </a:lvl3pPr>
            <a:lvl4pPr lvl="3" rtl="0">
              <a:lnSpc>
                <a:spcPct val="115000"/>
              </a:lnSpc>
              <a:spcBef>
                <a:spcPts val="0"/>
              </a:spcBef>
              <a:spcAft>
                <a:spcPts val="0"/>
              </a:spcAft>
              <a:buNone/>
              <a:defRPr sz="900"/>
            </a:lvl4pPr>
            <a:lvl5pPr lvl="4" rtl="0">
              <a:lnSpc>
                <a:spcPct val="115000"/>
              </a:lnSpc>
              <a:spcBef>
                <a:spcPts val="0"/>
              </a:spcBef>
              <a:spcAft>
                <a:spcPts val="0"/>
              </a:spcAft>
              <a:buNone/>
              <a:defRPr sz="900"/>
            </a:lvl5pPr>
            <a:lvl6pPr lvl="5" rtl="0">
              <a:lnSpc>
                <a:spcPct val="115000"/>
              </a:lnSpc>
              <a:spcBef>
                <a:spcPts val="0"/>
              </a:spcBef>
              <a:spcAft>
                <a:spcPts val="0"/>
              </a:spcAft>
              <a:buNone/>
              <a:defRPr sz="900"/>
            </a:lvl6pPr>
            <a:lvl7pPr lvl="6" rtl="0">
              <a:lnSpc>
                <a:spcPct val="115000"/>
              </a:lnSpc>
              <a:spcBef>
                <a:spcPts val="0"/>
              </a:spcBef>
              <a:spcAft>
                <a:spcPts val="0"/>
              </a:spcAft>
              <a:buNone/>
              <a:defRPr sz="900"/>
            </a:lvl7pPr>
            <a:lvl8pPr lvl="7" rtl="0">
              <a:lnSpc>
                <a:spcPct val="115000"/>
              </a:lnSpc>
              <a:spcBef>
                <a:spcPts val="0"/>
              </a:spcBef>
              <a:spcAft>
                <a:spcPts val="0"/>
              </a:spcAft>
              <a:buNone/>
              <a:defRPr sz="900"/>
            </a:lvl8pPr>
            <a:lvl9pPr lvl="8" rtl="0">
              <a:lnSpc>
                <a:spcPct val="115000"/>
              </a:lnSpc>
              <a:spcBef>
                <a:spcPts val="0"/>
              </a:spcBef>
              <a:spcAft>
                <a:spcPts val="0"/>
              </a:spcAft>
              <a:buNone/>
              <a:defRPr sz="900"/>
            </a:lvl9pPr>
          </a:lstStyle>
          <a:p/>
        </p:txBody>
      </p:sp>
      <p:pic>
        <p:nvPicPr>
          <p:cNvPr id="2647" name="Google Shape;2647;p222"/>
          <p:cNvPicPr preferRelativeResize="0"/>
          <p:nvPr/>
        </p:nvPicPr>
        <p:blipFill rotWithShape="1">
          <a:blip r:embed="rId3">
            <a:alphaModFix/>
          </a:blip>
          <a:srcRect b="0" l="0" r="0" t="0"/>
          <a:stretch/>
        </p:blipFill>
        <p:spPr>
          <a:xfrm>
            <a:off x="783604" y="1662897"/>
            <a:ext cx="414914" cy="414900"/>
          </a:xfrm>
          <a:prstGeom prst="rect">
            <a:avLst/>
          </a:prstGeom>
          <a:noFill/>
          <a:ln>
            <a:noFill/>
          </a:ln>
        </p:spPr>
      </p:pic>
      <p:pic>
        <p:nvPicPr>
          <p:cNvPr id="2648" name="Google Shape;2648;p222"/>
          <p:cNvPicPr preferRelativeResize="0"/>
          <p:nvPr/>
        </p:nvPicPr>
        <p:blipFill rotWithShape="1">
          <a:blip r:embed="rId3">
            <a:alphaModFix/>
          </a:blip>
          <a:srcRect b="0" l="0" r="0" t="0"/>
          <a:stretch/>
        </p:blipFill>
        <p:spPr>
          <a:xfrm>
            <a:off x="3470819" y="1662897"/>
            <a:ext cx="414914" cy="414900"/>
          </a:xfrm>
          <a:prstGeom prst="rect">
            <a:avLst/>
          </a:prstGeom>
          <a:noFill/>
          <a:ln>
            <a:noFill/>
          </a:ln>
        </p:spPr>
      </p:pic>
      <p:pic>
        <p:nvPicPr>
          <p:cNvPr id="2649" name="Google Shape;2649;p222"/>
          <p:cNvPicPr preferRelativeResize="0"/>
          <p:nvPr/>
        </p:nvPicPr>
        <p:blipFill rotWithShape="1">
          <a:blip r:embed="rId3">
            <a:alphaModFix/>
          </a:blip>
          <a:srcRect b="0" l="0" r="0" t="0"/>
          <a:stretch/>
        </p:blipFill>
        <p:spPr>
          <a:xfrm>
            <a:off x="6158034" y="1662897"/>
            <a:ext cx="414914" cy="414900"/>
          </a:xfrm>
          <a:prstGeom prst="rect">
            <a:avLst/>
          </a:prstGeom>
          <a:noFill/>
          <a:ln>
            <a:noFill/>
          </a:ln>
        </p:spPr>
      </p:pic>
      <p:sp>
        <p:nvSpPr>
          <p:cNvPr id="2650" name="Google Shape;2650;p222"/>
          <p:cNvSpPr txBox="1"/>
          <p:nvPr>
            <p:ph idx="8"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9pPr>
          </a:lstStyle>
          <a:p/>
        </p:txBody>
      </p:sp>
      <p:sp>
        <p:nvSpPr>
          <p:cNvPr id="2651" name="Google Shape;2651;p222"/>
          <p:cNvSpPr txBox="1"/>
          <p:nvPr>
            <p:ph type="title"/>
          </p:nvPr>
        </p:nvSpPr>
        <p:spPr>
          <a:xfrm>
            <a:off x="663788" y="82526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1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sp>
        <p:nvSpPr>
          <p:cNvPr id="2652" name="Google Shape;2652;p222"/>
          <p:cNvSpPr txBox="1"/>
          <p:nvPr>
            <p:ph idx="9" type="subTitle"/>
          </p:nvPr>
        </p:nvSpPr>
        <p:spPr>
          <a:xfrm>
            <a:off x="663844" y="1240163"/>
            <a:ext cx="7816500" cy="2190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quote two column">
  <p:cSld name="CUSTOM_4_8">
    <p:spTree>
      <p:nvGrpSpPr>
        <p:cNvPr id="2653" name="Shape 2653"/>
        <p:cNvGrpSpPr/>
        <p:nvPr/>
      </p:nvGrpSpPr>
      <p:grpSpPr>
        <a:xfrm>
          <a:off x="0" y="0"/>
          <a:ext cx="0" cy="0"/>
          <a:chOff x="0" y="0"/>
          <a:chExt cx="0" cy="0"/>
        </a:xfrm>
      </p:grpSpPr>
      <p:cxnSp>
        <p:nvCxnSpPr>
          <p:cNvPr id="2654" name="Google Shape;2654;p223"/>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2655" name="Google Shape;2655;p223"/>
          <p:cNvCxnSpPr/>
          <p:nvPr/>
        </p:nvCxnSpPr>
        <p:spPr>
          <a:xfrm rot="10800000">
            <a:off x="335825" y="4801200"/>
            <a:ext cx="0" cy="342300"/>
          </a:xfrm>
          <a:prstGeom prst="straightConnector1">
            <a:avLst/>
          </a:prstGeom>
          <a:noFill/>
          <a:ln cap="flat" cmpd="sng" w="9525">
            <a:solidFill>
              <a:schemeClr val="accent1"/>
            </a:solidFill>
            <a:prstDash val="solid"/>
            <a:round/>
            <a:headEnd len="med" w="med" type="none"/>
            <a:tailEnd len="med" w="med" type="none"/>
          </a:ln>
        </p:spPr>
      </p:cxnSp>
      <p:sp>
        <p:nvSpPr>
          <p:cNvPr id="2656" name="Google Shape;2656;p223"/>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2657" name="Google Shape;2657;p223"/>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2658" name="Google Shape;2658;p223"/>
          <p:cNvSpPr txBox="1"/>
          <p:nvPr>
            <p:ph idx="1" type="subTitle"/>
          </p:nvPr>
        </p:nvSpPr>
        <p:spPr>
          <a:xfrm>
            <a:off x="663788" y="4627163"/>
            <a:ext cx="6001800" cy="4200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cxnSp>
        <p:nvCxnSpPr>
          <p:cNvPr id="2659" name="Google Shape;2659;p223"/>
          <p:cNvCxnSpPr/>
          <p:nvPr/>
        </p:nvCxnSpPr>
        <p:spPr>
          <a:xfrm>
            <a:off x="4574182" y="2097150"/>
            <a:ext cx="0" cy="2192700"/>
          </a:xfrm>
          <a:prstGeom prst="straightConnector1">
            <a:avLst/>
          </a:prstGeom>
          <a:noFill/>
          <a:ln cap="flat" cmpd="sng" w="9525">
            <a:solidFill>
              <a:schemeClr val="dk2"/>
            </a:solidFill>
            <a:prstDash val="dot"/>
            <a:round/>
            <a:headEnd len="med" w="med" type="none"/>
            <a:tailEnd len="med" w="med" type="none"/>
          </a:ln>
        </p:spPr>
      </p:cxnSp>
      <p:sp>
        <p:nvSpPr>
          <p:cNvPr id="2660" name="Google Shape;2660;p223"/>
          <p:cNvSpPr txBox="1"/>
          <p:nvPr>
            <p:ph idx="2" type="subTitle"/>
          </p:nvPr>
        </p:nvSpPr>
        <p:spPr>
          <a:xfrm>
            <a:off x="1007344" y="3777544"/>
            <a:ext cx="3298500" cy="3195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None/>
              <a:defRPr sz="900"/>
            </a:lvl1pPr>
            <a:lvl2pPr lvl="1" rtl="0">
              <a:lnSpc>
                <a:spcPct val="115000"/>
              </a:lnSpc>
              <a:spcBef>
                <a:spcPts val="0"/>
              </a:spcBef>
              <a:spcAft>
                <a:spcPts val="0"/>
              </a:spcAft>
              <a:buNone/>
              <a:defRPr sz="900"/>
            </a:lvl2pPr>
            <a:lvl3pPr lvl="2" rtl="0">
              <a:lnSpc>
                <a:spcPct val="115000"/>
              </a:lnSpc>
              <a:spcBef>
                <a:spcPts val="0"/>
              </a:spcBef>
              <a:spcAft>
                <a:spcPts val="0"/>
              </a:spcAft>
              <a:buNone/>
              <a:defRPr sz="900"/>
            </a:lvl3pPr>
            <a:lvl4pPr lvl="3" rtl="0">
              <a:lnSpc>
                <a:spcPct val="115000"/>
              </a:lnSpc>
              <a:spcBef>
                <a:spcPts val="0"/>
              </a:spcBef>
              <a:spcAft>
                <a:spcPts val="0"/>
              </a:spcAft>
              <a:buNone/>
              <a:defRPr sz="900"/>
            </a:lvl4pPr>
            <a:lvl5pPr lvl="4" rtl="0">
              <a:lnSpc>
                <a:spcPct val="115000"/>
              </a:lnSpc>
              <a:spcBef>
                <a:spcPts val="0"/>
              </a:spcBef>
              <a:spcAft>
                <a:spcPts val="0"/>
              </a:spcAft>
              <a:buNone/>
              <a:defRPr sz="900"/>
            </a:lvl5pPr>
            <a:lvl6pPr lvl="5" rtl="0">
              <a:lnSpc>
                <a:spcPct val="115000"/>
              </a:lnSpc>
              <a:spcBef>
                <a:spcPts val="0"/>
              </a:spcBef>
              <a:spcAft>
                <a:spcPts val="0"/>
              </a:spcAft>
              <a:buNone/>
              <a:defRPr sz="900"/>
            </a:lvl6pPr>
            <a:lvl7pPr lvl="6" rtl="0">
              <a:lnSpc>
                <a:spcPct val="115000"/>
              </a:lnSpc>
              <a:spcBef>
                <a:spcPts val="0"/>
              </a:spcBef>
              <a:spcAft>
                <a:spcPts val="0"/>
              </a:spcAft>
              <a:buNone/>
              <a:defRPr sz="900"/>
            </a:lvl7pPr>
            <a:lvl8pPr lvl="7" rtl="0">
              <a:lnSpc>
                <a:spcPct val="115000"/>
              </a:lnSpc>
              <a:spcBef>
                <a:spcPts val="0"/>
              </a:spcBef>
              <a:spcAft>
                <a:spcPts val="0"/>
              </a:spcAft>
              <a:buNone/>
              <a:defRPr sz="900"/>
            </a:lvl8pPr>
            <a:lvl9pPr lvl="8" rtl="0">
              <a:lnSpc>
                <a:spcPct val="115000"/>
              </a:lnSpc>
              <a:spcBef>
                <a:spcPts val="0"/>
              </a:spcBef>
              <a:spcAft>
                <a:spcPts val="0"/>
              </a:spcAft>
              <a:buNone/>
              <a:defRPr sz="900"/>
            </a:lvl9pPr>
          </a:lstStyle>
          <a:p/>
        </p:txBody>
      </p:sp>
      <p:sp>
        <p:nvSpPr>
          <p:cNvPr id="2661" name="Google Shape;2661;p223"/>
          <p:cNvSpPr txBox="1"/>
          <p:nvPr>
            <p:ph idx="3" type="subTitle"/>
          </p:nvPr>
        </p:nvSpPr>
        <p:spPr>
          <a:xfrm>
            <a:off x="1007344" y="2136075"/>
            <a:ext cx="3298500" cy="1396200"/>
          </a:xfrm>
          <a:prstGeom prst="rect">
            <a:avLst/>
          </a:prstGeom>
        </p:spPr>
        <p:txBody>
          <a:bodyPr anchorCtr="0" anchor="t" bIns="0" lIns="0" spcFirstLastPara="1" rIns="0" wrap="square" tIns="0">
            <a:noAutofit/>
          </a:bodyPr>
          <a:lstStyle>
            <a:lvl1pPr lvl="0" rtl="0">
              <a:lnSpc>
                <a:spcPct val="150000"/>
              </a:lnSpc>
              <a:spcBef>
                <a:spcPts val="0"/>
              </a:spcBef>
              <a:spcAft>
                <a:spcPts val="0"/>
              </a:spcAft>
              <a:buNone/>
              <a:defRPr/>
            </a:lvl1pPr>
            <a:lvl2pPr lvl="1" rtl="0">
              <a:lnSpc>
                <a:spcPct val="150000"/>
              </a:lnSpc>
              <a:spcBef>
                <a:spcPts val="0"/>
              </a:spcBef>
              <a:spcAft>
                <a:spcPts val="0"/>
              </a:spcAft>
              <a:buNone/>
              <a:defRPr/>
            </a:lvl2pPr>
            <a:lvl3pPr lvl="2" rtl="0">
              <a:lnSpc>
                <a:spcPct val="150000"/>
              </a:lnSpc>
              <a:spcBef>
                <a:spcPts val="0"/>
              </a:spcBef>
              <a:spcAft>
                <a:spcPts val="0"/>
              </a:spcAft>
              <a:buNone/>
              <a:defRPr/>
            </a:lvl3pPr>
            <a:lvl4pPr lvl="3" rtl="0">
              <a:lnSpc>
                <a:spcPct val="150000"/>
              </a:lnSpc>
              <a:spcBef>
                <a:spcPts val="0"/>
              </a:spcBef>
              <a:spcAft>
                <a:spcPts val="0"/>
              </a:spcAft>
              <a:buNone/>
              <a:defRPr/>
            </a:lvl4pPr>
            <a:lvl5pPr lvl="4" rtl="0">
              <a:lnSpc>
                <a:spcPct val="150000"/>
              </a:lnSpc>
              <a:spcBef>
                <a:spcPts val="0"/>
              </a:spcBef>
              <a:spcAft>
                <a:spcPts val="0"/>
              </a:spcAft>
              <a:buNone/>
              <a:defRPr/>
            </a:lvl5pPr>
            <a:lvl6pPr lvl="5" rtl="0">
              <a:lnSpc>
                <a:spcPct val="150000"/>
              </a:lnSpc>
              <a:spcBef>
                <a:spcPts val="0"/>
              </a:spcBef>
              <a:spcAft>
                <a:spcPts val="0"/>
              </a:spcAft>
              <a:buNone/>
              <a:defRPr/>
            </a:lvl6pPr>
            <a:lvl7pPr lvl="6" rtl="0">
              <a:lnSpc>
                <a:spcPct val="150000"/>
              </a:lnSpc>
              <a:spcBef>
                <a:spcPts val="0"/>
              </a:spcBef>
              <a:spcAft>
                <a:spcPts val="0"/>
              </a:spcAft>
              <a:buNone/>
              <a:defRPr/>
            </a:lvl7pPr>
            <a:lvl8pPr lvl="7" rtl="0">
              <a:lnSpc>
                <a:spcPct val="150000"/>
              </a:lnSpc>
              <a:spcBef>
                <a:spcPts val="0"/>
              </a:spcBef>
              <a:spcAft>
                <a:spcPts val="0"/>
              </a:spcAft>
              <a:buNone/>
              <a:defRPr/>
            </a:lvl8pPr>
            <a:lvl9pPr lvl="8" rtl="0">
              <a:lnSpc>
                <a:spcPct val="150000"/>
              </a:lnSpc>
              <a:spcBef>
                <a:spcPts val="0"/>
              </a:spcBef>
              <a:spcAft>
                <a:spcPts val="0"/>
              </a:spcAft>
              <a:buNone/>
              <a:defRPr/>
            </a:lvl9pPr>
          </a:lstStyle>
          <a:p/>
        </p:txBody>
      </p:sp>
      <p:sp>
        <p:nvSpPr>
          <p:cNvPr id="2662" name="Google Shape;2662;p223"/>
          <p:cNvSpPr txBox="1"/>
          <p:nvPr>
            <p:ph idx="4" type="subTitle"/>
          </p:nvPr>
        </p:nvSpPr>
        <p:spPr>
          <a:xfrm>
            <a:off x="4896994" y="3777544"/>
            <a:ext cx="3298500" cy="3195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None/>
              <a:defRPr sz="900"/>
            </a:lvl1pPr>
            <a:lvl2pPr lvl="1" rtl="0">
              <a:lnSpc>
                <a:spcPct val="115000"/>
              </a:lnSpc>
              <a:spcBef>
                <a:spcPts val="0"/>
              </a:spcBef>
              <a:spcAft>
                <a:spcPts val="0"/>
              </a:spcAft>
              <a:buNone/>
              <a:defRPr sz="900"/>
            </a:lvl2pPr>
            <a:lvl3pPr lvl="2" rtl="0">
              <a:lnSpc>
                <a:spcPct val="115000"/>
              </a:lnSpc>
              <a:spcBef>
                <a:spcPts val="0"/>
              </a:spcBef>
              <a:spcAft>
                <a:spcPts val="0"/>
              </a:spcAft>
              <a:buNone/>
              <a:defRPr sz="900"/>
            </a:lvl3pPr>
            <a:lvl4pPr lvl="3" rtl="0">
              <a:lnSpc>
                <a:spcPct val="115000"/>
              </a:lnSpc>
              <a:spcBef>
                <a:spcPts val="0"/>
              </a:spcBef>
              <a:spcAft>
                <a:spcPts val="0"/>
              </a:spcAft>
              <a:buNone/>
              <a:defRPr sz="900"/>
            </a:lvl4pPr>
            <a:lvl5pPr lvl="4" rtl="0">
              <a:lnSpc>
                <a:spcPct val="115000"/>
              </a:lnSpc>
              <a:spcBef>
                <a:spcPts val="0"/>
              </a:spcBef>
              <a:spcAft>
                <a:spcPts val="0"/>
              </a:spcAft>
              <a:buNone/>
              <a:defRPr sz="900"/>
            </a:lvl5pPr>
            <a:lvl6pPr lvl="5" rtl="0">
              <a:lnSpc>
                <a:spcPct val="115000"/>
              </a:lnSpc>
              <a:spcBef>
                <a:spcPts val="0"/>
              </a:spcBef>
              <a:spcAft>
                <a:spcPts val="0"/>
              </a:spcAft>
              <a:buNone/>
              <a:defRPr sz="900"/>
            </a:lvl6pPr>
            <a:lvl7pPr lvl="6" rtl="0">
              <a:lnSpc>
                <a:spcPct val="115000"/>
              </a:lnSpc>
              <a:spcBef>
                <a:spcPts val="0"/>
              </a:spcBef>
              <a:spcAft>
                <a:spcPts val="0"/>
              </a:spcAft>
              <a:buNone/>
              <a:defRPr sz="900"/>
            </a:lvl7pPr>
            <a:lvl8pPr lvl="7" rtl="0">
              <a:lnSpc>
                <a:spcPct val="115000"/>
              </a:lnSpc>
              <a:spcBef>
                <a:spcPts val="0"/>
              </a:spcBef>
              <a:spcAft>
                <a:spcPts val="0"/>
              </a:spcAft>
              <a:buNone/>
              <a:defRPr sz="900"/>
            </a:lvl8pPr>
            <a:lvl9pPr lvl="8" rtl="0">
              <a:lnSpc>
                <a:spcPct val="115000"/>
              </a:lnSpc>
              <a:spcBef>
                <a:spcPts val="0"/>
              </a:spcBef>
              <a:spcAft>
                <a:spcPts val="0"/>
              </a:spcAft>
              <a:buNone/>
              <a:defRPr sz="900"/>
            </a:lvl9pPr>
          </a:lstStyle>
          <a:p/>
        </p:txBody>
      </p:sp>
      <p:sp>
        <p:nvSpPr>
          <p:cNvPr id="2663" name="Google Shape;2663;p223"/>
          <p:cNvSpPr txBox="1"/>
          <p:nvPr>
            <p:ph idx="5" type="subTitle"/>
          </p:nvPr>
        </p:nvSpPr>
        <p:spPr>
          <a:xfrm>
            <a:off x="4896994" y="2136075"/>
            <a:ext cx="3298500" cy="1396200"/>
          </a:xfrm>
          <a:prstGeom prst="rect">
            <a:avLst/>
          </a:prstGeom>
        </p:spPr>
        <p:txBody>
          <a:bodyPr anchorCtr="0" anchor="t" bIns="0" lIns="0" spcFirstLastPara="1" rIns="0" wrap="square" tIns="0">
            <a:noAutofit/>
          </a:bodyPr>
          <a:lstStyle>
            <a:lvl1pPr lvl="0" rtl="0">
              <a:lnSpc>
                <a:spcPct val="150000"/>
              </a:lnSpc>
              <a:spcBef>
                <a:spcPts val="0"/>
              </a:spcBef>
              <a:spcAft>
                <a:spcPts val="0"/>
              </a:spcAft>
              <a:buNone/>
              <a:defRPr/>
            </a:lvl1pPr>
            <a:lvl2pPr lvl="1" rtl="0">
              <a:lnSpc>
                <a:spcPct val="150000"/>
              </a:lnSpc>
              <a:spcBef>
                <a:spcPts val="0"/>
              </a:spcBef>
              <a:spcAft>
                <a:spcPts val="0"/>
              </a:spcAft>
              <a:buNone/>
              <a:defRPr/>
            </a:lvl2pPr>
            <a:lvl3pPr lvl="2" rtl="0">
              <a:lnSpc>
                <a:spcPct val="150000"/>
              </a:lnSpc>
              <a:spcBef>
                <a:spcPts val="0"/>
              </a:spcBef>
              <a:spcAft>
                <a:spcPts val="0"/>
              </a:spcAft>
              <a:buNone/>
              <a:defRPr/>
            </a:lvl3pPr>
            <a:lvl4pPr lvl="3" rtl="0">
              <a:lnSpc>
                <a:spcPct val="150000"/>
              </a:lnSpc>
              <a:spcBef>
                <a:spcPts val="0"/>
              </a:spcBef>
              <a:spcAft>
                <a:spcPts val="0"/>
              </a:spcAft>
              <a:buNone/>
              <a:defRPr/>
            </a:lvl4pPr>
            <a:lvl5pPr lvl="4" rtl="0">
              <a:lnSpc>
                <a:spcPct val="150000"/>
              </a:lnSpc>
              <a:spcBef>
                <a:spcPts val="0"/>
              </a:spcBef>
              <a:spcAft>
                <a:spcPts val="0"/>
              </a:spcAft>
              <a:buNone/>
              <a:defRPr/>
            </a:lvl5pPr>
            <a:lvl6pPr lvl="5" rtl="0">
              <a:lnSpc>
                <a:spcPct val="150000"/>
              </a:lnSpc>
              <a:spcBef>
                <a:spcPts val="0"/>
              </a:spcBef>
              <a:spcAft>
                <a:spcPts val="0"/>
              </a:spcAft>
              <a:buNone/>
              <a:defRPr/>
            </a:lvl6pPr>
            <a:lvl7pPr lvl="6" rtl="0">
              <a:lnSpc>
                <a:spcPct val="150000"/>
              </a:lnSpc>
              <a:spcBef>
                <a:spcPts val="0"/>
              </a:spcBef>
              <a:spcAft>
                <a:spcPts val="0"/>
              </a:spcAft>
              <a:buNone/>
              <a:defRPr/>
            </a:lvl7pPr>
            <a:lvl8pPr lvl="7" rtl="0">
              <a:lnSpc>
                <a:spcPct val="150000"/>
              </a:lnSpc>
              <a:spcBef>
                <a:spcPts val="0"/>
              </a:spcBef>
              <a:spcAft>
                <a:spcPts val="0"/>
              </a:spcAft>
              <a:buNone/>
              <a:defRPr/>
            </a:lvl8pPr>
            <a:lvl9pPr lvl="8" rtl="0">
              <a:lnSpc>
                <a:spcPct val="150000"/>
              </a:lnSpc>
              <a:spcBef>
                <a:spcPts val="0"/>
              </a:spcBef>
              <a:spcAft>
                <a:spcPts val="0"/>
              </a:spcAft>
              <a:buNone/>
              <a:defRPr/>
            </a:lvl9pPr>
          </a:lstStyle>
          <a:p/>
        </p:txBody>
      </p:sp>
      <p:pic>
        <p:nvPicPr>
          <p:cNvPr id="2664" name="Google Shape;2664;p223"/>
          <p:cNvPicPr preferRelativeResize="0"/>
          <p:nvPr/>
        </p:nvPicPr>
        <p:blipFill rotWithShape="1">
          <a:blip r:embed="rId3">
            <a:alphaModFix/>
          </a:blip>
          <a:srcRect b="0" l="0" r="0" t="0"/>
          <a:stretch/>
        </p:blipFill>
        <p:spPr>
          <a:xfrm>
            <a:off x="920311" y="1533667"/>
            <a:ext cx="548775" cy="548762"/>
          </a:xfrm>
          <a:prstGeom prst="rect">
            <a:avLst/>
          </a:prstGeom>
          <a:noFill/>
          <a:ln>
            <a:noFill/>
          </a:ln>
        </p:spPr>
      </p:pic>
      <p:pic>
        <p:nvPicPr>
          <p:cNvPr id="2665" name="Google Shape;2665;p223"/>
          <p:cNvPicPr preferRelativeResize="0"/>
          <p:nvPr/>
        </p:nvPicPr>
        <p:blipFill rotWithShape="1">
          <a:blip r:embed="rId3">
            <a:alphaModFix/>
          </a:blip>
          <a:srcRect b="0" l="0" r="0" t="0"/>
          <a:stretch/>
        </p:blipFill>
        <p:spPr>
          <a:xfrm>
            <a:off x="4809961" y="1533667"/>
            <a:ext cx="548775" cy="548762"/>
          </a:xfrm>
          <a:prstGeom prst="rect">
            <a:avLst/>
          </a:prstGeom>
          <a:noFill/>
          <a:ln>
            <a:noFill/>
          </a:ln>
        </p:spPr>
      </p:pic>
      <p:sp>
        <p:nvSpPr>
          <p:cNvPr id="2666" name="Google Shape;2666;p223"/>
          <p:cNvSpPr txBox="1"/>
          <p:nvPr>
            <p:ph idx="6"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9pPr>
          </a:lstStyle>
          <a:p/>
        </p:txBody>
      </p:sp>
      <p:sp>
        <p:nvSpPr>
          <p:cNvPr id="2667" name="Google Shape;2667;p223"/>
          <p:cNvSpPr txBox="1"/>
          <p:nvPr>
            <p:ph type="title"/>
          </p:nvPr>
        </p:nvSpPr>
        <p:spPr>
          <a:xfrm>
            <a:off x="663788" y="82526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1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sp>
        <p:nvSpPr>
          <p:cNvPr id="2668" name="Google Shape;2668;p223"/>
          <p:cNvSpPr txBox="1"/>
          <p:nvPr>
            <p:ph idx="7" type="subTitle"/>
          </p:nvPr>
        </p:nvSpPr>
        <p:spPr>
          <a:xfrm>
            <a:off x="663844" y="1240163"/>
            <a:ext cx="7816500" cy="2190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22">
  <p:cSld name="CUSTOM_4_90">
    <p:spTree>
      <p:nvGrpSpPr>
        <p:cNvPr id="133" name="Shape 133"/>
        <p:cNvGrpSpPr/>
        <p:nvPr/>
      </p:nvGrpSpPr>
      <p:grpSpPr>
        <a:xfrm>
          <a:off x="0" y="0"/>
          <a:ext cx="0" cy="0"/>
          <a:chOff x="0" y="0"/>
          <a:chExt cx="0" cy="0"/>
        </a:xfrm>
      </p:grpSpPr>
      <p:sp>
        <p:nvSpPr>
          <p:cNvPr id="134" name="Google Shape;134;p23"/>
          <p:cNvSpPr txBox="1"/>
          <p:nvPr>
            <p:ph idx="1" type="subTitle"/>
          </p:nvPr>
        </p:nvSpPr>
        <p:spPr>
          <a:xfrm>
            <a:off x="335831" y="41580"/>
            <a:ext cx="3861600" cy="612300"/>
          </a:xfrm>
          <a:prstGeom prst="rect">
            <a:avLst/>
          </a:prstGeom>
        </p:spPr>
        <p:txBody>
          <a:bodyPr anchorCtr="0" anchor="ctr" bIns="68575" lIns="329175" spcFirstLastPara="1" rIns="68575" wrap="square" tIns="68575">
            <a:normAutofit/>
          </a:bodyPr>
          <a:lstStyle>
            <a:lvl1pPr lvl="0"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p:txBody>
      </p:sp>
      <p:cxnSp>
        <p:nvCxnSpPr>
          <p:cNvPr id="135" name="Google Shape;135;p23"/>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136" name="Google Shape;136;p23"/>
          <p:cNvCxnSpPr/>
          <p:nvPr/>
        </p:nvCxnSpPr>
        <p:spPr>
          <a:xfrm rot="10800000">
            <a:off x="335825" y="4801200"/>
            <a:ext cx="0" cy="342300"/>
          </a:xfrm>
          <a:prstGeom prst="straightConnector1">
            <a:avLst/>
          </a:prstGeom>
          <a:noFill/>
          <a:ln cap="flat" cmpd="sng" w="9525">
            <a:solidFill>
              <a:schemeClr val="accent1"/>
            </a:solidFill>
            <a:prstDash val="solid"/>
            <a:round/>
            <a:headEnd len="med" w="med" type="none"/>
            <a:tailEnd len="med" w="med" type="none"/>
          </a:ln>
        </p:spPr>
      </p:cxnSp>
      <p:sp>
        <p:nvSpPr>
          <p:cNvPr id="137" name="Google Shape;137;p23"/>
          <p:cNvSpPr txBox="1"/>
          <p:nvPr>
            <p:ph idx="12" type="sldNum"/>
          </p:nvPr>
        </p:nvSpPr>
        <p:spPr>
          <a:xfrm>
            <a:off x="61481" y="4627167"/>
            <a:ext cx="548700" cy="107700"/>
          </a:xfrm>
          <a:prstGeom prst="rect">
            <a:avLst/>
          </a:prstGeom>
        </p:spPr>
        <p:txBody>
          <a:bodyPr anchorCtr="0" anchor="b" bIns="0" lIns="0" spcFirstLastPara="1" rIns="0" wrap="square" tIns="0">
            <a:norm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38" name="Google Shape;138;p23"/>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139" name="Google Shape;139;p23"/>
          <p:cNvSpPr txBox="1"/>
          <p:nvPr>
            <p:ph idx="2" type="subTitle"/>
          </p:nvPr>
        </p:nvSpPr>
        <p:spPr>
          <a:xfrm>
            <a:off x="663788" y="4627163"/>
            <a:ext cx="6001800" cy="420000"/>
          </a:xfrm>
          <a:prstGeom prst="rect">
            <a:avLst/>
          </a:prstGeom>
        </p:spPr>
        <p:txBody>
          <a:bodyPr anchorCtr="0" anchor="b" bIns="91425" lIns="91425" spcFirstLastPara="1" rIns="91425" wrap="square" tIns="91425">
            <a:norm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
        <p:nvSpPr>
          <p:cNvPr id="140" name="Google Shape;140;p23"/>
          <p:cNvSpPr txBox="1"/>
          <p:nvPr>
            <p:ph type="title"/>
          </p:nvPr>
        </p:nvSpPr>
        <p:spPr>
          <a:xfrm>
            <a:off x="663788" y="825263"/>
            <a:ext cx="7816500" cy="414900"/>
          </a:xfrm>
          <a:prstGeom prst="rect">
            <a:avLst/>
          </a:prstGeom>
        </p:spPr>
        <p:txBody>
          <a:bodyPr anchorCtr="0" anchor="t" bIns="91425" lIns="91425" spcFirstLastPara="1" rIns="91425" wrap="square" tIns="91425">
            <a:normAutofit/>
          </a:bodyPr>
          <a:lstStyle>
            <a:lvl1pPr lvl="0" rtl="0" algn="ctr">
              <a:lnSpc>
                <a:spcPct val="130000"/>
              </a:lnSpc>
              <a:spcBef>
                <a:spcPts val="0"/>
              </a:spcBef>
              <a:spcAft>
                <a:spcPts val="0"/>
              </a:spcAft>
              <a:buNone/>
              <a:defRPr sz="21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sp>
        <p:nvSpPr>
          <p:cNvPr id="141" name="Google Shape;141;p23"/>
          <p:cNvSpPr txBox="1"/>
          <p:nvPr>
            <p:ph idx="3" type="subTitle"/>
          </p:nvPr>
        </p:nvSpPr>
        <p:spPr>
          <a:xfrm>
            <a:off x="663844" y="1240163"/>
            <a:ext cx="7816500" cy="219000"/>
          </a:xfrm>
          <a:prstGeom prst="rect">
            <a:avLst/>
          </a:prstGeom>
        </p:spPr>
        <p:txBody>
          <a:bodyPr anchorCtr="0" anchor="t" bIns="91425" lIns="91425" spcFirstLastPara="1" rIns="91425" wrap="square" tIns="91425">
            <a:normAutofit/>
          </a:bodyPr>
          <a:lstStyle>
            <a:lvl1pPr lvl="0" rtl="0" algn="ctr">
              <a:spcBef>
                <a:spcPts val="0"/>
              </a:spcBef>
              <a:spcAft>
                <a:spcPts val="0"/>
              </a:spcAft>
              <a:buNone/>
              <a:defRPr sz="1400">
                <a:solidFill>
                  <a:schemeClr val="accent1"/>
                </a:solidFill>
              </a:defRPr>
            </a:lvl1pPr>
            <a:lvl2pPr lvl="1" rtl="0" algn="ctr">
              <a:spcBef>
                <a:spcPts val="1200"/>
              </a:spcBef>
              <a:spcAft>
                <a:spcPts val="0"/>
              </a:spcAft>
              <a:buNone/>
              <a:defRPr sz="1400">
                <a:solidFill>
                  <a:schemeClr val="accent1"/>
                </a:solidFill>
              </a:defRPr>
            </a:lvl2pPr>
            <a:lvl3pPr lvl="2" rtl="0" algn="ctr">
              <a:spcBef>
                <a:spcPts val="1200"/>
              </a:spcBef>
              <a:spcAft>
                <a:spcPts val="0"/>
              </a:spcAft>
              <a:buNone/>
              <a:defRPr sz="1400">
                <a:solidFill>
                  <a:schemeClr val="accent1"/>
                </a:solidFill>
              </a:defRPr>
            </a:lvl3pPr>
            <a:lvl4pPr lvl="3" rtl="0" algn="ctr">
              <a:spcBef>
                <a:spcPts val="1200"/>
              </a:spcBef>
              <a:spcAft>
                <a:spcPts val="0"/>
              </a:spcAft>
              <a:buNone/>
              <a:defRPr sz="1400">
                <a:solidFill>
                  <a:schemeClr val="accent1"/>
                </a:solidFill>
              </a:defRPr>
            </a:lvl4pPr>
            <a:lvl5pPr lvl="4" rtl="0" algn="ctr">
              <a:spcBef>
                <a:spcPts val="1200"/>
              </a:spcBef>
              <a:spcAft>
                <a:spcPts val="0"/>
              </a:spcAft>
              <a:buNone/>
              <a:defRPr sz="1400">
                <a:solidFill>
                  <a:schemeClr val="accent1"/>
                </a:solidFill>
              </a:defRPr>
            </a:lvl5pPr>
            <a:lvl6pPr lvl="5" rtl="0" algn="ctr">
              <a:spcBef>
                <a:spcPts val="1200"/>
              </a:spcBef>
              <a:spcAft>
                <a:spcPts val="0"/>
              </a:spcAft>
              <a:buNone/>
              <a:defRPr sz="1400">
                <a:solidFill>
                  <a:schemeClr val="accent1"/>
                </a:solidFill>
              </a:defRPr>
            </a:lvl6pPr>
            <a:lvl7pPr lvl="6" rtl="0" algn="ctr">
              <a:spcBef>
                <a:spcPts val="1200"/>
              </a:spcBef>
              <a:spcAft>
                <a:spcPts val="0"/>
              </a:spcAft>
              <a:buNone/>
              <a:defRPr sz="1400">
                <a:solidFill>
                  <a:schemeClr val="accent1"/>
                </a:solidFill>
              </a:defRPr>
            </a:lvl7pPr>
            <a:lvl8pPr lvl="7" rtl="0" algn="ctr">
              <a:spcBef>
                <a:spcPts val="1200"/>
              </a:spcBef>
              <a:spcAft>
                <a:spcPts val="0"/>
              </a:spcAft>
              <a:buNone/>
              <a:defRPr sz="1400">
                <a:solidFill>
                  <a:schemeClr val="accent1"/>
                </a:solidFill>
              </a:defRPr>
            </a:lvl8pPr>
            <a:lvl9pPr lvl="8" rtl="0" algn="ctr">
              <a:spcBef>
                <a:spcPts val="1200"/>
              </a:spcBef>
              <a:spcAft>
                <a:spcPts val="1200"/>
              </a:spcAft>
              <a:buNone/>
              <a:defRPr sz="1400">
                <a:solidFill>
                  <a:schemeClr val="accent1"/>
                </a:solidFill>
              </a:defRPr>
            </a:lvl9pPr>
          </a:lstStyle>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quote large">
  <p:cSld name="CUSTOM_4_7">
    <p:spTree>
      <p:nvGrpSpPr>
        <p:cNvPr id="2669" name="Shape 2669"/>
        <p:cNvGrpSpPr/>
        <p:nvPr/>
      </p:nvGrpSpPr>
      <p:grpSpPr>
        <a:xfrm>
          <a:off x="0" y="0"/>
          <a:ext cx="0" cy="0"/>
          <a:chOff x="0" y="0"/>
          <a:chExt cx="0" cy="0"/>
        </a:xfrm>
      </p:grpSpPr>
      <p:sp>
        <p:nvSpPr>
          <p:cNvPr id="2670" name="Google Shape;2670;p224"/>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p:txBody>
      </p:sp>
      <p:cxnSp>
        <p:nvCxnSpPr>
          <p:cNvPr id="2671" name="Google Shape;2671;p224"/>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2672" name="Google Shape;2672;p224"/>
          <p:cNvCxnSpPr/>
          <p:nvPr/>
        </p:nvCxnSpPr>
        <p:spPr>
          <a:xfrm rot="10800000">
            <a:off x="335825" y="4801200"/>
            <a:ext cx="0" cy="342300"/>
          </a:xfrm>
          <a:prstGeom prst="straightConnector1">
            <a:avLst/>
          </a:prstGeom>
          <a:noFill/>
          <a:ln cap="flat" cmpd="sng" w="9525">
            <a:solidFill>
              <a:schemeClr val="accent1"/>
            </a:solidFill>
            <a:prstDash val="solid"/>
            <a:round/>
            <a:headEnd len="med" w="med" type="none"/>
            <a:tailEnd len="med" w="med" type="none"/>
          </a:ln>
        </p:spPr>
      </p:cxnSp>
      <p:sp>
        <p:nvSpPr>
          <p:cNvPr id="2673" name="Google Shape;2673;p224"/>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2674" name="Google Shape;2674;p224"/>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2675" name="Google Shape;2675;p224"/>
          <p:cNvSpPr txBox="1"/>
          <p:nvPr>
            <p:ph idx="2" type="subTitle"/>
          </p:nvPr>
        </p:nvSpPr>
        <p:spPr>
          <a:xfrm>
            <a:off x="663788" y="4627163"/>
            <a:ext cx="6001800" cy="4200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
        <p:nvSpPr>
          <p:cNvPr id="2676" name="Google Shape;2676;p224"/>
          <p:cNvSpPr txBox="1"/>
          <p:nvPr>
            <p:ph type="title"/>
          </p:nvPr>
        </p:nvSpPr>
        <p:spPr>
          <a:xfrm>
            <a:off x="3349163" y="1091531"/>
            <a:ext cx="5043600" cy="24003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None/>
              <a:defRPr sz="2000"/>
            </a:lvl1pPr>
            <a:lvl2pPr lvl="1" rtl="0">
              <a:lnSpc>
                <a:spcPct val="115000"/>
              </a:lnSpc>
              <a:spcBef>
                <a:spcPts val="0"/>
              </a:spcBef>
              <a:spcAft>
                <a:spcPts val="0"/>
              </a:spcAft>
              <a:buNone/>
              <a:defRPr sz="2000"/>
            </a:lvl2pPr>
            <a:lvl3pPr lvl="2" rtl="0">
              <a:lnSpc>
                <a:spcPct val="115000"/>
              </a:lnSpc>
              <a:spcBef>
                <a:spcPts val="0"/>
              </a:spcBef>
              <a:spcAft>
                <a:spcPts val="0"/>
              </a:spcAft>
              <a:buNone/>
              <a:defRPr sz="2000"/>
            </a:lvl3pPr>
            <a:lvl4pPr lvl="3" rtl="0">
              <a:lnSpc>
                <a:spcPct val="115000"/>
              </a:lnSpc>
              <a:spcBef>
                <a:spcPts val="0"/>
              </a:spcBef>
              <a:spcAft>
                <a:spcPts val="0"/>
              </a:spcAft>
              <a:buNone/>
              <a:defRPr sz="2000"/>
            </a:lvl4pPr>
            <a:lvl5pPr lvl="4" rtl="0">
              <a:lnSpc>
                <a:spcPct val="115000"/>
              </a:lnSpc>
              <a:spcBef>
                <a:spcPts val="0"/>
              </a:spcBef>
              <a:spcAft>
                <a:spcPts val="0"/>
              </a:spcAft>
              <a:buNone/>
              <a:defRPr sz="2000"/>
            </a:lvl5pPr>
            <a:lvl6pPr lvl="5" rtl="0">
              <a:lnSpc>
                <a:spcPct val="115000"/>
              </a:lnSpc>
              <a:spcBef>
                <a:spcPts val="0"/>
              </a:spcBef>
              <a:spcAft>
                <a:spcPts val="0"/>
              </a:spcAft>
              <a:buNone/>
              <a:defRPr sz="2000"/>
            </a:lvl6pPr>
            <a:lvl7pPr lvl="6" rtl="0">
              <a:lnSpc>
                <a:spcPct val="115000"/>
              </a:lnSpc>
              <a:spcBef>
                <a:spcPts val="0"/>
              </a:spcBef>
              <a:spcAft>
                <a:spcPts val="0"/>
              </a:spcAft>
              <a:buNone/>
              <a:defRPr sz="2000"/>
            </a:lvl7pPr>
            <a:lvl8pPr lvl="7" rtl="0">
              <a:lnSpc>
                <a:spcPct val="115000"/>
              </a:lnSpc>
              <a:spcBef>
                <a:spcPts val="0"/>
              </a:spcBef>
              <a:spcAft>
                <a:spcPts val="0"/>
              </a:spcAft>
              <a:buNone/>
              <a:defRPr sz="2000"/>
            </a:lvl8pPr>
            <a:lvl9pPr lvl="8" rtl="0">
              <a:lnSpc>
                <a:spcPct val="115000"/>
              </a:lnSpc>
              <a:spcBef>
                <a:spcPts val="0"/>
              </a:spcBef>
              <a:spcAft>
                <a:spcPts val="0"/>
              </a:spcAft>
              <a:buNone/>
              <a:defRPr sz="2000"/>
            </a:lvl9pPr>
          </a:lstStyle>
          <a:p/>
        </p:txBody>
      </p:sp>
      <p:sp>
        <p:nvSpPr>
          <p:cNvPr id="2677" name="Google Shape;2677;p224"/>
          <p:cNvSpPr txBox="1"/>
          <p:nvPr>
            <p:ph idx="3" type="subTitle"/>
          </p:nvPr>
        </p:nvSpPr>
        <p:spPr>
          <a:xfrm>
            <a:off x="3349200" y="3777544"/>
            <a:ext cx="3073200" cy="319500"/>
          </a:xfrm>
          <a:prstGeom prst="rect">
            <a:avLst/>
          </a:prstGeom>
        </p:spPr>
        <p:txBody>
          <a:bodyPr anchorCtr="0" anchor="t" bIns="0" lIns="0" spcFirstLastPara="1" rIns="0" wrap="square" tIns="0">
            <a:noAutofit/>
          </a:bodyPr>
          <a:lstStyle>
            <a:lvl1pPr lvl="0" rtl="0">
              <a:lnSpc>
                <a:spcPct val="114000"/>
              </a:lnSpc>
              <a:spcBef>
                <a:spcPts val="0"/>
              </a:spcBef>
              <a:spcAft>
                <a:spcPts val="0"/>
              </a:spcAft>
              <a:buNone/>
              <a:defRPr sz="1100"/>
            </a:lvl1pPr>
            <a:lvl2pPr lvl="1" rtl="0">
              <a:lnSpc>
                <a:spcPct val="114000"/>
              </a:lnSpc>
              <a:spcBef>
                <a:spcPts val="0"/>
              </a:spcBef>
              <a:spcAft>
                <a:spcPts val="0"/>
              </a:spcAft>
              <a:buNone/>
              <a:defRPr sz="1100"/>
            </a:lvl2pPr>
            <a:lvl3pPr lvl="2" rtl="0">
              <a:lnSpc>
                <a:spcPct val="114000"/>
              </a:lnSpc>
              <a:spcBef>
                <a:spcPts val="0"/>
              </a:spcBef>
              <a:spcAft>
                <a:spcPts val="0"/>
              </a:spcAft>
              <a:buNone/>
              <a:defRPr sz="1100"/>
            </a:lvl3pPr>
            <a:lvl4pPr lvl="3" rtl="0">
              <a:lnSpc>
                <a:spcPct val="114000"/>
              </a:lnSpc>
              <a:spcBef>
                <a:spcPts val="0"/>
              </a:spcBef>
              <a:spcAft>
                <a:spcPts val="0"/>
              </a:spcAft>
              <a:buNone/>
              <a:defRPr sz="1100"/>
            </a:lvl4pPr>
            <a:lvl5pPr lvl="4" rtl="0">
              <a:lnSpc>
                <a:spcPct val="114000"/>
              </a:lnSpc>
              <a:spcBef>
                <a:spcPts val="0"/>
              </a:spcBef>
              <a:spcAft>
                <a:spcPts val="0"/>
              </a:spcAft>
              <a:buNone/>
              <a:defRPr sz="1100"/>
            </a:lvl5pPr>
            <a:lvl6pPr lvl="5" rtl="0">
              <a:lnSpc>
                <a:spcPct val="114000"/>
              </a:lnSpc>
              <a:spcBef>
                <a:spcPts val="0"/>
              </a:spcBef>
              <a:spcAft>
                <a:spcPts val="0"/>
              </a:spcAft>
              <a:buNone/>
              <a:defRPr sz="1100"/>
            </a:lvl6pPr>
            <a:lvl7pPr lvl="6" rtl="0">
              <a:lnSpc>
                <a:spcPct val="114000"/>
              </a:lnSpc>
              <a:spcBef>
                <a:spcPts val="0"/>
              </a:spcBef>
              <a:spcAft>
                <a:spcPts val="0"/>
              </a:spcAft>
              <a:buNone/>
              <a:defRPr sz="1100"/>
            </a:lvl7pPr>
            <a:lvl8pPr lvl="7" rtl="0">
              <a:lnSpc>
                <a:spcPct val="114000"/>
              </a:lnSpc>
              <a:spcBef>
                <a:spcPts val="0"/>
              </a:spcBef>
              <a:spcAft>
                <a:spcPts val="0"/>
              </a:spcAft>
              <a:buNone/>
              <a:defRPr sz="1100"/>
            </a:lvl8pPr>
            <a:lvl9pPr lvl="8" rtl="0">
              <a:lnSpc>
                <a:spcPct val="114000"/>
              </a:lnSpc>
              <a:spcBef>
                <a:spcPts val="0"/>
              </a:spcBef>
              <a:spcAft>
                <a:spcPts val="0"/>
              </a:spcAft>
              <a:buNone/>
              <a:defRPr sz="1100"/>
            </a:lvl9pPr>
          </a:lstStyle>
          <a:p/>
        </p:txBody>
      </p:sp>
      <p:pic>
        <p:nvPicPr>
          <p:cNvPr id="2678" name="Google Shape;2678;p224"/>
          <p:cNvPicPr preferRelativeResize="0"/>
          <p:nvPr/>
        </p:nvPicPr>
        <p:blipFill rotWithShape="1">
          <a:blip r:embed="rId3">
            <a:alphaModFix/>
          </a:blip>
          <a:srcRect b="0" l="0" r="0" t="0"/>
          <a:stretch/>
        </p:blipFill>
        <p:spPr>
          <a:xfrm>
            <a:off x="2564587" y="973839"/>
            <a:ext cx="548775" cy="548762"/>
          </a:xfrm>
          <a:prstGeom prst="rect">
            <a:avLst/>
          </a:prstGeom>
          <a:noFill/>
          <a:ln>
            <a:noFill/>
          </a:ln>
        </p:spPr>
      </p:pic>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wo by two">
  <p:cSld name="CUSTOM_4_6">
    <p:spTree>
      <p:nvGrpSpPr>
        <p:cNvPr id="2679" name="Shape 2679"/>
        <p:cNvGrpSpPr/>
        <p:nvPr/>
      </p:nvGrpSpPr>
      <p:grpSpPr>
        <a:xfrm>
          <a:off x="0" y="0"/>
          <a:ext cx="0" cy="0"/>
          <a:chOff x="0" y="0"/>
          <a:chExt cx="0" cy="0"/>
        </a:xfrm>
      </p:grpSpPr>
      <p:cxnSp>
        <p:nvCxnSpPr>
          <p:cNvPr id="2680" name="Google Shape;2680;p225"/>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2681" name="Google Shape;2681;p225"/>
          <p:cNvCxnSpPr/>
          <p:nvPr/>
        </p:nvCxnSpPr>
        <p:spPr>
          <a:xfrm rot="10800000">
            <a:off x="335825" y="4801200"/>
            <a:ext cx="0" cy="342300"/>
          </a:xfrm>
          <a:prstGeom prst="straightConnector1">
            <a:avLst/>
          </a:prstGeom>
          <a:noFill/>
          <a:ln cap="flat" cmpd="sng" w="9525">
            <a:solidFill>
              <a:schemeClr val="accent1"/>
            </a:solidFill>
            <a:prstDash val="solid"/>
            <a:round/>
            <a:headEnd len="med" w="med" type="none"/>
            <a:tailEnd len="med" w="med" type="none"/>
          </a:ln>
        </p:spPr>
      </p:cxnSp>
      <p:sp>
        <p:nvSpPr>
          <p:cNvPr id="2682" name="Google Shape;2682;p225"/>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2683" name="Google Shape;2683;p225"/>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2684" name="Google Shape;2684;p225"/>
          <p:cNvSpPr txBox="1"/>
          <p:nvPr>
            <p:ph idx="1" type="subTitle"/>
          </p:nvPr>
        </p:nvSpPr>
        <p:spPr>
          <a:xfrm>
            <a:off x="663788" y="4627163"/>
            <a:ext cx="6001800" cy="4200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
        <p:nvSpPr>
          <p:cNvPr id="2685" name="Google Shape;2685;p225"/>
          <p:cNvSpPr txBox="1"/>
          <p:nvPr>
            <p:ph idx="2" type="subTitle"/>
          </p:nvPr>
        </p:nvSpPr>
        <p:spPr>
          <a:xfrm>
            <a:off x="5141316" y="2091075"/>
            <a:ext cx="2634000" cy="795600"/>
          </a:xfrm>
          <a:prstGeom prst="rect">
            <a:avLst/>
          </a:prstGeom>
        </p:spPr>
        <p:txBody>
          <a:bodyPr anchorCtr="0" anchor="t" bIns="0" lIns="0" spcFirstLastPara="1" rIns="0" wrap="square" tIns="0">
            <a:noAutofit/>
          </a:bodyPr>
          <a:lstStyle>
            <a:lvl1pPr lvl="0" rtl="0">
              <a:spcBef>
                <a:spcPts val="0"/>
              </a:spcBef>
              <a:spcAft>
                <a:spcPts val="0"/>
              </a:spcAft>
              <a:buNone/>
              <a:defRPr sz="1100"/>
            </a:lvl1pPr>
            <a:lvl2pPr lvl="1" rtl="0">
              <a:spcBef>
                <a:spcPts val="400"/>
              </a:spcBef>
              <a:spcAft>
                <a:spcPts val="0"/>
              </a:spcAft>
              <a:buNone/>
              <a:defRPr sz="1100"/>
            </a:lvl2pPr>
            <a:lvl3pPr lvl="2" rtl="0">
              <a:spcBef>
                <a:spcPts val="400"/>
              </a:spcBef>
              <a:spcAft>
                <a:spcPts val="0"/>
              </a:spcAft>
              <a:buNone/>
              <a:defRPr sz="1100"/>
            </a:lvl3pPr>
            <a:lvl4pPr lvl="3" rtl="0">
              <a:spcBef>
                <a:spcPts val="400"/>
              </a:spcBef>
              <a:spcAft>
                <a:spcPts val="0"/>
              </a:spcAft>
              <a:buNone/>
              <a:defRPr sz="1100"/>
            </a:lvl4pPr>
            <a:lvl5pPr lvl="4" rtl="0">
              <a:spcBef>
                <a:spcPts val="400"/>
              </a:spcBef>
              <a:spcAft>
                <a:spcPts val="0"/>
              </a:spcAft>
              <a:buNone/>
              <a:defRPr sz="1100"/>
            </a:lvl5pPr>
            <a:lvl6pPr lvl="5" rtl="0">
              <a:spcBef>
                <a:spcPts val="400"/>
              </a:spcBef>
              <a:spcAft>
                <a:spcPts val="0"/>
              </a:spcAft>
              <a:buNone/>
              <a:defRPr sz="1100"/>
            </a:lvl6pPr>
            <a:lvl7pPr lvl="6" rtl="0">
              <a:spcBef>
                <a:spcPts val="400"/>
              </a:spcBef>
              <a:spcAft>
                <a:spcPts val="0"/>
              </a:spcAft>
              <a:buNone/>
              <a:defRPr sz="1100"/>
            </a:lvl7pPr>
            <a:lvl8pPr lvl="7" rtl="0">
              <a:spcBef>
                <a:spcPts val="400"/>
              </a:spcBef>
              <a:spcAft>
                <a:spcPts val="0"/>
              </a:spcAft>
              <a:buNone/>
              <a:defRPr sz="1100"/>
            </a:lvl8pPr>
            <a:lvl9pPr lvl="8" rtl="0">
              <a:spcBef>
                <a:spcPts val="400"/>
              </a:spcBef>
              <a:spcAft>
                <a:spcPts val="400"/>
              </a:spcAft>
              <a:buNone/>
              <a:defRPr sz="1100"/>
            </a:lvl9pPr>
          </a:lstStyle>
          <a:p/>
        </p:txBody>
      </p:sp>
      <p:sp>
        <p:nvSpPr>
          <p:cNvPr id="2686" name="Google Shape;2686;p225"/>
          <p:cNvSpPr txBox="1"/>
          <p:nvPr>
            <p:ph idx="3" type="subTitle"/>
          </p:nvPr>
        </p:nvSpPr>
        <p:spPr>
          <a:xfrm>
            <a:off x="5141311" y="1764713"/>
            <a:ext cx="2634000" cy="2844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1pPr>
            <a:lvl2pPr lvl="1"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2pPr>
            <a:lvl3pPr lvl="2"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3pPr>
            <a:lvl4pPr lvl="3"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4pPr>
            <a:lvl5pPr lvl="4"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5pPr>
            <a:lvl6pPr lvl="5"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6pPr>
            <a:lvl7pPr lvl="6"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7pPr>
            <a:lvl8pPr lvl="7"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8pPr>
            <a:lvl9pPr lvl="8"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9pPr>
          </a:lstStyle>
          <a:p/>
        </p:txBody>
      </p:sp>
      <p:sp>
        <p:nvSpPr>
          <p:cNvPr id="2687" name="Google Shape;2687;p225"/>
          <p:cNvSpPr txBox="1"/>
          <p:nvPr>
            <p:ph idx="4" type="subTitle"/>
          </p:nvPr>
        </p:nvSpPr>
        <p:spPr>
          <a:xfrm>
            <a:off x="5141316" y="3325781"/>
            <a:ext cx="2634000" cy="795600"/>
          </a:xfrm>
          <a:prstGeom prst="rect">
            <a:avLst/>
          </a:prstGeom>
        </p:spPr>
        <p:txBody>
          <a:bodyPr anchorCtr="0" anchor="t" bIns="0" lIns="0" spcFirstLastPara="1" rIns="0" wrap="square" tIns="0">
            <a:noAutofit/>
          </a:bodyPr>
          <a:lstStyle>
            <a:lvl1pPr lvl="0" rtl="0">
              <a:spcBef>
                <a:spcPts val="0"/>
              </a:spcBef>
              <a:spcAft>
                <a:spcPts val="0"/>
              </a:spcAft>
              <a:buNone/>
              <a:defRPr sz="1100"/>
            </a:lvl1pPr>
            <a:lvl2pPr lvl="1" rtl="0">
              <a:spcBef>
                <a:spcPts val="400"/>
              </a:spcBef>
              <a:spcAft>
                <a:spcPts val="0"/>
              </a:spcAft>
              <a:buNone/>
              <a:defRPr sz="1100"/>
            </a:lvl2pPr>
            <a:lvl3pPr lvl="2" rtl="0">
              <a:spcBef>
                <a:spcPts val="400"/>
              </a:spcBef>
              <a:spcAft>
                <a:spcPts val="0"/>
              </a:spcAft>
              <a:buNone/>
              <a:defRPr sz="1100"/>
            </a:lvl3pPr>
            <a:lvl4pPr lvl="3" rtl="0">
              <a:spcBef>
                <a:spcPts val="400"/>
              </a:spcBef>
              <a:spcAft>
                <a:spcPts val="0"/>
              </a:spcAft>
              <a:buNone/>
              <a:defRPr sz="1100"/>
            </a:lvl4pPr>
            <a:lvl5pPr lvl="4" rtl="0">
              <a:spcBef>
                <a:spcPts val="400"/>
              </a:spcBef>
              <a:spcAft>
                <a:spcPts val="0"/>
              </a:spcAft>
              <a:buNone/>
              <a:defRPr sz="1100"/>
            </a:lvl5pPr>
            <a:lvl6pPr lvl="5" rtl="0">
              <a:spcBef>
                <a:spcPts val="400"/>
              </a:spcBef>
              <a:spcAft>
                <a:spcPts val="0"/>
              </a:spcAft>
              <a:buNone/>
              <a:defRPr sz="1100"/>
            </a:lvl6pPr>
            <a:lvl7pPr lvl="6" rtl="0">
              <a:spcBef>
                <a:spcPts val="400"/>
              </a:spcBef>
              <a:spcAft>
                <a:spcPts val="0"/>
              </a:spcAft>
              <a:buNone/>
              <a:defRPr sz="1100"/>
            </a:lvl7pPr>
            <a:lvl8pPr lvl="7" rtl="0">
              <a:spcBef>
                <a:spcPts val="400"/>
              </a:spcBef>
              <a:spcAft>
                <a:spcPts val="0"/>
              </a:spcAft>
              <a:buNone/>
              <a:defRPr sz="1100"/>
            </a:lvl8pPr>
            <a:lvl9pPr lvl="8" rtl="0">
              <a:spcBef>
                <a:spcPts val="400"/>
              </a:spcBef>
              <a:spcAft>
                <a:spcPts val="400"/>
              </a:spcAft>
              <a:buNone/>
              <a:defRPr sz="1100"/>
            </a:lvl9pPr>
          </a:lstStyle>
          <a:p/>
        </p:txBody>
      </p:sp>
      <p:sp>
        <p:nvSpPr>
          <p:cNvPr id="2688" name="Google Shape;2688;p225"/>
          <p:cNvSpPr txBox="1"/>
          <p:nvPr>
            <p:ph idx="5" type="subTitle"/>
          </p:nvPr>
        </p:nvSpPr>
        <p:spPr>
          <a:xfrm>
            <a:off x="5141311" y="2999419"/>
            <a:ext cx="2634000" cy="2844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1pPr>
            <a:lvl2pPr lvl="1"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2pPr>
            <a:lvl3pPr lvl="2"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3pPr>
            <a:lvl4pPr lvl="3"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4pPr>
            <a:lvl5pPr lvl="4"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5pPr>
            <a:lvl6pPr lvl="5"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6pPr>
            <a:lvl7pPr lvl="6"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7pPr>
            <a:lvl8pPr lvl="7"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8pPr>
            <a:lvl9pPr lvl="8"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9pPr>
          </a:lstStyle>
          <a:p/>
        </p:txBody>
      </p:sp>
      <p:sp>
        <p:nvSpPr>
          <p:cNvPr id="2689" name="Google Shape;2689;p225"/>
          <p:cNvSpPr txBox="1"/>
          <p:nvPr>
            <p:ph idx="6" type="subTitle"/>
          </p:nvPr>
        </p:nvSpPr>
        <p:spPr>
          <a:xfrm>
            <a:off x="1563469" y="2091075"/>
            <a:ext cx="2634000" cy="795600"/>
          </a:xfrm>
          <a:prstGeom prst="rect">
            <a:avLst/>
          </a:prstGeom>
        </p:spPr>
        <p:txBody>
          <a:bodyPr anchorCtr="0" anchor="t" bIns="0" lIns="0" spcFirstLastPara="1" rIns="0" wrap="square" tIns="0">
            <a:noAutofit/>
          </a:bodyPr>
          <a:lstStyle>
            <a:lvl1pPr lvl="0" rtl="0">
              <a:spcBef>
                <a:spcPts val="0"/>
              </a:spcBef>
              <a:spcAft>
                <a:spcPts val="0"/>
              </a:spcAft>
              <a:buNone/>
              <a:defRPr sz="1100"/>
            </a:lvl1pPr>
            <a:lvl2pPr lvl="1" rtl="0">
              <a:spcBef>
                <a:spcPts val="400"/>
              </a:spcBef>
              <a:spcAft>
                <a:spcPts val="0"/>
              </a:spcAft>
              <a:buNone/>
              <a:defRPr sz="1100"/>
            </a:lvl2pPr>
            <a:lvl3pPr lvl="2" rtl="0">
              <a:spcBef>
                <a:spcPts val="400"/>
              </a:spcBef>
              <a:spcAft>
                <a:spcPts val="0"/>
              </a:spcAft>
              <a:buNone/>
              <a:defRPr sz="1100"/>
            </a:lvl3pPr>
            <a:lvl4pPr lvl="3" rtl="0">
              <a:spcBef>
                <a:spcPts val="400"/>
              </a:spcBef>
              <a:spcAft>
                <a:spcPts val="0"/>
              </a:spcAft>
              <a:buNone/>
              <a:defRPr sz="1100"/>
            </a:lvl4pPr>
            <a:lvl5pPr lvl="4" rtl="0">
              <a:spcBef>
                <a:spcPts val="400"/>
              </a:spcBef>
              <a:spcAft>
                <a:spcPts val="0"/>
              </a:spcAft>
              <a:buNone/>
              <a:defRPr sz="1100"/>
            </a:lvl5pPr>
            <a:lvl6pPr lvl="5" rtl="0">
              <a:spcBef>
                <a:spcPts val="400"/>
              </a:spcBef>
              <a:spcAft>
                <a:spcPts val="0"/>
              </a:spcAft>
              <a:buNone/>
              <a:defRPr sz="1100"/>
            </a:lvl6pPr>
            <a:lvl7pPr lvl="6" rtl="0">
              <a:spcBef>
                <a:spcPts val="400"/>
              </a:spcBef>
              <a:spcAft>
                <a:spcPts val="0"/>
              </a:spcAft>
              <a:buNone/>
              <a:defRPr sz="1100"/>
            </a:lvl7pPr>
            <a:lvl8pPr lvl="7" rtl="0">
              <a:spcBef>
                <a:spcPts val="400"/>
              </a:spcBef>
              <a:spcAft>
                <a:spcPts val="0"/>
              </a:spcAft>
              <a:buNone/>
              <a:defRPr sz="1100"/>
            </a:lvl8pPr>
            <a:lvl9pPr lvl="8" rtl="0">
              <a:spcBef>
                <a:spcPts val="400"/>
              </a:spcBef>
              <a:spcAft>
                <a:spcPts val="400"/>
              </a:spcAft>
              <a:buNone/>
              <a:defRPr sz="1100"/>
            </a:lvl9pPr>
          </a:lstStyle>
          <a:p/>
        </p:txBody>
      </p:sp>
      <p:sp>
        <p:nvSpPr>
          <p:cNvPr id="2690" name="Google Shape;2690;p225"/>
          <p:cNvSpPr txBox="1"/>
          <p:nvPr>
            <p:ph idx="7" type="subTitle"/>
          </p:nvPr>
        </p:nvSpPr>
        <p:spPr>
          <a:xfrm>
            <a:off x="1563450" y="1764713"/>
            <a:ext cx="2634000" cy="2844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1pPr>
            <a:lvl2pPr lvl="1"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2pPr>
            <a:lvl3pPr lvl="2"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3pPr>
            <a:lvl4pPr lvl="3"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4pPr>
            <a:lvl5pPr lvl="4"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5pPr>
            <a:lvl6pPr lvl="5"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6pPr>
            <a:lvl7pPr lvl="6"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7pPr>
            <a:lvl8pPr lvl="7"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8pPr>
            <a:lvl9pPr lvl="8"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9pPr>
          </a:lstStyle>
          <a:p/>
        </p:txBody>
      </p:sp>
      <p:sp>
        <p:nvSpPr>
          <p:cNvPr id="2691" name="Google Shape;2691;p225"/>
          <p:cNvSpPr txBox="1"/>
          <p:nvPr>
            <p:ph idx="8" type="subTitle"/>
          </p:nvPr>
        </p:nvSpPr>
        <p:spPr>
          <a:xfrm>
            <a:off x="1563469" y="3325781"/>
            <a:ext cx="2634000" cy="795600"/>
          </a:xfrm>
          <a:prstGeom prst="rect">
            <a:avLst/>
          </a:prstGeom>
        </p:spPr>
        <p:txBody>
          <a:bodyPr anchorCtr="0" anchor="t" bIns="0" lIns="0" spcFirstLastPara="1" rIns="0" wrap="square" tIns="0">
            <a:noAutofit/>
          </a:bodyPr>
          <a:lstStyle>
            <a:lvl1pPr lvl="0" rtl="0">
              <a:spcBef>
                <a:spcPts val="0"/>
              </a:spcBef>
              <a:spcAft>
                <a:spcPts val="0"/>
              </a:spcAft>
              <a:buNone/>
              <a:defRPr sz="1100"/>
            </a:lvl1pPr>
            <a:lvl2pPr lvl="1" rtl="0">
              <a:spcBef>
                <a:spcPts val="400"/>
              </a:spcBef>
              <a:spcAft>
                <a:spcPts val="0"/>
              </a:spcAft>
              <a:buNone/>
              <a:defRPr sz="1100"/>
            </a:lvl2pPr>
            <a:lvl3pPr lvl="2" rtl="0">
              <a:spcBef>
                <a:spcPts val="400"/>
              </a:spcBef>
              <a:spcAft>
                <a:spcPts val="0"/>
              </a:spcAft>
              <a:buNone/>
              <a:defRPr sz="1100"/>
            </a:lvl3pPr>
            <a:lvl4pPr lvl="3" rtl="0">
              <a:spcBef>
                <a:spcPts val="400"/>
              </a:spcBef>
              <a:spcAft>
                <a:spcPts val="0"/>
              </a:spcAft>
              <a:buNone/>
              <a:defRPr sz="1100"/>
            </a:lvl4pPr>
            <a:lvl5pPr lvl="4" rtl="0">
              <a:spcBef>
                <a:spcPts val="400"/>
              </a:spcBef>
              <a:spcAft>
                <a:spcPts val="0"/>
              </a:spcAft>
              <a:buNone/>
              <a:defRPr sz="1100"/>
            </a:lvl5pPr>
            <a:lvl6pPr lvl="5" rtl="0">
              <a:spcBef>
                <a:spcPts val="400"/>
              </a:spcBef>
              <a:spcAft>
                <a:spcPts val="0"/>
              </a:spcAft>
              <a:buNone/>
              <a:defRPr sz="1100"/>
            </a:lvl6pPr>
            <a:lvl7pPr lvl="6" rtl="0">
              <a:spcBef>
                <a:spcPts val="400"/>
              </a:spcBef>
              <a:spcAft>
                <a:spcPts val="0"/>
              </a:spcAft>
              <a:buNone/>
              <a:defRPr sz="1100"/>
            </a:lvl7pPr>
            <a:lvl8pPr lvl="7" rtl="0">
              <a:spcBef>
                <a:spcPts val="400"/>
              </a:spcBef>
              <a:spcAft>
                <a:spcPts val="0"/>
              </a:spcAft>
              <a:buNone/>
              <a:defRPr sz="1100"/>
            </a:lvl8pPr>
            <a:lvl9pPr lvl="8" rtl="0">
              <a:spcBef>
                <a:spcPts val="400"/>
              </a:spcBef>
              <a:spcAft>
                <a:spcPts val="400"/>
              </a:spcAft>
              <a:buNone/>
              <a:defRPr sz="1100"/>
            </a:lvl9pPr>
          </a:lstStyle>
          <a:p/>
        </p:txBody>
      </p:sp>
      <p:sp>
        <p:nvSpPr>
          <p:cNvPr id="2692" name="Google Shape;2692;p225"/>
          <p:cNvSpPr txBox="1"/>
          <p:nvPr>
            <p:ph idx="9" type="subTitle"/>
          </p:nvPr>
        </p:nvSpPr>
        <p:spPr>
          <a:xfrm>
            <a:off x="1563450" y="2999419"/>
            <a:ext cx="2634000" cy="2844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1pPr>
            <a:lvl2pPr lvl="1"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2pPr>
            <a:lvl3pPr lvl="2"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3pPr>
            <a:lvl4pPr lvl="3"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4pPr>
            <a:lvl5pPr lvl="4"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5pPr>
            <a:lvl6pPr lvl="5"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6pPr>
            <a:lvl7pPr lvl="6"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7pPr>
            <a:lvl8pPr lvl="7"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8pPr>
            <a:lvl9pPr lvl="8"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9pPr>
          </a:lstStyle>
          <a:p/>
        </p:txBody>
      </p:sp>
      <p:sp>
        <p:nvSpPr>
          <p:cNvPr id="2693" name="Google Shape;2693;p225"/>
          <p:cNvSpPr txBox="1"/>
          <p:nvPr>
            <p:ph idx="13"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9pPr>
          </a:lstStyle>
          <a:p/>
        </p:txBody>
      </p:sp>
      <p:sp>
        <p:nvSpPr>
          <p:cNvPr id="2694" name="Google Shape;2694;p225"/>
          <p:cNvSpPr txBox="1"/>
          <p:nvPr>
            <p:ph type="title"/>
          </p:nvPr>
        </p:nvSpPr>
        <p:spPr>
          <a:xfrm>
            <a:off x="663788" y="82526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1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sp>
        <p:nvSpPr>
          <p:cNvPr id="2695" name="Google Shape;2695;p225"/>
          <p:cNvSpPr txBox="1"/>
          <p:nvPr>
            <p:ph idx="14" type="subTitle"/>
          </p:nvPr>
        </p:nvSpPr>
        <p:spPr>
          <a:xfrm>
            <a:off x="663844" y="1240163"/>
            <a:ext cx="7816500" cy="2190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four column">
  <p:cSld name="CUSTOM_4_5">
    <p:spTree>
      <p:nvGrpSpPr>
        <p:cNvPr id="2696" name="Shape 2696"/>
        <p:cNvGrpSpPr/>
        <p:nvPr/>
      </p:nvGrpSpPr>
      <p:grpSpPr>
        <a:xfrm>
          <a:off x="0" y="0"/>
          <a:ext cx="0" cy="0"/>
          <a:chOff x="0" y="0"/>
          <a:chExt cx="0" cy="0"/>
        </a:xfrm>
      </p:grpSpPr>
      <p:cxnSp>
        <p:nvCxnSpPr>
          <p:cNvPr id="2697" name="Google Shape;2697;p226"/>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2698" name="Google Shape;2698;p226"/>
          <p:cNvCxnSpPr/>
          <p:nvPr/>
        </p:nvCxnSpPr>
        <p:spPr>
          <a:xfrm rot="10800000">
            <a:off x="335825" y="4801200"/>
            <a:ext cx="0" cy="342300"/>
          </a:xfrm>
          <a:prstGeom prst="straightConnector1">
            <a:avLst/>
          </a:prstGeom>
          <a:noFill/>
          <a:ln cap="flat" cmpd="sng" w="9525">
            <a:solidFill>
              <a:schemeClr val="accent1"/>
            </a:solidFill>
            <a:prstDash val="solid"/>
            <a:round/>
            <a:headEnd len="med" w="med" type="none"/>
            <a:tailEnd len="med" w="med" type="none"/>
          </a:ln>
        </p:spPr>
      </p:cxnSp>
      <p:sp>
        <p:nvSpPr>
          <p:cNvPr id="2699" name="Google Shape;2699;p226"/>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2700" name="Google Shape;2700;p226"/>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2701" name="Google Shape;2701;p226"/>
          <p:cNvSpPr txBox="1"/>
          <p:nvPr>
            <p:ph idx="1" type="subTitle"/>
          </p:nvPr>
        </p:nvSpPr>
        <p:spPr>
          <a:xfrm>
            <a:off x="663788" y="4627163"/>
            <a:ext cx="6001800" cy="4200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cxnSp>
        <p:nvCxnSpPr>
          <p:cNvPr id="2702" name="Google Shape;2702;p226"/>
          <p:cNvCxnSpPr/>
          <p:nvPr/>
        </p:nvCxnSpPr>
        <p:spPr>
          <a:xfrm>
            <a:off x="2562438" y="2758500"/>
            <a:ext cx="0" cy="1145700"/>
          </a:xfrm>
          <a:prstGeom prst="straightConnector1">
            <a:avLst/>
          </a:prstGeom>
          <a:noFill/>
          <a:ln cap="flat" cmpd="sng" w="9525">
            <a:solidFill>
              <a:schemeClr val="dk2"/>
            </a:solidFill>
            <a:prstDash val="dot"/>
            <a:round/>
            <a:headEnd len="med" w="med" type="none"/>
            <a:tailEnd len="med" w="med" type="none"/>
          </a:ln>
        </p:spPr>
      </p:cxnSp>
      <p:cxnSp>
        <p:nvCxnSpPr>
          <p:cNvPr id="2703" name="Google Shape;2703;p226"/>
          <p:cNvCxnSpPr/>
          <p:nvPr/>
        </p:nvCxnSpPr>
        <p:spPr>
          <a:xfrm>
            <a:off x="4572075" y="2758500"/>
            <a:ext cx="0" cy="1145700"/>
          </a:xfrm>
          <a:prstGeom prst="straightConnector1">
            <a:avLst/>
          </a:prstGeom>
          <a:noFill/>
          <a:ln cap="flat" cmpd="sng" w="9525">
            <a:solidFill>
              <a:schemeClr val="dk2"/>
            </a:solidFill>
            <a:prstDash val="dot"/>
            <a:round/>
            <a:headEnd len="med" w="med" type="none"/>
            <a:tailEnd len="med" w="med" type="none"/>
          </a:ln>
        </p:spPr>
      </p:cxnSp>
      <p:cxnSp>
        <p:nvCxnSpPr>
          <p:cNvPr id="2704" name="Google Shape;2704;p226"/>
          <p:cNvCxnSpPr/>
          <p:nvPr/>
        </p:nvCxnSpPr>
        <p:spPr>
          <a:xfrm>
            <a:off x="6581713" y="2758500"/>
            <a:ext cx="0" cy="1145700"/>
          </a:xfrm>
          <a:prstGeom prst="straightConnector1">
            <a:avLst/>
          </a:prstGeom>
          <a:noFill/>
          <a:ln cap="flat" cmpd="sng" w="9525">
            <a:solidFill>
              <a:schemeClr val="dk2"/>
            </a:solidFill>
            <a:prstDash val="dot"/>
            <a:round/>
            <a:headEnd len="med" w="med" type="none"/>
            <a:tailEnd len="med" w="med" type="none"/>
          </a:ln>
        </p:spPr>
      </p:cxnSp>
      <p:sp>
        <p:nvSpPr>
          <p:cNvPr id="2705" name="Google Shape;2705;p226"/>
          <p:cNvSpPr txBox="1"/>
          <p:nvPr>
            <p:ph idx="2" type="subTitle"/>
          </p:nvPr>
        </p:nvSpPr>
        <p:spPr>
          <a:xfrm>
            <a:off x="663806" y="3044625"/>
            <a:ext cx="1787700" cy="795600"/>
          </a:xfrm>
          <a:prstGeom prst="rect">
            <a:avLst/>
          </a:prstGeom>
        </p:spPr>
        <p:txBody>
          <a:bodyPr anchorCtr="0" anchor="t" bIns="0" lIns="0" spcFirstLastPara="1" rIns="0" wrap="square" tIns="0">
            <a:noAutofit/>
          </a:bodyPr>
          <a:lstStyle>
            <a:lvl1pPr lvl="0" rtl="0" algn="ctr">
              <a:spcBef>
                <a:spcPts val="0"/>
              </a:spcBef>
              <a:spcAft>
                <a:spcPts val="0"/>
              </a:spcAft>
              <a:buNone/>
              <a:defRPr sz="1100"/>
            </a:lvl1pPr>
            <a:lvl2pPr lvl="1" rtl="0" algn="ctr">
              <a:spcBef>
                <a:spcPts val="400"/>
              </a:spcBef>
              <a:spcAft>
                <a:spcPts val="0"/>
              </a:spcAft>
              <a:buNone/>
              <a:defRPr sz="1100"/>
            </a:lvl2pPr>
            <a:lvl3pPr lvl="2" rtl="0" algn="ctr">
              <a:spcBef>
                <a:spcPts val="400"/>
              </a:spcBef>
              <a:spcAft>
                <a:spcPts val="0"/>
              </a:spcAft>
              <a:buNone/>
              <a:defRPr sz="1100"/>
            </a:lvl3pPr>
            <a:lvl4pPr lvl="3" rtl="0" algn="ctr">
              <a:spcBef>
                <a:spcPts val="400"/>
              </a:spcBef>
              <a:spcAft>
                <a:spcPts val="0"/>
              </a:spcAft>
              <a:buNone/>
              <a:defRPr sz="1100"/>
            </a:lvl4pPr>
            <a:lvl5pPr lvl="4" rtl="0" algn="ctr">
              <a:spcBef>
                <a:spcPts val="400"/>
              </a:spcBef>
              <a:spcAft>
                <a:spcPts val="0"/>
              </a:spcAft>
              <a:buNone/>
              <a:defRPr sz="1100"/>
            </a:lvl5pPr>
            <a:lvl6pPr lvl="5" rtl="0" algn="ctr">
              <a:spcBef>
                <a:spcPts val="400"/>
              </a:spcBef>
              <a:spcAft>
                <a:spcPts val="0"/>
              </a:spcAft>
              <a:buNone/>
              <a:defRPr sz="1100"/>
            </a:lvl6pPr>
            <a:lvl7pPr lvl="6" rtl="0" algn="ctr">
              <a:spcBef>
                <a:spcPts val="400"/>
              </a:spcBef>
              <a:spcAft>
                <a:spcPts val="0"/>
              </a:spcAft>
              <a:buNone/>
              <a:defRPr sz="1100"/>
            </a:lvl7pPr>
            <a:lvl8pPr lvl="7" rtl="0" algn="ctr">
              <a:spcBef>
                <a:spcPts val="400"/>
              </a:spcBef>
              <a:spcAft>
                <a:spcPts val="0"/>
              </a:spcAft>
              <a:buNone/>
              <a:defRPr sz="1100"/>
            </a:lvl8pPr>
            <a:lvl9pPr lvl="8" rtl="0" algn="ctr">
              <a:spcBef>
                <a:spcPts val="400"/>
              </a:spcBef>
              <a:spcAft>
                <a:spcPts val="400"/>
              </a:spcAft>
              <a:buNone/>
              <a:defRPr sz="1100"/>
            </a:lvl9pPr>
          </a:lstStyle>
          <a:p/>
        </p:txBody>
      </p:sp>
      <p:sp>
        <p:nvSpPr>
          <p:cNvPr id="2706" name="Google Shape;2706;p226"/>
          <p:cNvSpPr txBox="1"/>
          <p:nvPr>
            <p:ph idx="3" type="subTitle"/>
          </p:nvPr>
        </p:nvSpPr>
        <p:spPr>
          <a:xfrm>
            <a:off x="663788" y="2718263"/>
            <a:ext cx="1787700" cy="2844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1pPr>
            <a:lvl2pPr lvl="1"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2pPr>
            <a:lvl3pPr lvl="2"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3pPr>
            <a:lvl4pPr lvl="3"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4pPr>
            <a:lvl5pPr lvl="4"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5pPr>
            <a:lvl6pPr lvl="5"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6pPr>
            <a:lvl7pPr lvl="6"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7pPr>
            <a:lvl8pPr lvl="7"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8pPr>
            <a:lvl9pPr lvl="8"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9pPr>
          </a:lstStyle>
          <a:p/>
        </p:txBody>
      </p:sp>
      <p:sp>
        <p:nvSpPr>
          <p:cNvPr id="2707" name="Google Shape;2707;p226"/>
          <p:cNvSpPr txBox="1"/>
          <p:nvPr>
            <p:ph idx="4" type="subTitle"/>
          </p:nvPr>
        </p:nvSpPr>
        <p:spPr>
          <a:xfrm>
            <a:off x="6692719" y="3044625"/>
            <a:ext cx="1787700" cy="795600"/>
          </a:xfrm>
          <a:prstGeom prst="rect">
            <a:avLst/>
          </a:prstGeom>
        </p:spPr>
        <p:txBody>
          <a:bodyPr anchorCtr="0" anchor="t" bIns="0" lIns="0" spcFirstLastPara="1" rIns="0" wrap="square" tIns="0">
            <a:noAutofit/>
          </a:bodyPr>
          <a:lstStyle>
            <a:lvl1pPr lvl="0" rtl="0" algn="ctr">
              <a:spcBef>
                <a:spcPts val="0"/>
              </a:spcBef>
              <a:spcAft>
                <a:spcPts val="0"/>
              </a:spcAft>
              <a:buNone/>
              <a:defRPr sz="1100"/>
            </a:lvl1pPr>
            <a:lvl2pPr lvl="1" rtl="0" algn="ctr">
              <a:spcBef>
                <a:spcPts val="400"/>
              </a:spcBef>
              <a:spcAft>
                <a:spcPts val="0"/>
              </a:spcAft>
              <a:buNone/>
              <a:defRPr sz="1100"/>
            </a:lvl2pPr>
            <a:lvl3pPr lvl="2" rtl="0" algn="ctr">
              <a:spcBef>
                <a:spcPts val="400"/>
              </a:spcBef>
              <a:spcAft>
                <a:spcPts val="0"/>
              </a:spcAft>
              <a:buNone/>
              <a:defRPr sz="1100"/>
            </a:lvl3pPr>
            <a:lvl4pPr lvl="3" rtl="0" algn="ctr">
              <a:spcBef>
                <a:spcPts val="400"/>
              </a:spcBef>
              <a:spcAft>
                <a:spcPts val="0"/>
              </a:spcAft>
              <a:buNone/>
              <a:defRPr sz="1100"/>
            </a:lvl4pPr>
            <a:lvl5pPr lvl="4" rtl="0" algn="ctr">
              <a:spcBef>
                <a:spcPts val="400"/>
              </a:spcBef>
              <a:spcAft>
                <a:spcPts val="0"/>
              </a:spcAft>
              <a:buNone/>
              <a:defRPr sz="1100"/>
            </a:lvl5pPr>
            <a:lvl6pPr lvl="5" rtl="0" algn="ctr">
              <a:spcBef>
                <a:spcPts val="400"/>
              </a:spcBef>
              <a:spcAft>
                <a:spcPts val="0"/>
              </a:spcAft>
              <a:buNone/>
              <a:defRPr sz="1100"/>
            </a:lvl6pPr>
            <a:lvl7pPr lvl="6" rtl="0" algn="ctr">
              <a:spcBef>
                <a:spcPts val="400"/>
              </a:spcBef>
              <a:spcAft>
                <a:spcPts val="0"/>
              </a:spcAft>
              <a:buNone/>
              <a:defRPr sz="1100"/>
            </a:lvl7pPr>
            <a:lvl8pPr lvl="7" rtl="0" algn="ctr">
              <a:spcBef>
                <a:spcPts val="400"/>
              </a:spcBef>
              <a:spcAft>
                <a:spcPts val="0"/>
              </a:spcAft>
              <a:buNone/>
              <a:defRPr sz="1100"/>
            </a:lvl8pPr>
            <a:lvl9pPr lvl="8" rtl="0" algn="ctr">
              <a:spcBef>
                <a:spcPts val="400"/>
              </a:spcBef>
              <a:spcAft>
                <a:spcPts val="400"/>
              </a:spcAft>
              <a:buNone/>
              <a:defRPr sz="1100"/>
            </a:lvl9pPr>
          </a:lstStyle>
          <a:p/>
        </p:txBody>
      </p:sp>
      <p:sp>
        <p:nvSpPr>
          <p:cNvPr id="2708" name="Google Shape;2708;p226"/>
          <p:cNvSpPr txBox="1"/>
          <p:nvPr>
            <p:ph idx="5" type="subTitle"/>
          </p:nvPr>
        </p:nvSpPr>
        <p:spPr>
          <a:xfrm>
            <a:off x="6692700" y="2718263"/>
            <a:ext cx="1787700" cy="2844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1pPr>
            <a:lvl2pPr lvl="1"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2pPr>
            <a:lvl3pPr lvl="2"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3pPr>
            <a:lvl4pPr lvl="3"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4pPr>
            <a:lvl5pPr lvl="4"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5pPr>
            <a:lvl6pPr lvl="5"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6pPr>
            <a:lvl7pPr lvl="6"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7pPr>
            <a:lvl8pPr lvl="7"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8pPr>
            <a:lvl9pPr lvl="8"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9pPr>
          </a:lstStyle>
          <a:p/>
        </p:txBody>
      </p:sp>
      <p:sp>
        <p:nvSpPr>
          <p:cNvPr id="2709" name="Google Shape;2709;p226"/>
          <p:cNvSpPr txBox="1"/>
          <p:nvPr>
            <p:ph idx="6" type="subTitle"/>
          </p:nvPr>
        </p:nvSpPr>
        <p:spPr>
          <a:xfrm>
            <a:off x="4683081" y="3044625"/>
            <a:ext cx="1787700" cy="795600"/>
          </a:xfrm>
          <a:prstGeom prst="rect">
            <a:avLst/>
          </a:prstGeom>
        </p:spPr>
        <p:txBody>
          <a:bodyPr anchorCtr="0" anchor="t" bIns="0" lIns="0" spcFirstLastPara="1" rIns="0" wrap="square" tIns="0">
            <a:noAutofit/>
          </a:bodyPr>
          <a:lstStyle>
            <a:lvl1pPr lvl="0" rtl="0" algn="ctr">
              <a:spcBef>
                <a:spcPts val="0"/>
              </a:spcBef>
              <a:spcAft>
                <a:spcPts val="0"/>
              </a:spcAft>
              <a:buNone/>
              <a:defRPr sz="1100"/>
            </a:lvl1pPr>
            <a:lvl2pPr lvl="1" rtl="0" algn="ctr">
              <a:spcBef>
                <a:spcPts val="400"/>
              </a:spcBef>
              <a:spcAft>
                <a:spcPts val="0"/>
              </a:spcAft>
              <a:buNone/>
              <a:defRPr sz="1100"/>
            </a:lvl2pPr>
            <a:lvl3pPr lvl="2" rtl="0" algn="ctr">
              <a:spcBef>
                <a:spcPts val="400"/>
              </a:spcBef>
              <a:spcAft>
                <a:spcPts val="0"/>
              </a:spcAft>
              <a:buNone/>
              <a:defRPr sz="1100"/>
            </a:lvl3pPr>
            <a:lvl4pPr lvl="3" rtl="0" algn="ctr">
              <a:spcBef>
                <a:spcPts val="400"/>
              </a:spcBef>
              <a:spcAft>
                <a:spcPts val="0"/>
              </a:spcAft>
              <a:buNone/>
              <a:defRPr sz="1100"/>
            </a:lvl4pPr>
            <a:lvl5pPr lvl="4" rtl="0" algn="ctr">
              <a:spcBef>
                <a:spcPts val="400"/>
              </a:spcBef>
              <a:spcAft>
                <a:spcPts val="0"/>
              </a:spcAft>
              <a:buNone/>
              <a:defRPr sz="1100"/>
            </a:lvl5pPr>
            <a:lvl6pPr lvl="5" rtl="0" algn="ctr">
              <a:spcBef>
                <a:spcPts val="400"/>
              </a:spcBef>
              <a:spcAft>
                <a:spcPts val="0"/>
              </a:spcAft>
              <a:buNone/>
              <a:defRPr sz="1100"/>
            </a:lvl6pPr>
            <a:lvl7pPr lvl="6" rtl="0" algn="ctr">
              <a:spcBef>
                <a:spcPts val="400"/>
              </a:spcBef>
              <a:spcAft>
                <a:spcPts val="0"/>
              </a:spcAft>
              <a:buNone/>
              <a:defRPr sz="1100"/>
            </a:lvl7pPr>
            <a:lvl8pPr lvl="7" rtl="0" algn="ctr">
              <a:spcBef>
                <a:spcPts val="400"/>
              </a:spcBef>
              <a:spcAft>
                <a:spcPts val="0"/>
              </a:spcAft>
              <a:buNone/>
              <a:defRPr sz="1100"/>
            </a:lvl8pPr>
            <a:lvl9pPr lvl="8" rtl="0" algn="ctr">
              <a:spcBef>
                <a:spcPts val="400"/>
              </a:spcBef>
              <a:spcAft>
                <a:spcPts val="400"/>
              </a:spcAft>
              <a:buNone/>
              <a:defRPr sz="1100"/>
            </a:lvl9pPr>
          </a:lstStyle>
          <a:p/>
        </p:txBody>
      </p:sp>
      <p:sp>
        <p:nvSpPr>
          <p:cNvPr id="2710" name="Google Shape;2710;p226"/>
          <p:cNvSpPr txBox="1"/>
          <p:nvPr>
            <p:ph idx="7" type="subTitle"/>
          </p:nvPr>
        </p:nvSpPr>
        <p:spPr>
          <a:xfrm>
            <a:off x="4683063" y="2718263"/>
            <a:ext cx="1787700" cy="2844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1pPr>
            <a:lvl2pPr lvl="1"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2pPr>
            <a:lvl3pPr lvl="2"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3pPr>
            <a:lvl4pPr lvl="3"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4pPr>
            <a:lvl5pPr lvl="4"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5pPr>
            <a:lvl6pPr lvl="5"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6pPr>
            <a:lvl7pPr lvl="6"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7pPr>
            <a:lvl8pPr lvl="7"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8pPr>
            <a:lvl9pPr lvl="8"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9pPr>
          </a:lstStyle>
          <a:p/>
        </p:txBody>
      </p:sp>
      <p:sp>
        <p:nvSpPr>
          <p:cNvPr id="2711" name="Google Shape;2711;p226"/>
          <p:cNvSpPr txBox="1"/>
          <p:nvPr>
            <p:ph idx="8" type="subTitle"/>
          </p:nvPr>
        </p:nvSpPr>
        <p:spPr>
          <a:xfrm>
            <a:off x="2673444" y="3044625"/>
            <a:ext cx="1787700" cy="795600"/>
          </a:xfrm>
          <a:prstGeom prst="rect">
            <a:avLst/>
          </a:prstGeom>
        </p:spPr>
        <p:txBody>
          <a:bodyPr anchorCtr="0" anchor="t" bIns="0" lIns="0" spcFirstLastPara="1" rIns="0" wrap="square" tIns="0">
            <a:noAutofit/>
          </a:bodyPr>
          <a:lstStyle>
            <a:lvl1pPr lvl="0" rtl="0" algn="ctr">
              <a:spcBef>
                <a:spcPts val="0"/>
              </a:spcBef>
              <a:spcAft>
                <a:spcPts val="0"/>
              </a:spcAft>
              <a:buNone/>
              <a:defRPr sz="1100"/>
            </a:lvl1pPr>
            <a:lvl2pPr lvl="1" rtl="0" algn="ctr">
              <a:spcBef>
                <a:spcPts val="400"/>
              </a:spcBef>
              <a:spcAft>
                <a:spcPts val="0"/>
              </a:spcAft>
              <a:buNone/>
              <a:defRPr sz="1100"/>
            </a:lvl2pPr>
            <a:lvl3pPr lvl="2" rtl="0" algn="ctr">
              <a:spcBef>
                <a:spcPts val="400"/>
              </a:spcBef>
              <a:spcAft>
                <a:spcPts val="0"/>
              </a:spcAft>
              <a:buNone/>
              <a:defRPr sz="1100"/>
            </a:lvl3pPr>
            <a:lvl4pPr lvl="3" rtl="0" algn="ctr">
              <a:spcBef>
                <a:spcPts val="400"/>
              </a:spcBef>
              <a:spcAft>
                <a:spcPts val="0"/>
              </a:spcAft>
              <a:buNone/>
              <a:defRPr sz="1100"/>
            </a:lvl4pPr>
            <a:lvl5pPr lvl="4" rtl="0" algn="ctr">
              <a:spcBef>
                <a:spcPts val="400"/>
              </a:spcBef>
              <a:spcAft>
                <a:spcPts val="0"/>
              </a:spcAft>
              <a:buNone/>
              <a:defRPr sz="1100"/>
            </a:lvl5pPr>
            <a:lvl6pPr lvl="5" rtl="0" algn="ctr">
              <a:spcBef>
                <a:spcPts val="400"/>
              </a:spcBef>
              <a:spcAft>
                <a:spcPts val="0"/>
              </a:spcAft>
              <a:buNone/>
              <a:defRPr sz="1100"/>
            </a:lvl6pPr>
            <a:lvl7pPr lvl="6" rtl="0" algn="ctr">
              <a:spcBef>
                <a:spcPts val="400"/>
              </a:spcBef>
              <a:spcAft>
                <a:spcPts val="0"/>
              </a:spcAft>
              <a:buNone/>
              <a:defRPr sz="1100"/>
            </a:lvl7pPr>
            <a:lvl8pPr lvl="7" rtl="0" algn="ctr">
              <a:spcBef>
                <a:spcPts val="400"/>
              </a:spcBef>
              <a:spcAft>
                <a:spcPts val="0"/>
              </a:spcAft>
              <a:buNone/>
              <a:defRPr sz="1100"/>
            </a:lvl8pPr>
            <a:lvl9pPr lvl="8" rtl="0" algn="ctr">
              <a:spcBef>
                <a:spcPts val="400"/>
              </a:spcBef>
              <a:spcAft>
                <a:spcPts val="400"/>
              </a:spcAft>
              <a:buNone/>
              <a:defRPr sz="1100"/>
            </a:lvl9pPr>
          </a:lstStyle>
          <a:p/>
        </p:txBody>
      </p:sp>
      <p:sp>
        <p:nvSpPr>
          <p:cNvPr id="2712" name="Google Shape;2712;p226"/>
          <p:cNvSpPr txBox="1"/>
          <p:nvPr>
            <p:ph idx="9" type="subTitle"/>
          </p:nvPr>
        </p:nvSpPr>
        <p:spPr>
          <a:xfrm>
            <a:off x="2673425" y="2718263"/>
            <a:ext cx="1787700" cy="2844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1pPr>
            <a:lvl2pPr lvl="1"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2pPr>
            <a:lvl3pPr lvl="2"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3pPr>
            <a:lvl4pPr lvl="3"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4pPr>
            <a:lvl5pPr lvl="4"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5pPr>
            <a:lvl6pPr lvl="5"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6pPr>
            <a:lvl7pPr lvl="6"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7pPr>
            <a:lvl8pPr lvl="7"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8pPr>
            <a:lvl9pPr lvl="8"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9pPr>
          </a:lstStyle>
          <a:p/>
        </p:txBody>
      </p:sp>
      <p:sp>
        <p:nvSpPr>
          <p:cNvPr id="2713" name="Google Shape;2713;p226"/>
          <p:cNvSpPr txBox="1"/>
          <p:nvPr>
            <p:ph idx="13"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9pPr>
          </a:lstStyle>
          <a:p/>
        </p:txBody>
      </p:sp>
      <p:sp>
        <p:nvSpPr>
          <p:cNvPr id="2714" name="Google Shape;2714;p226"/>
          <p:cNvSpPr txBox="1"/>
          <p:nvPr>
            <p:ph type="title"/>
          </p:nvPr>
        </p:nvSpPr>
        <p:spPr>
          <a:xfrm>
            <a:off x="663788" y="82526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1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sp>
        <p:nvSpPr>
          <p:cNvPr id="2715" name="Google Shape;2715;p226"/>
          <p:cNvSpPr txBox="1"/>
          <p:nvPr>
            <p:ph idx="14" type="subTitle"/>
          </p:nvPr>
        </p:nvSpPr>
        <p:spPr>
          <a:xfrm>
            <a:off x="663844" y="1240163"/>
            <a:ext cx="7816500" cy="2190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left">
  <p:cSld name="CUSTOM_4_4">
    <p:spTree>
      <p:nvGrpSpPr>
        <p:cNvPr id="2716" name="Shape 2716"/>
        <p:cNvGrpSpPr/>
        <p:nvPr/>
      </p:nvGrpSpPr>
      <p:grpSpPr>
        <a:xfrm>
          <a:off x="0" y="0"/>
          <a:ext cx="0" cy="0"/>
          <a:chOff x="0" y="0"/>
          <a:chExt cx="0" cy="0"/>
        </a:xfrm>
      </p:grpSpPr>
      <p:sp>
        <p:nvSpPr>
          <p:cNvPr id="2717" name="Google Shape;2717;p227"/>
          <p:cNvSpPr txBox="1"/>
          <p:nvPr>
            <p:ph idx="1" type="subTitle"/>
          </p:nvPr>
        </p:nvSpPr>
        <p:spPr>
          <a:xfrm>
            <a:off x="663788" y="2519025"/>
            <a:ext cx="2469000" cy="1485600"/>
          </a:xfrm>
          <a:prstGeom prst="rect">
            <a:avLst/>
          </a:prstGeom>
        </p:spPr>
        <p:txBody>
          <a:bodyPr anchorCtr="0" anchor="t" bIns="0" lIns="0" spcFirstLastPara="1" rIns="0" wrap="square" tIns="0">
            <a:noAutofit/>
          </a:bodyPr>
          <a:lstStyle>
            <a:lvl1pPr lvl="0" rtl="0">
              <a:lnSpc>
                <a:spcPct val="150000"/>
              </a:lnSpc>
              <a:spcBef>
                <a:spcPts val="0"/>
              </a:spcBef>
              <a:spcAft>
                <a:spcPts val="0"/>
              </a:spcAft>
              <a:buNone/>
              <a:defRPr>
                <a:solidFill>
                  <a:schemeClr val="accent1"/>
                </a:solidFill>
              </a:defRPr>
            </a:lvl1pPr>
            <a:lvl2pPr lvl="1" rtl="0">
              <a:lnSpc>
                <a:spcPct val="150000"/>
              </a:lnSpc>
              <a:spcBef>
                <a:spcPts val="400"/>
              </a:spcBef>
              <a:spcAft>
                <a:spcPts val="0"/>
              </a:spcAft>
              <a:buNone/>
              <a:defRPr>
                <a:solidFill>
                  <a:schemeClr val="accent1"/>
                </a:solidFill>
              </a:defRPr>
            </a:lvl2pPr>
            <a:lvl3pPr lvl="2" rtl="0">
              <a:lnSpc>
                <a:spcPct val="150000"/>
              </a:lnSpc>
              <a:spcBef>
                <a:spcPts val="400"/>
              </a:spcBef>
              <a:spcAft>
                <a:spcPts val="0"/>
              </a:spcAft>
              <a:buNone/>
              <a:defRPr>
                <a:solidFill>
                  <a:schemeClr val="accent1"/>
                </a:solidFill>
              </a:defRPr>
            </a:lvl3pPr>
            <a:lvl4pPr lvl="3" rtl="0">
              <a:lnSpc>
                <a:spcPct val="150000"/>
              </a:lnSpc>
              <a:spcBef>
                <a:spcPts val="400"/>
              </a:spcBef>
              <a:spcAft>
                <a:spcPts val="0"/>
              </a:spcAft>
              <a:buNone/>
              <a:defRPr>
                <a:solidFill>
                  <a:schemeClr val="accent1"/>
                </a:solidFill>
              </a:defRPr>
            </a:lvl4pPr>
            <a:lvl5pPr lvl="4" rtl="0">
              <a:lnSpc>
                <a:spcPct val="150000"/>
              </a:lnSpc>
              <a:spcBef>
                <a:spcPts val="400"/>
              </a:spcBef>
              <a:spcAft>
                <a:spcPts val="0"/>
              </a:spcAft>
              <a:buNone/>
              <a:defRPr>
                <a:solidFill>
                  <a:schemeClr val="accent1"/>
                </a:solidFill>
              </a:defRPr>
            </a:lvl5pPr>
            <a:lvl6pPr lvl="5" rtl="0">
              <a:lnSpc>
                <a:spcPct val="150000"/>
              </a:lnSpc>
              <a:spcBef>
                <a:spcPts val="400"/>
              </a:spcBef>
              <a:spcAft>
                <a:spcPts val="0"/>
              </a:spcAft>
              <a:buNone/>
              <a:defRPr>
                <a:solidFill>
                  <a:schemeClr val="accent1"/>
                </a:solidFill>
              </a:defRPr>
            </a:lvl6pPr>
            <a:lvl7pPr lvl="6" rtl="0">
              <a:lnSpc>
                <a:spcPct val="150000"/>
              </a:lnSpc>
              <a:spcBef>
                <a:spcPts val="400"/>
              </a:spcBef>
              <a:spcAft>
                <a:spcPts val="0"/>
              </a:spcAft>
              <a:buNone/>
              <a:defRPr>
                <a:solidFill>
                  <a:schemeClr val="accent1"/>
                </a:solidFill>
              </a:defRPr>
            </a:lvl7pPr>
            <a:lvl8pPr lvl="7" rtl="0">
              <a:lnSpc>
                <a:spcPct val="150000"/>
              </a:lnSpc>
              <a:spcBef>
                <a:spcPts val="400"/>
              </a:spcBef>
              <a:spcAft>
                <a:spcPts val="0"/>
              </a:spcAft>
              <a:buNone/>
              <a:defRPr>
                <a:solidFill>
                  <a:schemeClr val="accent1"/>
                </a:solidFill>
              </a:defRPr>
            </a:lvl8pPr>
            <a:lvl9pPr lvl="8" rtl="0">
              <a:lnSpc>
                <a:spcPct val="150000"/>
              </a:lnSpc>
              <a:spcBef>
                <a:spcPts val="400"/>
              </a:spcBef>
              <a:spcAft>
                <a:spcPts val="400"/>
              </a:spcAft>
              <a:buNone/>
              <a:defRPr>
                <a:solidFill>
                  <a:schemeClr val="accent1"/>
                </a:solidFill>
              </a:defRPr>
            </a:lvl9pPr>
          </a:lstStyle>
          <a:p/>
        </p:txBody>
      </p:sp>
      <p:sp>
        <p:nvSpPr>
          <p:cNvPr id="2718" name="Google Shape;2718;p227"/>
          <p:cNvSpPr txBox="1"/>
          <p:nvPr>
            <p:ph type="title"/>
          </p:nvPr>
        </p:nvSpPr>
        <p:spPr>
          <a:xfrm>
            <a:off x="663788" y="930525"/>
            <a:ext cx="3086100" cy="14856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None/>
              <a:defRPr sz="1800"/>
            </a:lvl1pPr>
            <a:lvl2pPr lvl="1" rtl="0">
              <a:lnSpc>
                <a:spcPct val="140000"/>
              </a:lnSpc>
              <a:spcBef>
                <a:spcPts val="0"/>
              </a:spcBef>
              <a:spcAft>
                <a:spcPts val="0"/>
              </a:spcAft>
              <a:buNone/>
              <a:defRPr sz="1800"/>
            </a:lvl2pPr>
            <a:lvl3pPr lvl="2" rtl="0">
              <a:lnSpc>
                <a:spcPct val="140000"/>
              </a:lnSpc>
              <a:spcBef>
                <a:spcPts val="0"/>
              </a:spcBef>
              <a:spcAft>
                <a:spcPts val="0"/>
              </a:spcAft>
              <a:buNone/>
              <a:defRPr sz="1800"/>
            </a:lvl3pPr>
            <a:lvl4pPr lvl="3" rtl="0">
              <a:lnSpc>
                <a:spcPct val="140000"/>
              </a:lnSpc>
              <a:spcBef>
                <a:spcPts val="0"/>
              </a:spcBef>
              <a:spcAft>
                <a:spcPts val="0"/>
              </a:spcAft>
              <a:buNone/>
              <a:defRPr sz="1800"/>
            </a:lvl4pPr>
            <a:lvl5pPr lvl="4" rtl="0">
              <a:lnSpc>
                <a:spcPct val="140000"/>
              </a:lnSpc>
              <a:spcBef>
                <a:spcPts val="0"/>
              </a:spcBef>
              <a:spcAft>
                <a:spcPts val="0"/>
              </a:spcAft>
              <a:buNone/>
              <a:defRPr sz="1800"/>
            </a:lvl5pPr>
            <a:lvl6pPr lvl="5" rtl="0">
              <a:lnSpc>
                <a:spcPct val="140000"/>
              </a:lnSpc>
              <a:spcBef>
                <a:spcPts val="0"/>
              </a:spcBef>
              <a:spcAft>
                <a:spcPts val="0"/>
              </a:spcAft>
              <a:buNone/>
              <a:defRPr sz="1800"/>
            </a:lvl6pPr>
            <a:lvl7pPr lvl="6" rtl="0">
              <a:lnSpc>
                <a:spcPct val="140000"/>
              </a:lnSpc>
              <a:spcBef>
                <a:spcPts val="0"/>
              </a:spcBef>
              <a:spcAft>
                <a:spcPts val="0"/>
              </a:spcAft>
              <a:buNone/>
              <a:defRPr sz="1800"/>
            </a:lvl7pPr>
            <a:lvl8pPr lvl="7" rtl="0">
              <a:lnSpc>
                <a:spcPct val="140000"/>
              </a:lnSpc>
              <a:spcBef>
                <a:spcPts val="0"/>
              </a:spcBef>
              <a:spcAft>
                <a:spcPts val="0"/>
              </a:spcAft>
              <a:buNone/>
              <a:defRPr sz="1800"/>
            </a:lvl8pPr>
            <a:lvl9pPr lvl="8" rtl="0">
              <a:lnSpc>
                <a:spcPct val="140000"/>
              </a:lnSpc>
              <a:spcBef>
                <a:spcPts val="0"/>
              </a:spcBef>
              <a:spcAft>
                <a:spcPts val="0"/>
              </a:spcAft>
              <a:buNone/>
              <a:defRPr sz="1800"/>
            </a:lvl9pPr>
          </a:lstStyle>
          <a:p/>
        </p:txBody>
      </p:sp>
      <p:sp>
        <p:nvSpPr>
          <p:cNvPr id="2719" name="Google Shape;2719;p227"/>
          <p:cNvSpPr txBox="1"/>
          <p:nvPr>
            <p:ph idx="2"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9pPr>
          </a:lstStyle>
          <a:p/>
        </p:txBody>
      </p:sp>
      <p:cxnSp>
        <p:nvCxnSpPr>
          <p:cNvPr id="2720" name="Google Shape;2720;p227"/>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2721" name="Google Shape;2721;p227"/>
          <p:cNvCxnSpPr/>
          <p:nvPr/>
        </p:nvCxnSpPr>
        <p:spPr>
          <a:xfrm rot="10800000">
            <a:off x="335825" y="4801200"/>
            <a:ext cx="0" cy="342300"/>
          </a:xfrm>
          <a:prstGeom prst="straightConnector1">
            <a:avLst/>
          </a:prstGeom>
          <a:noFill/>
          <a:ln cap="flat" cmpd="sng" w="9525">
            <a:solidFill>
              <a:schemeClr val="accent1"/>
            </a:solidFill>
            <a:prstDash val="solid"/>
            <a:round/>
            <a:headEnd len="med" w="med" type="none"/>
            <a:tailEnd len="med" w="med" type="none"/>
          </a:ln>
        </p:spPr>
      </p:cxnSp>
      <p:sp>
        <p:nvSpPr>
          <p:cNvPr id="2722" name="Google Shape;2722;p227"/>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2723" name="Google Shape;2723;p227"/>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2724" name="Google Shape;2724;p227"/>
          <p:cNvSpPr txBox="1"/>
          <p:nvPr>
            <p:ph idx="3" type="subTitle"/>
          </p:nvPr>
        </p:nvSpPr>
        <p:spPr>
          <a:xfrm>
            <a:off x="663788" y="4627163"/>
            <a:ext cx="6001800" cy="4200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
        <p:nvSpPr>
          <p:cNvPr id="2725" name="Google Shape;2725;p227"/>
          <p:cNvSpPr txBox="1"/>
          <p:nvPr>
            <p:ph idx="4" type="subTitle"/>
          </p:nvPr>
        </p:nvSpPr>
        <p:spPr>
          <a:xfrm>
            <a:off x="5143013" y="1233038"/>
            <a:ext cx="3495600" cy="664800"/>
          </a:xfrm>
          <a:prstGeom prst="rect">
            <a:avLst/>
          </a:prstGeom>
        </p:spPr>
        <p:txBody>
          <a:bodyPr anchorCtr="0" anchor="t" bIns="0" lIns="0" spcFirstLastPara="1" rIns="0" wrap="square" tIns="0">
            <a:noAutofit/>
          </a:bodyPr>
          <a:lstStyle>
            <a:lvl1pPr lvl="0" rtl="0">
              <a:spcBef>
                <a:spcPts val="0"/>
              </a:spcBef>
              <a:spcAft>
                <a:spcPts val="0"/>
              </a:spcAft>
              <a:buNone/>
              <a:defRPr sz="1100"/>
            </a:lvl1pPr>
            <a:lvl2pPr lvl="1" rtl="0">
              <a:spcBef>
                <a:spcPts val="400"/>
              </a:spcBef>
              <a:spcAft>
                <a:spcPts val="0"/>
              </a:spcAft>
              <a:buNone/>
              <a:defRPr sz="1100"/>
            </a:lvl2pPr>
            <a:lvl3pPr lvl="2" rtl="0">
              <a:spcBef>
                <a:spcPts val="400"/>
              </a:spcBef>
              <a:spcAft>
                <a:spcPts val="0"/>
              </a:spcAft>
              <a:buNone/>
              <a:defRPr sz="1100"/>
            </a:lvl3pPr>
            <a:lvl4pPr lvl="3" rtl="0">
              <a:spcBef>
                <a:spcPts val="400"/>
              </a:spcBef>
              <a:spcAft>
                <a:spcPts val="0"/>
              </a:spcAft>
              <a:buNone/>
              <a:defRPr sz="1100"/>
            </a:lvl4pPr>
            <a:lvl5pPr lvl="4" rtl="0">
              <a:spcBef>
                <a:spcPts val="400"/>
              </a:spcBef>
              <a:spcAft>
                <a:spcPts val="0"/>
              </a:spcAft>
              <a:buNone/>
              <a:defRPr sz="1100"/>
            </a:lvl5pPr>
            <a:lvl6pPr lvl="5" rtl="0">
              <a:spcBef>
                <a:spcPts val="400"/>
              </a:spcBef>
              <a:spcAft>
                <a:spcPts val="0"/>
              </a:spcAft>
              <a:buNone/>
              <a:defRPr sz="1100"/>
            </a:lvl6pPr>
            <a:lvl7pPr lvl="6" rtl="0">
              <a:spcBef>
                <a:spcPts val="400"/>
              </a:spcBef>
              <a:spcAft>
                <a:spcPts val="0"/>
              </a:spcAft>
              <a:buNone/>
              <a:defRPr sz="1100"/>
            </a:lvl7pPr>
            <a:lvl8pPr lvl="7" rtl="0">
              <a:spcBef>
                <a:spcPts val="400"/>
              </a:spcBef>
              <a:spcAft>
                <a:spcPts val="0"/>
              </a:spcAft>
              <a:buNone/>
              <a:defRPr sz="1100"/>
            </a:lvl8pPr>
            <a:lvl9pPr lvl="8" rtl="0">
              <a:spcBef>
                <a:spcPts val="400"/>
              </a:spcBef>
              <a:spcAft>
                <a:spcPts val="400"/>
              </a:spcAft>
              <a:buNone/>
              <a:defRPr sz="1100"/>
            </a:lvl9pPr>
          </a:lstStyle>
          <a:p/>
        </p:txBody>
      </p:sp>
      <p:sp>
        <p:nvSpPr>
          <p:cNvPr id="2726" name="Google Shape;2726;p227"/>
          <p:cNvSpPr txBox="1"/>
          <p:nvPr>
            <p:ph idx="5" type="subTitle"/>
          </p:nvPr>
        </p:nvSpPr>
        <p:spPr>
          <a:xfrm>
            <a:off x="5143013" y="930525"/>
            <a:ext cx="3495600" cy="2607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1pPr>
            <a:lvl2pPr lvl="1"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2pPr>
            <a:lvl3pPr lvl="2"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3pPr>
            <a:lvl4pPr lvl="3"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4pPr>
            <a:lvl5pPr lvl="4"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5pPr>
            <a:lvl6pPr lvl="5"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6pPr>
            <a:lvl7pPr lvl="6"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7pPr>
            <a:lvl8pPr lvl="7"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8pPr>
            <a:lvl9pPr lvl="8"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9pPr>
          </a:lstStyle>
          <a:p/>
        </p:txBody>
      </p:sp>
      <p:sp>
        <p:nvSpPr>
          <p:cNvPr id="2727" name="Google Shape;2727;p227"/>
          <p:cNvSpPr txBox="1"/>
          <p:nvPr>
            <p:ph idx="6" type="subTitle"/>
          </p:nvPr>
        </p:nvSpPr>
        <p:spPr>
          <a:xfrm>
            <a:off x="5143013" y="2373094"/>
            <a:ext cx="3495600" cy="664800"/>
          </a:xfrm>
          <a:prstGeom prst="rect">
            <a:avLst/>
          </a:prstGeom>
        </p:spPr>
        <p:txBody>
          <a:bodyPr anchorCtr="0" anchor="t" bIns="0" lIns="0" spcFirstLastPara="1" rIns="0" wrap="square" tIns="0">
            <a:noAutofit/>
          </a:bodyPr>
          <a:lstStyle>
            <a:lvl1pPr lvl="0" rtl="0">
              <a:spcBef>
                <a:spcPts val="0"/>
              </a:spcBef>
              <a:spcAft>
                <a:spcPts val="0"/>
              </a:spcAft>
              <a:buNone/>
              <a:defRPr sz="1100"/>
            </a:lvl1pPr>
            <a:lvl2pPr lvl="1" rtl="0">
              <a:spcBef>
                <a:spcPts val="400"/>
              </a:spcBef>
              <a:spcAft>
                <a:spcPts val="0"/>
              </a:spcAft>
              <a:buNone/>
              <a:defRPr sz="1100"/>
            </a:lvl2pPr>
            <a:lvl3pPr lvl="2" rtl="0">
              <a:spcBef>
                <a:spcPts val="400"/>
              </a:spcBef>
              <a:spcAft>
                <a:spcPts val="0"/>
              </a:spcAft>
              <a:buNone/>
              <a:defRPr sz="1100"/>
            </a:lvl3pPr>
            <a:lvl4pPr lvl="3" rtl="0">
              <a:spcBef>
                <a:spcPts val="400"/>
              </a:spcBef>
              <a:spcAft>
                <a:spcPts val="0"/>
              </a:spcAft>
              <a:buNone/>
              <a:defRPr sz="1100"/>
            </a:lvl4pPr>
            <a:lvl5pPr lvl="4" rtl="0">
              <a:spcBef>
                <a:spcPts val="400"/>
              </a:spcBef>
              <a:spcAft>
                <a:spcPts val="0"/>
              </a:spcAft>
              <a:buNone/>
              <a:defRPr sz="1100"/>
            </a:lvl5pPr>
            <a:lvl6pPr lvl="5" rtl="0">
              <a:spcBef>
                <a:spcPts val="400"/>
              </a:spcBef>
              <a:spcAft>
                <a:spcPts val="0"/>
              </a:spcAft>
              <a:buNone/>
              <a:defRPr sz="1100"/>
            </a:lvl6pPr>
            <a:lvl7pPr lvl="6" rtl="0">
              <a:spcBef>
                <a:spcPts val="400"/>
              </a:spcBef>
              <a:spcAft>
                <a:spcPts val="0"/>
              </a:spcAft>
              <a:buNone/>
              <a:defRPr sz="1100"/>
            </a:lvl7pPr>
            <a:lvl8pPr lvl="7" rtl="0">
              <a:spcBef>
                <a:spcPts val="400"/>
              </a:spcBef>
              <a:spcAft>
                <a:spcPts val="0"/>
              </a:spcAft>
              <a:buNone/>
              <a:defRPr sz="1100"/>
            </a:lvl8pPr>
            <a:lvl9pPr lvl="8" rtl="0">
              <a:spcBef>
                <a:spcPts val="400"/>
              </a:spcBef>
              <a:spcAft>
                <a:spcPts val="400"/>
              </a:spcAft>
              <a:buNone/>
              <a:defRPr sz="1100"/>
            </a:lvl9pPr>
          </a:lstStyle>
          <a:p/>
        </p:txBody>
      </p:sp>
      <p:sp>
        <p:nvSpPr>
          <p:cNvPr id="2728" name="Google Shape;2728;p227"/>
          <p:cNvSpPr txBox="1"/>
          <p:nvPr>
            <p:ph idx="7" type="subTitle"/>
          </p:nvPr>
        </p:nvSpPr>
        <p:spPr>
          <a:xfrm>
            <a:off x="5143013" y="2070581"/>
            <a:ext cx="3495600" cy="2607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1pPr>
            <a:lvl2pPr lvl="1"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2pPr>
            <a:lvl3pPr lvl="2"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3pPr>
            <a:lvl4pPr lvl="3"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4pPr>
            <a:lvl5pPr lvl="4"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5pPr>
            <a:lvl6pPr lvl="5"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6pPr>
            <a:lvl7pPr lvl="6"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7pPr>
            <a:lvl8pPr lvl="7"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8pPr>
            <a:lvl9pPr lvl="8"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9pPr>
          </a:lstStyle>
          <a:p/>
        </p:txBody>
      </p:sp>
      <p:sp>
        <p:nvSpPr>
          <p:cNvPr id="2729" name="Google Shape;2729;p227"/>
          <p:cNvSpPr txBox="1"/>
          <p:nvPr>
            <p:ph idx="8" type="subTitle"/>
          </p:nvPr>
        </p:nvSpPr>
        <p:spPr>
          <a:xfrm>
            <a:off x="5143013" y="3513150"/>
            <a:ext cx="3495600" cy="664800"/>
          </a:xfrm>
          <a:prstGeom prst="rect">
            <a:avLst/>
          </a:prstGeom>
        </p:spPr>
        <p:txBody>
          <a:bodyPr anchorCtr="0" anchor="t" bIns="0" lIns="0" spcFirstLastPara="1" rIns="0" wrap="square" tIns="0">
            <a:noAutofit/>
          </a:bodyPr>
          <a:lstStyle>
            <a:lvl1pPr lvl="0" rtl="0">
              <a:spcBef>
                <a:spcPts val="0"/>
              </a:spcBef>
              <a:spcAft>
                <a:spcPts val="0"/>
              </a:spcAft>
              <a:buNone/>
              <a:defRPr sz="1100"/>
            </a:lvl1pPr>
            <a:lvl2pPr lvl="1" rtl="0">
              <a:spcBef>
                <a:spcPts val="400"/>
              </a:spcBef>
              <a:spcAft>
                <a:spcPts val="0"/>
              </a:spcAft>
              <a:buNone/>
              <a:defRPr sz="1100"/>
            </a:lvl2pPr>
            <a:lvl3pPr lvl="2" rtl="0">
              <a:spcBef>
                <a:spcPts val="400"/>
              </a:spcBef>
              <a:spcAft>
                <a:spcPts val="0"/>
              </a:spcAft>
              <a:buNone/>
              <a:defRPr sz="1100"/>
            </a:lvl3pPr>
            <a:lvl4pPr lvl="3" rtl="0">
              <a:spcBef>
                <a:spcPts val="400"/>
              </a:spcBef>
              <a:spcAft>
                <a:spcPts val="0"/>
              </a:spcAft>
              <a:buNone/>
              <a:defRPr sz="1100"/>
            </a:lvl4pPr>
            <a:lvl5pPr lvl="4" rtl="0">
              <a:spcBef>
                <a:spcPts val="400"/>
              </a:spcBef>
              <a:spcAft>
                <a:spcPts val="0"/>
              </a:spcAft>
              <a:buNone/>
              <a:defRPr sz="1100"/>
            </a:lvl5pPr>
            <a:lvl6pPr lvl="5" rtl="0">
              <a:spcBef>
                <a:spcPts val="400"/>
              </a:spcBef>
              <a:spcAft>
                <a:spcPts val="0"/>
              </a:spcAft>
              <a:buNone/>
              <a:defRPr sz="1100"/>
            </a:lvl6pPr>
            <a:lvl7pPr lvl="6" rtl="0">
              <a:spcBef>
                <a:spcPts val="400"/>
              </a:spcBef>
              <a:spcAft>
                <a:spcPts val="0"/>
              </a:spcAft>
              <a:buNone/>
              <a:defRPr sz="1100"/>
            </a:lvl7pPr>
            <a:lvl8pPr lvl="7" rtl="0">
              <a:spcBef>
                <a:spcPts val="400"/>
              </a:spcBef>
              <a:spcAft>
                <a:spcPts val="0"/>
              </a:spcAft>
              <a:buNone/>
              <a:defRPr sz="1100"/>
            </a:lvl8pPr>
            <a:lvl9pPr lvl="8" rtl="0">
              <a:spcBef>
                <a:spcPts val="400"/>
              </a:spcBef>
              <a:spcAft>
                <a:spcPts val="400"/>
              </a:spcAft>
              <a:buNone/>
              <a:defRPr sz="1100"/>
            </a:lvl9pPr>
          </a:lstStyle>
          <a:p/>
        </p:txBody>
      </p:sp>
      <p:sp>
        <p:nvSpPr>
          <p:cNvPr id="2730" name="Google Shape;2730;p227"/>
          <p:cNvSpPr txBox="1"/>
          <p:nvPr>
            <p:ph idx="9" type="subTitle"/>
          </p:nvPr>
        </p:nvSpPr>
        <p:spPr>
          <a:xfrm>
            <a:off x="5143013" y="3210638"/>
            <a:ext cx="3495600" cy="2607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1pPr>
            <a:lvl2pPr lvl="1"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2pPr>
            <a:lvl3pPr lvl="2"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3pPr>
            <a:lvl4pPr lvl="3"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4pPr>
            <a:lvl5pPr lvl="4"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5pPr>
            <a:lvl6pPr lvl="5"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6pPr>
            <a:lvl7pPr lvl="6"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7pPr>
            <a:lvl8pPr lvl="7"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8pPr>
            <a:lvl9pPr lvl="8"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9pPr>
          </a:lstStyle>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hree column">
  <p:cSld name="CUSTOM_4_3">
    <p:spTree>
      <p:nvGrpSpPr>
        <p:cNvPr id="2731" name="Shape 2731"/>
        <p:cNvGrpSpPr/>
        <p:nvPr/>
      </p:nvGrpSpPr>
      <p:grpSpPr>
        <a:xfrm>
          <a:off x="0" y="0"/>
          <a:ext cx="0" cy="0"/>
          <a:chOff x="0" y="0"/>
          <a:chExt cx="0" cy="0"/>
        </a:xfrm>
      </p:grpSpPr>
      <p:cxnSp>
        <p:nvCxnSpPr>
          <p:cNvPr id="2732" name="Google Shape;2732;p228"/>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2733" name="Google Shape;2733;p228"/>
          <p:cNvCxnSpPr/>
          <p:nvPr/>
        </p:nvCxnSpPr>
        <p:spPr>
          <a:xfrm rot="10800000">
            <a:off x="335825" y="4801200"/>
            <a:ext cx="0" cy="342300"/>
          </a:xfrm>
          <a:prstGeom prst="straightConnector1">
            <a:avLst/>
          </a:prstGeom>
          <a:noFill/>
          <a:ln cap="flat" cmpd="sng" w="9525">
            <a:solidFill>
              <a:schemeClr val="accent1"/>
            </a:solidFill>
            <a:prstDash val="solid"/>
            <a:round/>
            <a:headEnd len="med" w="med" type="none"/>
            <a:tailEnd len="med" w="med" type="none"/>
          </a:ln>
        </p:spPr>
      </p:cxnSp>
      <p:sp>
        <p:nvSpPr>
          <p:cNvPr id="2734" name="Google Shape;2734;p228"/>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2735" name="Google Shape;2735;p228"/>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2736" name="Google Shape;2736;p228"/>
          <p:cNvSpPr txBox="1"/>
          <p:nvPr>
            <p:ph idx="1" type="subTitle"/>
          </p:nvPr>
        </p:nvSpPr>
        <p:spPr>
          <a:xfrm>
            <a:off x="663788" y="4627163"/>
            <a:ext cx="6001800" cy="4200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cxnSp>
        <p:nvCxnSpPr>
          <p:cNvPr id="2737" name="Google Shape;2737;p228"/>
          <p:cNvCxnSpPr/>
          <p:nvPr/>
        </p:nvCxnSpPr>
        <p:spPr>
          <a:xfrm>
            <a:off x="3229613" y="3172294"/>
            <a:ext cx="0" cy="1168200"/>
          </a:xfrm>
          <a:prstGeom prst="straightConnector1">
            <a:avLst/>
          </a:prstGeom>
          <a:noFill/>
          <a:ln cap="flat" cmpd="sng" w="9525">
            <a:solidFill>
              <a:schemeClr val="dk2"/>
            </a:solidFill>
            <a:prstDash val="dot"/>
            <a:round/>
            <a:headEnd len="med" w="med" type="none"/>
            <a:tailEnd len="med" w="med" type="none"/>
          </a:ln>
        </p:spPr>
      </p:cxnSp>
      <p:cxnSp>
        <p:nvCxnSpPr>
          <p:cNvPr id="2738" name="Google Shape;2738;p228"/>
          <p:cNvCxnSpPr/>
          <p:nvPr/>
        </p:nvCxnSpPr>
        <p:spPr>
          <a:xfrm>
            <a:off x="5914388" y="3172294"/>
            <a:ext cx="0" cy="1168200"/>
          </a:xfrm>
          <a:prstGeom prst="straightConnector1">
            <a:avLst/>
          </a:prstGeom>
          <a:noFill/>
          <a:ln cap="flat" cmpd="sng" w="9525">
            <a:solidFill>
              <a:schemeClr val="dk2"/>
            </a:solidFill>
            <a:prstDash val="dot"/>
            <a:round/>
            <a:headEnd len="med" w="med" type="none"/>
            <a:tailEnd len="med" w="med" type="none"/>
          </a:ln>
        </p:spPr>
      </p:cxnSp>
      <p:sp>
        <p:nvSpPr>
          <p:cNvPr id="2739" name="Google Shape;2739;p228"/>
          <p:cNvSpPr txBox="1"/>
          <p:nvPr>
            <p:ph idx="2" type="subTitle"/>
          </p:nvPr>
        </p:nvSpPr>
        <p:spPr>
          <a:xfrm>
            <a:off x="3351225" y="3172294"/>
            <a:ext cx="2441400" cy="2415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1pPr>
            <a:lvl2pPr lvl="1"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2pPr>
            <a:lvl3pPr lvl="2"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3pPr>
            <a:lvl4pPr lvl="3"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4pPr>
            <a:lvl5pPr lvl="4"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5pPr>
            <a:lvl6pPr lvl="5"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6pPr>
            <a:lvl7pPr lvl="6"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7pPr>
            <a:lvl8pPr lvl="7"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8pPr>
            <a:lvl9pPr lvl="8"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9pPr>
          </a:lstStyle>
          <a:p/>
        </p:txBody>
      </p:sp>
      <p:sp>
        <p:nvSpPr>
          <p:cNvPr id="2740" name="Google Shape;2740;p228"/>
          <p:cNvSpPr txBox="1"/>
          <p:nvPr>
            <p:ph idx="3" type="subTitle"/>
          </p:nvPr>
        </p:nvSpPr>
        <p:spPr>
          <a:xfrm>
            <a:off x="3351300" y="3539213"/>
            <a:ext cx="2441400" cy="686400"/>
          </a:xfrm>
          <a:prstGeom prst="rect">
            <a:avLst/>
          </a:prstGeom>
        </p:spPr>
        <p:txBody>
          <a:bodyPr anchorCtr="0" anchor="t" bIns="0" lIns="0" spcFirstLastPara="1" rIns="0" wrap="square" tIns="0">
            <a:noAutofit/>
          </a:bodyPr>
          <a:lstStyle>
            <a:lvl1pPr lvl="0" rtl="0" algn="ctr">
              <a:spcBef>
                <a:spcPts val="0"/>
              </a:spcBef>
              <a:spcAft>
                <a:spcPts val="0"/>
              </a:spcAft>
              <a:buNone/>
              <a:defRPr sz="1100"/>
            </a:lvl1pPr>
            <a:lvl2pPr lvl="1" rtl="0" algn="ctr">
              <a:spcBef>
                <a:spcPts val="400"/>
              </a:spcBef>
              <a:spcAft>
                <a:spcPts val="0"/>
              </a:spcAft>
              <a:buNone/>
              <a:defRPr sz="1100"/>
            </a:lvl2pPr>
            <a:lvl3pPr lvl="2" rtl="0" algn="ctr">
              <a:spcBef>
                <a:spcPts val="400"/>
              </a:spcBef>
              <a:spcAft>
                <a:spcPts val="0"/>
              </a:spcAft>
              <a:buNone/>
              <a:defRPr sz="1100"/>
            </a:lvl3pPr>
            <a:lvl4pPr lvl="3" rtl="0" algn="ctr">
              <a:spcBef>
                <a:spcPts val="400"/>
              </a:spcBef>
              <a:spcAft>
                <a:spcPts val="0"/>
              </a:spcAft>
              <a:buNone/>
              <a:defRPr sz="1100"/>
            </a:lvl4pPr>
            <a:lvl5pPr lvl="4" rtl="0" algn="ctr">
              <a:spcBef>
                <a:spcPts val="400"/>
              </a:spcBef>
              <a:spcAft>
                <a:spcPts val="0"/>
              </a:spcAft>
              <a:buNone/>
              <a:defRPr sz="1100"/>
            </a:lvl5pPr>
            <a:lvl6pPr lvl="5" rtl="0" algn="ctr">
              <a:spcBef>
                <a:spcPts val="400"/>
              </a:spcBef>
              <a:spcAft>
                <a:spcPts val="0"/>
              </a:spcAft>
              <a:buNone/>
              <a:defRPr sz="1100"/>
            </a:lvl6pPr>
            <a:lvl7pPr lvl="6" rtl="0" algn="ctr">
              <a:spcBef>
                <a:spcPts val="400"/>
              </a:spcBef>
              <a:spcAft>
                <a:spcPts val="0"/>
              </a:spcAft>
              <a:buNone/>
              <a:defRPr sz="1100"/>
            </a:lvl7pPr>
            <a:lvl8pPr lvl="7" rtl="0" algn="ctr">
              <a:spcBef>
                <a:spcPts val="400"/>
              </a:spcBef>
              <a:spcAft>
                <a:spcPts val="0"/>
              </a:spcAft>
              <a:buNone/>
              <a:defRPr sz="1100"/>
            </a:lvl8pPr>
            <a:lvl9pPr lvl="8" rtl="0" algn="ctr">
              <a:spcBef>
                <a:spcPts val="400"/>
              </a:spcBef>
              <a:spcAft>
                <a:spcPts val="400"/>
              </a:spcAft>
              <a:buNone/>
              <a:defRPr sz="1100"/>
            </a:lvl9pPr>
          </a:lstStyle>
          <a:p/>
        </p:txBody>
      </p:sp>
      <p:sp>
        <p:nvSpPr>
          <p:cNvPr id="2741" name="Google Shape;2741;p228"/>
          <p:cNvSpPr txBox="1"/>
          <p:nvPr>
            <p:ph idx="4" type="subTitle"/>
          </p:nvPr>
        </p:nvSpPr>
        <p:spPr>
          <a:xfrm>
            <a:off x="6036000" y="3172294"/>
            <a:ext cx="2441400" cy="2415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1pPr>
            <a:lvl2pPr lvl="1"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2pPr>
            <a:lvl3pPr lvl="2"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3pPr>
            <a:lvl4pPr lvl="3"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4pPr>
            <a:lvl5pPr lvl="4"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5pPr>
            <a:lvl6pPr lvl="5"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6pPr>
            <a:lvl7pPr lvl="6"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7pPr>
            <a:lvl8pPr lvl="7"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8pPr>
            <a:lvl9pPr lvl="8"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9pPr>
          </a:lstStyle>
          <a:p/>
        </p:txBody>
      </p:sp>
      <p:sp>
        <p:nvSpPr>
          <p:cNvPr id="2742" name="Google Shape;2742;p228"/>
          <p:cNvSpPr txBox="1"/>
          <p:nvPr>
            <p:ph idx="5" type="subTitle"/>
          </p:nvPr>
        </p:nvSpPr>
        <p:spPr>
          <a:xfrm>
            <a:off x="6036075" y="3539213"/>
            <a:ext cx="2441400" cy="686400"/>
          </a:xfrm>
          <a:prstGeom prst="rect">
            <a:avLst/>
          </a:prstGeom>
        </p:spPr>
        <p:txBody>
          <a:bodyPr anchorCtr="0" anchor="t" bIns="0" lIns="0" spcFirstLastPara="1" rIns="0" wrap="square" tIns="0">
            <a:noAutofit/>
          </a:bodyPr>
          <a:lstStyle>
            <a:lvl1pPr lvl="0" rtl="0" algn="ctr">
              <a:spcBef>
                <a:spcPts val="0"/>
              </a:spcBef>
              <a:spcAft>
                <a:spcPts val="0"/>
              </a:spcAft>
              <a:buNone/>
              <a:defRPr sz="1100"/>
            </a:lvl1pPr>
            <a:lvl2pPr lvl="1" rtl="0" algn="ctr">
              <a:spcBef>
                <a:spcPts val="400"/>
              </a:spcBef>
              <a:spcAft>
                <a:spcPts val="0"/>
              </a:spcAft>
              <a:buNone/>
              <a:defRPr sz="1100"/>
            </a:lvl2pPr>
            <a:lvl3pPr lvl="2" rtl="0" algn="ctr">
              <a:spcBef>
                <a:spcPts val="400"/>
              </a:spcBef>
              <a:spcAft>
                <a:spcPts val="0"/>
              </a:spcAft>
              <a:buNone/>
              <a:defRPr sz="1100"/>
            </a:lvl3pPr>
            <a:lvl4pPr lvl="3" rtl="0" algn="ctr">
              <a:spcBef>
                <a:spcPts val="400"/>
              </a:spcBef>
              <a:spcAft>
                <a:spcPts val="0"/>
              </a:spcAft>
              <a:buNone/>
              <a:defRPr sz="1100"/>
            </a:lvl4pPr>
            <a:lvl5pPr lvl="4" rtl="0" algn="ctr">
              <a:spcBef>
                <a:spcPts val="400"/>
              </a:spcBef>
              <a:spcAft>
                <a:spcPts val="0"/>
              </a:spcAft>
              <a:buNone/>
              <a:defRPr sz="1100"/>
            </a:lvl5pPr>
            <a:lvl6pPr lvl="5" rtl="0" algn="ctr">
              <a:spcBef>
                <a:spcPts val="400"/>
              </a:spcBef>
              <a:spcAft>
                <a:spcPts val="0"/>
              </a:spcAft>
              <a:buNone/>
              <a:defRPr sz="1100"/>
            </a:lvl6pPr>
            <a:lvl7pPr lvl="6" rtl="0" algn="ctr">
              <a:spcBef>
                <a:spcPts val="400"/>
              </a:spcBef>
              <a:spcAft>
                <a:spcPts val="0"/>
              </a:spcAft>
              <a:buNone/>
              <a:defRPr sz="1100"/>
            </a:lvl7pPr>
            <a:lvl8pPr lvl="7" rtl="0" algn="ctr">
              <a:spcBef>
                <a:spcPts val="400"/>
              </a:spcBef>
              <a:spcAft>
                <a:spcPts val="0"/>
              </a:spcAft>
              <a:buNone/>
              <a:defRPr sz="1100"/>
            </a:lvl8pPr>
            <a:lvl9pPr lvl="8" rtl="0" algn="ctr">
              <a:spcBef>
                <a:spcPts val="400"/>
              </a:spcBef>
              <a:spcAft>
                <a:spcPts val="400"/>
              </a:spcAft>
              <a:buNone/>
              <a:defRPr sz="1100"/>
            </a:lvl9pPr>
          </a:lstStyle>
          <a:p/>
        </p:txBody>
      </p:sp>
      <p:sp>
        <p:nvSpPr>
          <p:cNvPr id="2743" name="Google Shape;2743;p228"/>
          <p:cNvSpPr txBox="1"/>
          <p:nvPr>
            <p:ph idx="6" type="subTitle"/>
          </p:nvPr>
        </p:nvSpPr>
        <p:spPr>
          <a:xfrm>
            <a:off x="666450" y="3172294"/>
            <a:ext cx="2441400" cy="2415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1pPr>
            <a:lvl2pPr lvl="1"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2pPr>
            <a:lvl3pPr lvl="2"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3pPr>
            <a:lvl4pPr lvl="3"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4pPr>
            <a:lvl5pPr lvl="4"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5pPr>
            <a:lvl6pPr lvl="5"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6pPr>
            <a:lvl7pPr lvl="6"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7pPr>
            <a:lvl8pPr lvl="7"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8pPr>
            <a:lvl9pPr lvl="8"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9pPr>
          </a:lstStyle>
          <a:p/>
        </p:txBody>
      </p:sp>
      <p:sp>
        <p:nvSpPr>
          <p:cNvPr id="2744" name="Google Shape;2744;p228"/>
          <p:cNvSpPr txBox="1"/>
          <p:nvPr>
            <p:ph idx="7" type="subTitle"/>
          </p:nvPr>
        </p:nvSpPr>
        <p:spPr>
          <a:xfrm>
            <a:off x="666525" y="3539213"/>
            <a:ext cx="2441400" cy="686400"/>
          </a:xfrm>
          <a:prstGeom prst="rect">
            <a:avLst/>
          </a:prstGeom>
        </p:spPr>
        <p:txBody>
          <a:bodyPr anchorCtr="0" anchor="t" bIns="0" lIns="0" spcFirstLastPara="1" rIns="0" wrap="square" tIns="0">
            <a:noAutofit/>
          </a:bodyPr>
          <a:lstStyle>
            <a:lvl1pPr lvl="0" rtl="0" algn="ctr">
              <a:spcBef>
                <a:spcPts val="0"/>
              </a:spcBef>
              <a:spcAft>
                <a:spcPts val="0"/>
              </a:spcAft>
              <a:buNone/>
              <a:defRPr sz="1100"/>
            </a:lvl1pPr>
            <a:lvl2pPr lvl="1" rtl="0" algn="ctr">
              <a:spcBef>
                <a:spcPts val="400"/>
              </a:spcBef>
              <a:spcAft>
                <a:spcPts val="0"/>
              </a:spcAft>
              <a:buNone/>
              <a:defRPr sz="1100"/>
            </a:lvl2pPr>
            <a:lvl3pPr lvl="2" rtl="0" algn="ctr">
              <a:spcBef>
                <a:spcPts val="400"/>
              </a:spcBef>
              <a:spcAft>
                <a:spcPts val="0"/>
              </a:spcAft>
              <a:buNone/>
              <a:defRPr sz="1100"/>
            </a:lvl3pPr>
            <a:lvl4pPr lvl="3" rtl="0" algn="ctr">
              <a:spcBef>
                <a:spcPts val="400"/>
              </a:spcBef>
              <a:spcAft>
                <a:spcPts val="0"/>
              </a:spcAft>
              <a:buNone/>
              <a:defRPr sz="1100"/>
            </a:lvl4pPr>
            <a:lvl5pPr lvl="4" rtl="0" algn="ctr">
              <a:spcBef>
                <a:spcPts val="400"/>
              </a:spcBef>
              <a:spcAft>
                <a:spcPts val="0"/>
              </a:spcAft>
              <a:buNone/>
              <a:defRPr sz="1100"/>
            </a:lvl5pPr>
            <a:lvl6pPr lvl="5" rtl="0" algn="ctr">
              <a:spcBef>
                <a:spcPts val="400"/>
              </a:spcBef>
              <a:spcAft>
                <a:spcPts val="0"/>
              </a:spcAft>
              <a:buNone/>
              <a:defRPr sz="1100"/>
            </a:lvl6pPr>
            <a:lvl7pPr lvl="6" rtl="0" algn="ctr">
              <a:spcBef>
                <a:spcPts val="400"/>
              </a:spcBef>
              <a:spcAft>
                <a:spcPts val="0"/>
              </a:spcAft>
              <a:buNone/>
              <a:defRPr sz="1100"/>
            </a:lvl7pPr>
            <a:lvl8pPr lvl="7" rtl="0" algn="ctr">
              <a:spcBef>
                <a:spcPts val="400"/>
              </a:spcBef>
              <a:spcAft>
                <a:spcPts val="0"/>
              </a:spcAft>
              <a:buNone/>
              <a:defRPr sz="1100"/>
            </a:lvl8pPr>
            <a:lvl9pPr lvl="8" rtl="0" algn="ctr">
              <a:spcBef>
                <a:spcPts val="400"/>
              </a:spcBef>
              <a:spcAft>
                <a:spcPts val="400"/>
              </a:spcAft>
              <a:buNone/>
              <a:defRPr sz="1100"/>
            </a:lvl9pPr>
          </a:lstStyle>
          <a:p/>
        </p:txBody>
      </p:sp>
      <p:sp>
        <p:nvSpPr>
          <p:cNvPr id="2745" name="Google Shape;2745;p228"/>
          <p:cNvSpPr txBox="1"/>
          <p:nvPr>
            <p:ph idx="8"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9pPr>
          </a:lstStyle>
          <a:p/>
        </p:txBody>
      </p:sp>
      <p:sp>
        <p:nvSpPr>
          <p:cNvPr id="2746" name="Google Shape;2746;p228"/>
          <p:cNvSpPr txBox="1"/>
          <p:nvPr>
            <p:ph type="title"/>
          </p:nvPr>
        </p:nvSpPr>
        <p:spPr>
          <a:xfrm>
            <a:off x="663788" y="82526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1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sp>
        <p:nvSpPr>
          <p:cNvPr id="2747" name="Google Shape;2747;p228"/>
          <p:cNvSpPr txBox="1"/>
          <p:nvPr>
            <p:ph idx="9" type="subTitle"/>
          </p:nvPr>
        </p:nvSpPr>
        <p:spPr>
          <a:xfrm>
            <a:off x="663844" y="1240163"/>
            <a:ext cx="7816500" cy="2190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image left">
  <p:cSld name="CUSTOM_4_2">
    <p:spTree>
      <p:nvGrpSpPr>
        <p:cNvPr id="2748" name="Shape 2748"/>
        <p:cNvGrpSpPr/>
        <p:nvPr/>
      </p:nvGrpSpPr>
      <p:grpSpPr>
        <a:xfrm>
          <a:off x="0" y="0"/>
          <a:ext cx="0" cy="0"/>
          <a:chOff x="0" y="0"/>
          <a:chExt cx="0" cy="0"/>
        </a:xfrm>
      </p:grpSpPr>
      <p:cxnSp>
        <p:nvCxnSpPr>
          <p:cNvPr id="2749" name="Google Shape;2749;p229"/>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2750" name="Google Shape;2750;p229"/>
          <p:cNvCxnSpPr/>
          <p:nvPr/>
        </p:nvCxnSpPr>
        <p:spPr>
          <a:xfrm rot="10800000">
            <a:off x="335825" y="4801200"/>
            <a:ext cx="0" cy="342300"/>
          </a:xfrm>
          <a:prstGeom prst="straightConnector1">
            <a:avLst/>
          </a:prstGeom>
          <a:noFill/>
          <a:ln cap="flat" cmpd="sng" w="9525">
            <a:solidFill>
              <a:schemeClr val="accent1"/>
            </a:solidFill>
            <a:prstDash val="solid"/>
            <a:round/>
            <a:headEnd len="med" w="med" type="none"/>
            <a:tailEnd len="med" w="med" type="none"/>
          </a:ln>
        </p:spPr>
      </p:cxnSp>
      <p:sp>
        <p:nvSpPr>
          <p:cNvPr id="2751" name="Google Shape;2751;p229"/>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2752" name="Google Shape;2752;p229"/>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2753" name="Google Shape;2753;p229"/>
          <p:cNvSpPr txBox="1"/>
          <p:nvPr>
            <p:ph idx="1" type="subTitle"/>
          </p:nvPr>
        </p:nvSpPr>
        <p:spPr>
          <a:xfrm>
            <a:off x="663788" y="4627163"/>
            <a:ext cx="6001800" cy="4200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
        <p:nvSpPr>
          <p:cNvPr id="2754" name="Google Shape;2754;p229"/>
          <p:cNvSpPr txBox="1"/>
          <p:nvPr>
            <p:ph idx="2" type="subTitle"/>
          </p:nvPr>
        </p:nvSpPr>
        <p:spPr>
          <a:xfrm>
            <a:off x="4246556" y="1904438"/>
            <a:ext cx="4114800" cy="2376600"/>
          </a:xfrm>
          <a:prstGeom prst="rect">
            <a:avLst/>
          </a:prstGeom>
        </p:spPr>
        <p:txBody>
          <a:bodyPr anchorCtr="0" anchor="t" bIns="0" lIns="0" spcFirstLastPara="1" rIns="0" wrap="square" tIns="0">
            <a:noAutofit/>
          </a:bodyPr>
          <a:lstStyle>
            <a:lvl1pPr lvl="0" rtl="0">
              <a:lnSpc>
                <a:spcPct val="113000"/>
              </a:lnSpc>
              <a:spcBef>
                <a:spcPts val="0"/>
              </a:spcBef>
              <a:spcAft>
                <a:spcPts val="0"/>
              </a:spcAft>
              <a:buNone/>
              <a:defRPr/>
            </a:lvl1pPr>
            <a:lvl2pPr lvl="1" rtl="0">
              <a:lnSpc>
                <a:spcPct val="113000"/>
              </a:lnSpc>
              <a:spcBef>
                <a:spcPts val="1500"/>
              </a:spcBef>
              <a:spcAft>
                <a:spcPts val="0"/>
              </a:spcAft>
              <a:buNone/>
              <a:defRPr/>
            </a:lvl2pPr>
            <a:lvl3pPr lvl="2" rtl="0">
              <a:lnSpc>
                <a:spcPct val="113000"/>
              </a:lnSpc>
              <a:spcBef>
                <a:spcPts val="1500"/>
              </a:spcBef>
              <a:spcAft>
                <a:spcPts val="0"/>
              </a:spcAft>
              <a:buNone/>
              <a:defRPr/>
            </a:lvl3pPr>
            <a:lvl4pPr lvl="3" rtl="0">
              <a:lnSpc>
                <a:spcPct val="113000"/>
              </a:lnSpc>
              <a:spcBef>
                <a:spcPts val="1500"/>
              </a:spcBef>
              <a:spcAft>
                <a:spcPts val="0"/>
              </a:spcAft>
              <a:buNone/>
              <a:defRPr/>
            </a:lvl4pPr>
            <a:lvl5pPr lvl="4" rtl="0">
              <a:lnSpc>
                <a:spcPct val="113000"/>
              </a:lnSpc>
              <a:spcBef>
                <a:spcPts val="1500"/>
              </a:spcBef>
              <a:spcAft>
                <a:spcPts val="0"/>
              </a:spcAft>
              <a:buNone/>
              <a:defRPr/>
            </a:lvl5pPr>
            <a:lvl6pPr lvl="5" rtl="0">
              <a:lnSpc>
                <a:spcPct val="113000"/>
              </a:lnSpc>
              <a:spcBef>
                <a:spcPts val="1500"/>
              </a:spcBef>
              <a:spcAft>
                <a:spcPts val="0"/>
              </a:spcAft>
              <a:buNone/>
              <a:defRPr/>
            </a:lvl6pPr>
            <a:lvl7pPr lvl="6" rtl="0">
              <a:lnSpc>
                <a:spcPct val="113000"/>
              </a:lnSpc>
              <a:spcBef>
                <a:spcPts val="1500"/>
              </a:spcBef>
              <a:spcAft>
                <a:spcPts val="0"/>
              </a:spcAft>
              <a:buNone/>
              <a:defRPr/>
            </a:lvl7pPr>
            <a:lvl8pPr lvl="7" rtl="0">
              <a:lnSpc>
                <a:spcPct val="113000"/>
              </a:lnSpc>
              <a:spcBef>
                <a:spcPts val="1500"/>
              </a:spcBef>
              <a:spcAft>
                <a:spcPts val="0"/>
              </a:spcAft>
              <a:buNone/>
              <a:defRPr/>
            </a:lvl8pPr>
            <a:lvl9pPr lvl="8" rtl="0">
              <a:lnSpc>
                <a:spcPct val="113000"/>
              </a:lnSpc>
              <a:spcBef>
                <a:spcPts val="1500"/>
              </a:spcBef>
              <a:spcAft>
                <a:spcPts val="1500"/>
              </a:spcAft>
              <a:buNone/>
              <a:defRPr/>
            </a:lvl9pPr>
          </a:lstStyle>
          <a:p/>
        </p:txBody>
      </p:sp>
      <p:sp>
        <p:nvSpPr>
          <p:cNvPr id="2755" name="Google Shape;2755;p229"/>
          <p:cNvSpPr txBox="1"/>
          <p:nvPr>
            <p:ph idx="3"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9pPr>
          </a:lstStyle>
          <a:p/>
        </p:txBody>
      </p:sp>
      <p:sp>
        <p:nvSpPr>
          <p:cNvPr id="2756" name="Google Shape;2756;p229"/>
          <p:cNvSpPr txBox="1"/>
          <p:nvPr>
            <p:ph type="title"/>
          </p:nvPr>
        </p:nvSpPr>
        <p:spPr>
          <a:xfrm>
            <a:off x="663788" y="82526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1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sp>
        <p:nvSpPr>
          <p:cNvPr id="2757" name="Google Shape;2757;p229"/>
          <p:cNvSpPr txBox="1"/>
          <p:nvPr>
            <p:ph idx="4" type="subTitle"/>
          </p:nvPr>
        </p:nvSpPr>
        <p:spPr>
          <a:xfrm>
            <a:off x="663844" y="1240163"/>
            <a:ext cx="7816500" cy="2190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large text alt1">
  <p:cSld name="CUSTOM_4_2_2">
    <p:spTree>
      <p:nvGrpSpPr>
        <p:cNvPr id="2758" name="Shape 2758"/>
        <p:cNvGrpSpPr/>
        <p:nvPr/>
      </p:nvGrpSpPr>
      <p:grpSpPr>
        <a:xfrm>
          <a:off x="0" y="0"/>
          <a:ext cx="0" cy="0"/>
          <a:chOff x="0" y="0"/>
          <a:chExt cx="0" cy="0"/>
        </a:xfrm>
      </p:grpSpPr>
      <p:cxnSp>
        <p:nvCxnSpPr>
          <p:cNvPr id="2759" name="Google Shape;2759;p230"/>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2760" name="Google Shape;2760;p230"/>
          <p:cNvCxnSpPr/>
          <p:nvPr/>
        </p:nvCxnSpPr>
        <p:spPr>
          <a:xfrm rot="10800000">
            <a:off x="335825" y="4801200"/>
            <a:ext cx="0" cy="342300"/>
          </a:xfrm>
          <a:prstGeom prst="straightConnector1">
            <a:avLst/>
          </a:prstGeom>
          <a:noFill/>
          <a:ln cap="flat" cmpd="sng" w="9525">
            <a:solidFill>
              <a:schemeClr val="accent1"/>
            </a:solidFill>
            <a:prstDash val="solid"/>
            <a:round/>
            <a:headEnd len="med" w="med" type="none"/>
            <a:tailEnd len="med" w="med" type="none"/>
          </a:ln>
        </p:spPr>
      </p:cxnSp>
      <p:sp>
        <p:nvSpPr>
          <p:cNvPr id="2761" name="Google Shape;2761;p230"/>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2762" name="Google Shape;2762;p230"/>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2763" name="Google Shape;2763;p230"/>
          <p:cNvSpPr txBox="1"/>
          <p:nvPr>
            <p:ph idx="1" type="subTitle"/>
          </p:nvPr>
        </p:nvSpPr>
        <p:spPr>
          <a:xfrm>
            <a:off x="663788" y="4627163"/>
            <a:ext cx="6001800" cy="4200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
        <p:nvSpPr>
          <p:cNvPr id="2764" name="Google Shape;2764;p230"/>
          <p:cNvSpPr txBox="1"/>
          <p:nvPr>
            <p:ph idx="2" type="subTitle"/>
          </p:nvPr>
        </p:nvSpPr>
        <p:spPr>
          <a:xfrm>
            <a:off x="1565888" y="1812319"/>
            <a:ext cx="6033600" cy="9780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None/>
              <a:defRPr>
                <a:solidFill>
                  <a:schemeClr val="accent1"/>
                </a:solidFill>
              </a:defRPr>
            </a:lvl1pPr>
            <a:lvl2pPr lvl="1" rtl="0">
              <a:spcBef>
                <a:spcPts val="400"/>
              </a:spcBef>
              <a:spcAft>
                <a:spcPts val="0"/>
              </a:spcAft>
              <a:buNone/>
              <a:defRPr>
                <a:solidFill>
                  <a:schemeClr val="accent1"/>
                </a:solidFill>
              </a:defRPr>
            </a:lvl2pPr>
            <a:lvl3pPr lvl="2" rtl="0">
              <a:spcBef>
                <a:spcPts val="400"/>
              </a:spcBef>
              <a:spcAft>
                <a:spcPts val="0"/>
              </a:spcAft>
              <a:buNone/>
              <a:defRPr>
                <a:solidFill>
                  <a:schemeClr val="accent1"/>
                </a:solidFill>
              </a:defRPr>
            </a:lvl3pPr>
            <a:lvl4pPr lvl="3" rtl="0">
              <a:spcBef>
                <a:spcPts val="400"/>
              </a:spcBef>
              <a:spcAft>
                <a:spcPts val="0"/>
              </a:spcAft>
              <a:buNone/>
              <a:defRPr>
                <a:solidFill>
                  <a:schemeClr val="accent1"/>
                </a:solidFill>
              </a:defRPr>
            </a:lvl4pPr>
            <a:lvl5pPr lvl="4" rtl="0">
              <a:spcBef>
                <a:spcPts val="400"/>
              </a:spcBef>
              <a:spcAft>
                <a:spcPts val="0"/>
              </a:spcAft>
              <a:buNone/>
              <a:defRPr>
                <a:solidFill>
                  <a:schemeClr val="accent1"/>
                </a:solidFill>
              </a:defRPr>
            </a:lvl5pPr>
            <a:lvl6pPr lvl="5" rtl="0">
              <a:spcBef>
                <a:spcPts val="400"/>
              </a:spcBef>
              <a:spcAft>
                <a:spcPts val="0"/>
              </a:spcAft>
              <a:buNone/>
              <a:defRPr>
                <a:solidFill>
                  <a:schemeClr val="accent1"/>
                </a:solidFill>
              </a:defRPr>
            </a:lvl6pPr>
            <a:lvl7pPr lvl="6" rtl="0">
              <a:spcBef>
                <a:spcPts val="400"/>
              </a:spcBef>
              <a:spcAft>
                <a:spcPts val="0"/>
              </a:spcAft>
              <a:buNone/>
              <a:defRPr>
                <a:solidFill>
                  <a:schemeClr val="accent1"/>
                </a:solidFill>
              </a:defRPr>
            </a:lvl7pPr>
            <a:lvl8pPr lvl="7" rtl="0">
              <a:spcBef>
                <a:spcPts val="400"/>
              </a:spcBef>
              <a:spcAft>
                <a:spcPts val="0"/>
              </a:spcAft>
              <a:buNone/>
              <a:defRPr>
                <a:solidFill>
                  <a:schemeClr val="accent1"/>
                </a:solidFill>
              </a:defRPr>
            </a:lvl8pPr>
            <a:lvl9pPr lvl="8" rtl="0">
              <a:spcBef>
                <a:spcPts val="400"/>
              </a:spcBef>
              <a:spcAft>
                <a:spcPts val="400"/>
              </a:spcAft>
              <a:buNone/>
              <a:defRPr>
                <a:solidFill>
                  <a:schemeClr val="accent1"/>
                </a:solidFill>
              </a:defRPr>
            </a:lvl9pPr>
          </a:lstStyle>
          <a:p/>
        </p:txBody>
      </p:sp>
      <p:sp>
        <p:nvSpPr>
          <p:cNvPr id="2765" name="Google Shape;2765;p230"/>
          <p:cNvSpPr txBox="1"/>
          <p:nvPr>
            <p:ph idx="3"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9pPr>
          </a:lstStyle>
          <a:p/>
        </p:txBody>
      </p:sp>
      <p:sp>
        <p:nvSpPr>
          <p:cNvPr id="2766" name="Google Shape;2766;p230"/>
          <p:cNvSpPr txBox="1"/>
          <p:nvPr>
            <p:ph type="title"/>
          </p:nvPr>
        </p:nvSpPr>
        <p:spPr>
          <a:xfrm>
            <a:off x="663788" y="82526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1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sp>
        <p:nvSpPr>
          <p:cNvPr id="2767" name="Google Shape;2767;p230"/>
          <p:cNvSpPr txBox="1"/>
          <p:nvPr>
            <p:ph idx="4" type="subTitle"/>
          </p:nvPr>
        </p:nvSpPr>
        <p:spPr>
          <a:xfrm>
            <a:off x="663844" y="1240163"/>
            <a:ext cx="7816500" cy="2190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large text">
  <p:cSld name="CUSTOM_4_2_1">
    <p:spTree>
      <p:nvGrpSpPr>
        <p:cNvPr id="2768" name="Shape 2768"/>
        <p:cNvGrpSpPr/>
        <p:nvPr/>
      </p:nvGrpSpPr>
      <p:grpSpPr>
        <a:xfrm>
          <a:off x="0" y="0"/>
          <a:ext cx="0" cy="0"/>
          <a:chOff x="0" y="0"/>
          <a:chExt cx="0" cy="0"/>
        </a:xfrm>
      </p:grpSpPr>
      <p:sp>
        <p:nvSpPr>
          <p:cNvPr id="2769" name="Google Shape;2769;p231"/>
          <p:cNvSpPr txBox="1"/>
          <p:nvPr>
            <p:ph type="title"/>
          </p:nvPr>
        </p:nvSpPr>
        <p:spPr>
          <a:xfrm>
            <a:off x="2460281" y="1239806"/>
            <a:ext cx="5573100" cy="2949000"/>
          </a:xfrm>
          <a:prstGeom prst="rect">
            <a:avLst/>
          </a:prstGeom>
        </p:spPr>
        <p:txBody>
          <a:bodyPr anchorCtr="0" anchor="ctr" bIns="0" lIns="0" spcFirstLastPara="1" rIns="0" wrap="square" tIns="0">
            <a:noAutofit/>
          </a:bodyPr>
          <a:lstStyle>
            <a:lvl1pPr lvl="0" rtl="0">
              <a:lnSpc>
                <a:spcPct val="115000"/>
              </a:lnSpc>
              <a:spcBef>
                <a:spcPts val="0"/>
              </a:spcBef>
              <a:spcAft>
                <a:spcPts val="0"/>
              </a:spcAft>
              <a:buNone/>
              <a:defRPr sz="2100">
                <a:solidFill>
                  <a:schemeClr val="accent1"/>
                </a:solidFill>
              </a:defRPr>
            </a:lvl1pPr>
            <a:lvl2pPr lvl="1" rtl="0">
              <a:lnSpc>
                <a:spcPct val="115000"/>
              </a:lnSpc>
              <a:spcBef>
                <a:spcPts val="0"/>
              </a:spcBef>
              <a:spcAft>
                <a:spcPts val="0"/>
              </a:spcAft>
              <a:buNone/>
              <a:defRPr sz="2000">
                <a:solidFill>
                  <a:schemeClr val="accent1"/>
                </a:solidFill>
                <a:latin typeface="Red Hat Text"/>
                <a:ea typeface="Red Hat Text"/>
                <a:cs typeface="Red Hat Text"/>
                <a:sym typeface="Red Hat Text"/>
              </a:defRPr>
            </a:lvl2pPr>
            <a:lvl3pPr lvl="2" rtl="0">
              <a:lnSpc>
                <a:spcPct val="115000"/>
              </a:lnSpc>
              <a:spcBef>
                <a:spcPts val="0"/>
              </a:spcBef>
              <a:spcAft>
                <a:spcPts val="0"/>
              </a:spcAft>
              <a:buNone/>
              <a:defRPr sz="2000">
                <a:solidFill>
                  <a:schemeClr val="accent1"/>
                </a:solidFill>
                <a:latin typeface="Red Hat Text"/>
                <a:ea typeface="Red Hat Text"/>
                <a:cs typeface="Red Hat Text"/>
                <a:sym typeface="Red Hat Text"/>
              </a:defRPr>
            </a:lvl3pPr>
            <a:lvl4pPr lvl="3" rtl="0">
              <a:lnSpc>
                <a:spcPct val="115000"/>
              </a:lnSpc>
              <a:spcBef>
                <a:spcPts val="0"/>
              </a:spcBef>
              <a:spcAft>
                <a:spcPts val="0"/>
              </a:spcAft>
              <a:buNone/>
              <a:defRPr sz="2000">
                <a:solidFill>
                  <a:schemeClr val="accent1"/>
                </a:solidFill>
                <a:latin typeface="Red Hat Text"/>
                <a:ea typeface="Red Hat Text"/>
                <a:cs typeface="Red Hat Text"/>
                <a:sym typeface="Red Hat Text"/>
              </a:defRPr>
            </a:lvl4pPr>
            <a:lvl5pPr lvl="4" rtl="0">
              <a:lnSpc>
                <a:spcPct val="115000"/>
              </a:lnSpc>
              <a:spcBef>
                <a:spcPts val="0"/>
              </a:spcBef>
              <a:spcAft>
                <a:spcPts val="0"/>
              </a:spcAft>
              <a:buNone/>
              <a:defRPr sz="2000">
                <a:solidFill>
                  <a:schemeClr val="accent1"/>
                </a:solidFill>
                <a:latin typeface="Red Hat Text"/>
                <a:ea typeface="Red Hat Text"/>
                <a:cs typeface="Red Hat Text"/>
                <a:sym typeface="Red Hat Text"/>
              </a:defRPr>
            </a:lvl5pPr>
            <a:lvl6pPr lvl="5" rtl="0">
              <a:lnSpc>
                <a:spcPct val="115000"/>
              </a:lnSpc>
              <a:spcBef>
                <a:spcPts val="0"/>
              </a:spcBef>
              <a:spcAft>
                <a:spcPts val="0"/>
              </a:spcAft>
              <a:buNone/>
              <a:defRPr sz="2000">
                <a:solidFill>
                  <a:schemeClr val="accent1"/>
                </a:solidFill>
                <a:latin typeface="Red Hat Text"/>
                <a:ea typeface="Red Hat Text"/>
                <a:cs typeface="Red Hat Text"/>
                <a:sym typeface="Red Hat Text"/>
              </a:defRPr>
            </a:lvl6pPr>
            <a:lvl7pPr lvl="6" rtl="0">
              <a:lnSpc>
                <a:spcPct val="115000"/>
              </a:lnSpc>
              <a:spcBef>
                <a:spcPts val="0"/>
              </a:spcBef>
              <a:spcAft>
                <a:spcPts val="0"/>
              </a:spcAft>
              <a:buNone/>
              <a:defRPr sz="2000">
                <a:solidFill>
                  <a:schemeClr val="accent1"/>
                </a:solidFill>
                <a:latin typeface="Red Hat Text"/>
                <a:ea typeface="Red Hat Text"/>
                <a:cs typeface="Red Hat Text"/>
                <a:sym typeface="Red Hat Text"/>
              </a:defRPr>
            </a:lvl7pPr>
            <a:lvl8pPr lvl="7" rtl="0">
              <a:lnSpc>
                <a:spcPct val="115000"/>
              </a:lnSpc>
              <a:spcBef>
                <a:spcPts val="0"/>
              </a:spcBef>
              <a:spcAft>
                <a:spcPts val="0"/>
              </a:spcAft>
              <a:buNone/>
              <a:defRPr sz="2000">
                <a:solidFill>
                  <a:schemeClr val="accent1"/>
                </a:solidFill>
                <a:latin typeface="Red Hat Text"/>
                <a:ea typeface="Red Hat Text"/>
                <a:cs typeface="Red Hat Text"/>
                <a:sym typeface="Red Hat Text"/>
              </a:defRPr>
            </a:lvl8pPr>
            <a:lvl9pPr lvl="8" rtl="0">
              <a:lnSpc>
                <a:spcPct val="115000"/>
              </a:lnSpc>
              <a:spcBef>
                <a:spcPts val="0"/>
              </a:spcBef>
              <a:spcAft>
                <a:spcPts val="0"/>
              </a:spcAft>
              <a:buNone/>
              <a:defRPr sz="2000">
                <a:solidFill>
                  <a:schemeClr val="accent1"/>
                </a:solidFill>
                <a:latin typeface="Red Hat Text"/>
                <a:ea typeface="Red Hat Text"/>
                <a:cs typeface="Red Hat Text"/>
                <a:sym typeface="Red Hat Text"/>
              </a:defRPr>
            </a:lvl9pPr>
          </a:lstStyle>
          <a:p/>
        </p:txBody>
      </p:sp>
      <p:sp>
        <p:nvSpPr>
          <p:cNvPr id="2770" name="Google Shape;2770;p231"/>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p:txBody>
      </p:sp>
      <p:cxnSp>
        <p:nvCxnSpPr>
          <p:cNvPr id="2771" name="Google Shape;2771;p231"/>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2772" name="Google Shape;2772;p231"/>
          <p:cNvCxnSpPr/>
          <p:nvPr/>
        </p:nvCxnSpPr>
        <p:spPr>
          <a:xfrm rot="10800000">
            <a:off x="335825" y="4801200"/>
            <a:ext cx="0" cy="342300"/>
          </a:xfrm>
          <a:prstGeom prst="straightConnector1">
            <a:avLst/>
          </a:prstGeom>
          <a:noFill/>
          <a:ln cap="flat" cmpd="sng" w="9525">
            <a:solidFill>
              <a:schemeClr val="accent1"/>
            </a:solidFill>
            <a:prstDash val="solid"/>
            <a:round/>
            <a:headEnd len="med" w="med" type="none"/>
            <a:tailEnd len="med" w="med" type="none"/>
          </a:ln>
        </p:spPr>
      </p:cxnSp>
      <p:sp>
        <p:nvSpPr>
          <p:cNvPr id="2773" name="Google Shape;2773;p231"/>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2774" name="Google Shape;2774;p231"/>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2775" name="Google Shape;2775;p231"/>
          <p:cNvSpPr txBox="1"/>
          <p:nvPr>
            <p:ph idx="2" type="subTitle"/>
          </p:nvPr>
        </p:nvSpPr>
        <p:spPr>
          <a:xfrm>
            <a:off x="663788" y="4627163"/>
            <a:ext cx="6001800" cy="4200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agenda dark">
  <p:cSld name="CUSTOM_4_1">
    <p:bg>
      <p:bgPr>
        <a:solidFill>
          <a:srgbClr val="353535"/>
        </a:solidFill>
      </p:bgPr>
    </p:bg>
    <p:spTree>
      <p:nvGrpSpPr>
        <p:cNvPr id="2776" name="Shape 2776"/>
        <p:cNvGrpSpPr/>
        <p:nvPr/>
      </p:nvGrpSpPr>
      <p:grpSpPr>
        <a:xfrm>
          <a:off x="0" y="0"/>
          <a:ext cx="0" cy="0"/>
          <a:chOff x="0" y="0"/>
          <a:chExt cx="0" cy="0"/>
        </a:xfrm>
      </p:grpSpPr>
      <p:sp>
        <p:nvSpPr>
          <p:cNvPr id="2777" name="Google Shape;2777;p232"/>
          <p:cNvSpPr txBox="1"/>
          <p:nvPr>
            <p:ph idx="1" type="body"/>
          </p:nvPr>
        </p:nvSpPr>
        <p:spPr>
          <a:xfrm>
            <a:off x="6502425" y="1387106"/>
            <a:ext cx="1599000" cy="2250000"/>
          </a:xfrm>
          <a:prstGeom prst="rect">
            <a:avLst/>
          </a:prstGeom>
        </p:spPr>
        <p:txBody>
          <a:bodyPr anchorCtr="0" anchor="t" bIns="0" lIns="0" spcFirstLastPara="1" rIns="0" wrap="square" tIns="0">
            <a:noAutofit/>
          </a:bodyPr>
          <a:lstStyle>
            <a:lvl1pPr indent="-317500" lvl="0" marL="457200" rtl="0">
              <a:lnSpc>
                <a:spcPct val="115000"/>
              </a:lnSpc>
              <a:spcBef>
                <a:spcPts val="0"/>
              </a:spcBef>
              <a:spcAft>
                <a:spcPts val="0"/>
              </a:spcAft>
              <a:buClr>
                <a:srgbClr val="FFFFFF"/>
              </a:buClr>
              <a:buSzPts val="1400"/>
              <a:buChar char="▸"/>
              <a:defRPr>
                <a:solidFill>
                  <a:srgbClr val="FFFFFF"/>
                </a:solidFill>
              </a:defRPr>
            </a:lvl1pPr>
            <a:lvl2pPr indent="-317500" lvl="1" marL="914400" rtl="0">
              <a:lnSpc>
                <a:spcPct val="115000"/>
              </a:lnSpc>
              <a:spcBef>
                <a:spcPts val="1500"/>
              </a:spcBef>
              <a:spcAft>
                <a:spcPts val="0"/>
              </a:spcAft>
              <a:buClr>
                <a:srgbClr val="FFFFFF"/>
              </a:buClr>
              <a:buSzPts val="1400"/>
              <a:buChar char="･"/>
              <a:defRPr>
                <a:solidFill>
                  <a:srgbClr val="FFFFFF"/>
                </a:solidFill>
              </a:defRPr>
            </a:lvl2pPr>
            <a:lvl3pPr indent="-317500" lvl="2" marL="1371600" rtl="0">
              <a:lnSpc>
                <a:spcPct val="115000"/>
              </a:lnSpc>
              <a:spcBef>
                <a:spcPts val="1500"/>
              </a:spcBef>
              <a:spcAft>
                <a:spcPts val="0"/>
              </a:spcAft>
              <a:buClr>
                <a:srgbClr val="FFFFFF"/>
              </a:buClr>
              <a:buSzPts val="1400"/>
              <a:buChar char="･"/>
              <a:defRPr>
                <a:solidFill>
                  <a:srgbClr val="FFFFFF"/>
                </a:solidFill>
              </a:defRPr>
            </a:lvl3pPr>
            <a:lvl4pPr indent="-317500" lvl="3" marL="1828800" rtl="0">
              <a:lnSpc>
                <a:spcPct val="115000"/>
              </a:lnSpc>
              <a:spcBef>
                <a:spcPts val="1500"/>
              </a:spcBef>
              <a:spcAft>
                <a:spcPts val="0"/>
              </a:spcAft>
              <a:buClr>
                <a:srgbClr val="FFFFFF"/>
              </a:buClr>
              <a:buSzPts val="1400"/>
              <a:buChar char="･"/>
              <a:defRPr>
                <a:solidFill>
                  <a:srgbClr val="FFFFFF"/>
                </a:solidFill>
              </a:defRPr>
            </a:lvl4pPr>
            <a:lvl5pPr indent="-317500" lvl="4" marL="2286000" rtl="0">
              <a:lnSpc>
                <a:spcPct val="115000"/>
              </a:lnSpc>
              <a:spcBef>
                <a:spcPts val="1500"/>
              </a:spcBef>
              <a:spcAft>
                <a:spcPts val="0"/>
              </a:spcAft>
              <a:buClr>
                <a:srgbClr val="FFFFFF"/>
              </a:buClr>
              <a:buSzPts val="1400"/>
              <a:buChar char="･"/>
              <a:defRPr>
                <a:solidFill>
                  <a:srgbClr val="FFFFFF"/>
                </a:solidFill>
              </a:defRPr>
            </a:lvl5pPr>
            <a:lvl6pPr indent="-317500" lvl="5" marL="2743200" rtl="0">
              <a:lnSpc>
                <a:spcPct val="115000"/>
              </a:lnSpc>
              <a:spcBef>
                <a:spcPts val="1500"/>
              </a:spcBef>
              <a:spcAft>
                <a:spcPts val="0"/>
              </a:spcAft>
              <a:buClr>
                <a:srgbClr val="FFFFFF"/>
              </a:buClr>
              <a:buSzPts val="1400"/>
              <a:buChar char="･"/>
              <a:defRPr>
                <a:solidFill>
                  <a:srgbClr val="FFFFFF"/>
                </a:solidFill>
              </a:defRPr>
            </a:lvl6pPr>
            <a:lvl7pPr indent="-317500" lvl="6" marL="3200400" rtl="0">
              <a:lnSpc>
                <a:spcPct val="115000"/>
              </a:lnSpc>
              <a:spcBef>
                <a:spcPts val="1500"/>
              </a:spcBef>
              <a:spcAft>
                <a:spcPts val="0"/>
              </a:spcAft>
              <a:buClr>
                <a:srgbClr val="FFFFFF"/>
              </a:buClr>
              <a:buSzPts val="1400"/>
              <a:buChar char="･"/>
              <a:defRPr>
                <a:solidFill>
                  <a:srgbClr val="FFFFFF"/>
                </a:solidFill>
              </a:defRPr>
            </a:lvl7pPr>
            <a:lvl8pPr indent="-317500" lvl="7" marL="3657600" rtl="0">
              <a:lnSpc>
                <a:spcPct val="115000"/>
              </a:lnSpc>
              <a:spcBef>
                <a:spcPts val="1500"/>
              </a:spcBef>
              <a:spcAft>
                <a:spcPts val="0"/>
              </a:spcAft>
              <a:buClr>
                <a:srgbClr val="FFFFFF"/>
              </a:buClr>
              <a:buSzPts val="1400"/>
              <a:buChar char="･"/>
              <a:defRPr>
                <a:solidFill>
                  <a:srgbClr val="FFFFFF"/>
                </a:solidFill>
              </a:defRPr>
            </a:lvl8pPr>
            <a:lvl9pPr indent="-317500" lvl="8" marL="4114800" rtl="0">
              <a:lnSpc>
                <a:spcPct val="115000"/>
              </a:lnSpc>
              <a:spcBef>
                <a:spcPts val="1500"/>
              </a:spcBef>
              <a:spcAft>
                <a:spcPts val="1500"/>
              </a:spcAft>
              <a:buClr>
                <a:srgbClr val="FFFFFF"/>
              </a:buClr>
              <a:buSzPts val="1400"/>
              <a:buChar char="･"/>
              <a:defRPr>
                <a:solidFill>
                  <a:srgbClr val="FFFFFF"/>
                </a:solidFill>
              </a:defRPr>
            </a:lvl9pPr>
          </a:lstStyle>
          <a:p/>
        </p:txBody>
      </p:sp>
      <p:sp>
        <p:nvSpPr>
          <p:cNvPr id="2778" name="Google Shape;2778;p232"/>
          <p:cNvSpPr txBox="1"/>
          <p:nvPr>
            <p:ph idx="2" type="body"/>
          </p:nvPr>
        </p:nvSpPr>
        <p:spPr>
          <a:xfrm>
            <a:off x="4281525" y="1387106"/>
            <a:ext cx="1599000" cy="2250000"/>
          </a:xfrm>
          <a:prstGeom prst="rect">
            <a:avLst/>
          </a:prstGeom>
        </p:spPr>
        <p:txBody>
          <a:bodyPr anchorCtr="0" anchor="t" bIns="0" lIns="0" spcFirstLastPara="1" rIns="0" wrap="square" tIns="0">
            <a:noAutofit/>
          </a:bodyPr>
          <a:lstStyle>
            <a:lvl1pPr indent="-317500" lvl="0" marL="457200" rtl="0">
              <a:lnSpc>
                <a:spcPct val="115000"/>
              </a:lnSpc>
              <a:spcBef>
                <a:spcPts val="0"/>
              </a:spcBef>
              <a:spcAft>
                <a:spcPts val="0"/>
              </a:spcAft>
              <a:buClr>
                <a:srgbClr val="FFFFFF"/>
              </a:buClr>
              <a:buSzPts val="1400"/>
              <a:buChar char="▸"/>
              <a:defRPr>
                <a:solidFill>
                  <a:srgbClr val="FFFFFF"/>
                </a:solidFill>
              </a:defRPr>
            </a:lvl1pPr>
            <a:lvl2pPr indent="-317500" lvl="1" marL="914400" rtl="0">
              <a:lnSpc>
                <a:spcPct val="115000"/>
              </a:lnSpc>
              <a:spcBef>
                <a:spcPts val="1500"/>
              </a:spcBef>
              <a:spcAft>
                <a:spcPts val="0"/>
              </a:spcAft>
              <a:buClr>
                <a:srgbClr val="FFFFFF"/>
              </a:buClr>
              <a:buSzPts val="1400"/>
              <a:buChar char="･"/>
              <a:defRPr>
                <a:solidFill>
                  <a:srgbClr val="FFFFFF"/>
                </a:solidFill>
              </a:defRPr>
            </a:lvl2pPr>
            <a:lvl3pPr indent="-317500" lvl="2" marL="1371600" rtl="0">
              <a:lnSpc>
                <a:spcPct val="115000"/>
              </a:lnSpc>
              <a:spcBef>
                <a:spcPts val="1500"/>
              </a:spcBef>
              <a:spcAft>
                <a:spcPts val="0"/>
              </a:spcAft>
              <a:buClr>
                <a:srgbClr val="FFFFFF"/>
              </a:buClr>
              <a:buSzPts val="1400"/>
              <a:buChar char="･"/>
              <a:defRPr>
                <a:solidFill>
                  <a:srgbClr val="FFFFFF"/>
                </a:solidFill>
              </a:defRPr>
            </a:lvl3pPr>
            <a:lvl4pPr indent="-317500" lvl="3" marL="1828800" rtl="0">
              <a:lnSpc>
                <a:spcPct val="115000"/>
              </a:lnSpc>
              <a:spcBef>
                <a:spcPts val="1500"/>
              </a:spcBef>
              <a:spcAft>
                <a:spcPts val="0"/>
              </a:spcAft>
              <a:buClr>
                <a:srgbClr val="FFFFFF"/>
              </a:buClr>
              <a:buSzPts val="1400"/>
              <a:buChar char="･"/>
              <a:defRPr>
                <a:solidFill>
                  <a:srgbClr val="FFFFFF"/>
                </a:solidFill>
              </a:defRPr>
            </a:lvl4pPr>
            <a:lvl5pPr indent="-317500" lvl="4" marL="2286000" rtl="0">
              <a:lnSpc>
                <a:spcPct val="115000"/>
              </a:lnSpc>
              <a:spcBef>
                <a:spcPts val="1500"/>
              </a:spcBef>
              <a:spcAft>
                <a:spcPts val="0"/>
              </a:spcAft>
              <a:buClr>
                <a:srgbClr val="FFFFFF"/>
              </a:buClr>
              <a:buSzPts val="1400"/>
              <a:buChar char="･"/>
              <a:defRPr>
                <a:solidFill>
                  <a:srgbClr val="FFFFFF"/>
                </a:solidFill>
              </a:defRPr>
            </a:lvl5pPr>
            <a:lvl6pPr indent="-317500" lvl="5" marL="2743200" rtl="0">
              <a:lnSpc>
                <a:spcPct val="115000"/>
              </a:lnSpc>
              <a:spcBef>
                <a:spcPts val="1500"/>
              </a:spcBef>
              <a:spcAft>
                <a:spcPts val="0"/>
              </a:spcAft>
              <a:buClr>
                <a:srgbClr val="FFFFFF"/>
              </a:buClr>
              <a:buSzPts val="1400"/>
              <a:buChar char="･"/>
              <a:defRPr>
                <a:solidFill>
                  <a:srgbClr val="FFFFFF"/>
                </a:solidFill>
              </a:defRPr>
            </a:lvl6pPr>
            <a:lvl7pPr indent="-317500" lvl="6" marL="3200400" rtl="0">
              <a:lnSpc>
                <a:spcPct val="115000"/>
              </a:lnSpc>
              <a:spcBef>
                <a:spcPts val="1500"/>
              </a:spcBef>
              <a:spcAft>
                <a:spcPts val="0"/>
              </a:spcAft>
              <a:buClr>
                <a:srgbClr val="FFFFFF"/>
              </a:buClr>
              <a:buSzPts val="1400"/>
              <a:buChar char="･"/>
              <a:defRPr>
                <a:solidFill>
                  <a:srgbClr val="FFFFFF"/>
                </a:solidFill>
              </a:defRPr>
            </a:lvl7pPr>
            <a:lvl8pPr indent="-317500" lvl="7" marL="3657600" rtl="0">
              <a:lnSpc>
                <a:spcPct val="115000"/>
              </a:lnSpc>
              <a:spcBef>
                <a:spcPts val="1500"/>
              </a:spcBef>
              <a:spcAft>
                <a:spcPts val="0"/>
              </a:spcAft>
              <a:buClr>
                <a:srgbClr val="FFFFFF"/>
              </a:buClr>
              <a:buSzPts val="1400"/>
              <a:buChar char="･"/>
              <a:defRPr>
                <a:solidFill>
                  <a:srgbClr val="FFFFFF"/>
                </a:solidFill>
              </a:defRPr>
            </a:lvl8pPr>
            <a:lvl9pPr indent="-317500" lvl="8" marL="4114800" rtl="0">
              <a:lnSpc>
                <a:spcPct val="115000"/>
              </a:lnSpc>
              <a:spcBef>
                <a:spcPts val="1500"/>
              </a:spcBef>
              <a:spcAft>
                <a:spcPts val="1500"/>
              </a:spcAft>
              <a:buClr>
                <a:srgbClr val="FFFFFF"/>
              </a:buClr>
              <a:buSzPts val="1400"/>
              <a:buChar char="･"/>
              <a:defRPr>
                <a:solidFill>
                  <a:srgbClr val="FFFFFF"/>
                </a:solidFill>
              </a:defRPr>
            </a:lvl9pPr>
          </a:lstStyle>
          <a:p/>
        </p:txBody>
      </p:sp>
      <p:sp>
        <p:nvSpPr>
          <p:cNvPr id="2779" name="Google Shape;2779;p232"/>
          <p:cNvSpPr txBox="1"/>
          <p:nvPr>
            <p:ph type="title"/>
          </p:nvPr>
        </p:nvSpPr>
        <p:spPr>
          <a:xfrm>
            <a:off x="675206" y="1302325"/>
            <a:ext cx="2914500" cy="2023800"/>
          </a:xfrm>
          <a:prstGeom prst="rect">
            <a:avLst/>
          </a:prstGeom>
        </p:spPr>
        <p:txBody>
          <a:bodyPr anchorCtr="0" anchor="t" bIns="0" lIns="0" spcFirstLastPara="1" rIns="0" wrap="square" tIns="0">
            <a:noAutofit/>
          </a:bodyPr>
          <a:lstStyle>
            <a:lvl1pPr lvl="0" rtl="0">
              <a:spcBef>
                <a:spcPts val="0"/>
              </a:spcBef>
              <a:spcAft>
                <a:spcPts val="0"/>
              </a:spcAft>
              <a:buClr>
                <a:srgbClr val="FFFFFF"/>
              </a:buClr>
              <a:buSzPts val="3600"/>
              <a:buNone/>
              <a:defRPr sz="3600">
                <a:solidFill>
                  <a:srgbClr val="FFFFFF"/>
                </a:solidFill>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p:txBody>
      </p:sp>
      <p:cxnSp>
        <p:nvCxnSpPr>
          <p:cNvPr id="2780" name="Google Shape;2780;p232"/>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2781" name="Google Shape;2781;p232"/>
          <p:cNvSpPr txBox="1"/>
          <p:nvPr>
            <p:ph idx="3"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lt1"/>
              </a:buClr>
              <a:buSzPts val="800"/>
              <a:buFont typeface="Red Hat Display Medium"/>
              <a:buNone/>
              <a:defRPr sz="800">
                <a:solidFill>
                  <a:schemeClr val="l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9pPr>
          </a:lstStyle>
          <a:p/>
        </p:txBody>
      </p:sp>
      <p:cxnSp>
        <p:nvCxnSpPr>
          <p:cNvPr id="2782" name="Google Shape;2782;p232"/>
          <p:cNvCxnSpPr/>
          <p:nvPr/>
        </p:nvCxnSpPr>
        <p:spPr>
          <a:xfrm rot="10800000">
            <a:off x="335825" y="4801200"/>
            <a:ext cx="0" cy="342300"/>
          </a:xfrm>
          <a:prstGeom prst="straightConnector1">
            <a:avLst/>
          </a:prstGeom>
          <a:noFill/>
          <a:ln cap="flat" cmpd="sng" w="9525">
            <a:solidFill>
              <a:srgbClr val="EE0000"/>
            </a:solidFill>
            <a:prstDash val="solid"/>
            <a:round/>
            <a:headEnd len="med" w="med" type="none"/>
            <a:tailEnd len="med" w="med" type="none"/>
          </a:ln>
        </p:spPr>
      </p:cxnSp>
      <p:pic>
        <p:nvPicPr>
          <p:cNvPr id="2783" name="Google Shape;2783;p232"/>
          <p:cNvPicPr preferRelativeResize="0"/>
          <p:nvPr/>
        </p:nvPicPr>
        <p:blipFill>
          <a:blip r:embed="rId2">
            <a:alphaModFix/>
          </a:blip>
          <a:stretch>
            <a:fillRect/>
          </a:stretch>
        </p:blipFill>
        <p:spPr>
          <a:xfrm>
            <a:off x="8033460" y="4734378"/>
            <a:ext cx="731888" cy="172209"/>
          </a:xfrm>
          <a:prstGeom prst="rect">
            <a:avLst/>
          </a:prstGeom>
          <a:noFill/>
          <a:ln>
            <a:noFill/>
          </a:ln>
        </p:spPr>
      </p:pic>
      <p:sp>
        <p:nvSpPr>
          <p:cNvPr id="2784" name="Google Shape;2784;p232"/>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solidFill>
                  <a:schemeClr val="lt1"/>
                </a:solidFill>
                <a:latin typeface="Red Hat Text Medium"/>
                <a:ea typeface="Red Hat Text Medium"/>
                <a:cs typeface="Red Hat Text Medium"/>
                <a:sym typeface="Red Hat Text Medium"/>
              </a:defRPr>
            </a:lvl1pPr>
            <a:lvl2pPr lvl="1" rtl="0" algn="ctr">
              <a:buNone/>
              <a:defRPr sz="600">
                <a:solidFill>
                  <a:schemeClr val="lt1"/>
                </a:solidFill>
                <a:latin typeface="Red Hat Text Medium"/>
                <a:ea typeface="Red Hat Text Medium"/>
                <a:cs typeface="Red Hat Text Medium"/>
                <a:sym typeface="Red Hat Text Medium"/>
              </a:defRPr>
            </a:lvl2pPr>
            <a:lvl3pPr lvl="2" rtl="0" algn="ctr">
              <a:buNone/>
              <a:defRPr sz="600">
                <a:solidFill>
                  <a:schemeClr val="lt1"/>
                </a:solidFill>
                <a:latin typeface="Red Hat Text Medium"/>
                <a:ea typeface="Red Hat Text Medium"/>
                <a:cs typeface="Red Hat Text Medium"/>
                <a:sym typeface="Red Hat Text Medium"/>
              </a:defRPr>
            </a:lvl3pPr>
            <a:lvl4pPr lvl="3" rtl="0" algn="ctr">
              <a:buNone/>
              <a:defRPr sz="600">
                <a:solidFill>
                  <a:schemeClr val="lt1"/>
                </a:solidFill>
                <a:latin typeface="Red Hat Text Medium"/>
                <a:ea typeface="Red Hat Text Medium"/>
                <a:cs typeface="Red Hat Text Medium"/>
                <a:sym typeface="Red Hat Text Medium"/>
              </a:defRPr>
            </a:lvl4pPr>
            <a:lvl5pPr lvl="4" rtl="0" algn="ctr">
              <a:buNone/>
              <a:defRPr sz="600">
                <a:solidFill>
                  <a:schemeClr val="lt1"/>
                </a:solidFill>
                <a:latin typeface="Red Hat Text Medium"/>
                <a:ea typeface="Red Hat Text Medium"/>
                <a:cs typeface="Red Hat Text Medium"/>
                <a:sym typeface="Red Hat Text Medium"/>
              </a:defRPr>
            </a:lvl5pPr>
            <a:lvl6pPr lvl="5" rtl="0" algn="ctr">
              <a:buNone/>
              <a:defRPr sz="600">
                <a:solidFill>
                  <a:schemeClr val="lt1"/>
                </a:solidFill>
                <a:latin typeface="Red Hat Text Medium"/>
                <a:ea typeface="Red Hat Text Medium"/>
                <a:cs typeface="Red Hat Text Medium"/>
                <a:sym typeface="Red Hat Text Medium"/>
              </a:defRPr>
            </a:lvl6pPr>
            <a:lvl7pPr lvl="6" rtl="0" algn="ctr">
              <a:buNone/>
              <a:defRPr sz="600">
                <a:solidFill>
                  <a:schemeClr val="lt1"/>
                </a:solidFill>
                <a:latin typeface="Red Hat Text Medium"/>
                <a:ea typeface="Red Hat Text Medium"/>
                <a:cs typeface="Red Hat Text Medium"/>
                <a:sym typeface="Red Hat Text Medium"/>
              </a:defRPr>
            </a:lvl7pPr>
            <a:lvl8pPr lvl="7" rtl="0" algn="ctr">
              <a:buNone/>
              <a:defRPr sz="600">
                <a:solidFill>
                  <a:schemeClr val="lt1"/>
                </a:solidFill>
                <a:latin typeface="Red Hat Text Medium"/>
                <a:ea typeface="Red Hat Text Medium"/>
                <a:cs typeface="Red Hat Text Medium"/>
                <a:sym typeface="Red Hat Text Medium"/>
              </a:defRPr>
            </a:lvl8pPr>
            <a:lvl9pPr lvl="8" rtl="0" algn="ctr">
              <a:buNone/>
              <a:defRPr sz="600">
                <a:solidFill>
                  <a:schemeClr val="lt1"/>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2785" name="Google Shape;2785;p232"/>
          <p:cNvSpPr txBox="1"/>
          <p:nvPr>
            <p:ph idx="4" type="subTitle"/>
          </p:nvPr>
        </p:nvSpPr>
        <p:spPr>
          <a:xfrm>
            <a:off x="663788" y="4627163"/>
            <a:ext cx="6001800" cy="4200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lt1"/>
                </a:solidFill>
              </a:defRPr>
            </a:lvl1pPr>
            <a:lvl2pPr lvl="1" rtl="0">
              <a:lnSpc>
                <a:spcPct val="115000"/>
              </a:lnSpc>
              <a:spcBef>
                <a:spcPts val="0"/>
              </a:spcBef>
              <a:spcAft>
                <a:spcPts val="0"/>
              </a:spcAft>
              <a:buNone/>
              <a:defRPr sz="600">
                <a:solidFill>
                  <a:schemeClr val="lt1"/>
                </a:solidFill>
              </a:defRPr>
            </a:lvl2pPr>
            <a:lvl3pPr lvl="2" rtl="0">
              <a:lnSpc>
                <a:spcPct val="115000"/>
              </a:lnSpc>
              <a:spcBef>
                <a:spcPts val="0"/>
              </a:spcBef>
              <a:spcAft>
                <a:spcPts val="0"/>
              </a:spcAft>
              <a:buNone/>
              <a:defRPr sz="600">
                <a:solidFill>
                  <a:schemeClr val="lt1"/>
                </a:solidFill>
              </a:defRPr>
            </a:lvl3pPr>
            <a:lvl4pPr lvl="3" rtl="0">
              <a:lnSpc>
                <a:spcPct val="115000"/>
              </a:lnSpc>
              <a:spcBef>
                <a:spcPts val="0"/>
              </a:spcBef>
              <a:spcAft>
                <a:spcPts val="0"/>
              </a:spcAft>
              <a:buNone/>
              <a:defRPr sz="600">
                <a:solidFill>
                  <a:schemeClr val="lt1"/>
                </a:solidFill>
              </a:defRPr>
            </a:lvl4pPr>
            <a:lvl5pPr lvl="4" rtl="0">
              <a:lnSpc>
                <a:spcPct val="115000"/>
              </a:lnSpc>
              <a:spcBef>
                <a:spcPts val="0"/>
              </a:spcBef>
              <a:spcAft>
                <a:spcPts val="0"/>
              </a:spcAft>
              <a:buNone/>
              <a:defRPr sz="600">
                <a:solidFill>
                  <a:schemeClr val="lt1"/>
                </a:solidFill>
              </a:defRPr>
            </a:lvl5pPr>
            <a:lvl6pPr lvl="5" rtl="0">
              <a:lnSpc>
                <a:spcPct val="115000"/>
              </a:lnSpc>
              <a:spcBef>
                <a:spcPts val="0"/>
              </a:spcBef>
              <a:spcAft>
                <a:spcPts val="0"/>
              </a:spcAft>
              <a:buNone/>
              <a:defRPr sz="600">
                <a:solidFill>
                  <a:schemeClr val="lt1"/>
                </a:solidFill>
              </a:defRPr>
            </a:lvl6pPr>
            <a:lvl7pPr lvl="6" rtl="0">
              <a:lnSpc>
                <a:spcPct val="115000"/>
              </a:lnSpc>
              <a:spcBef>
                <a:spcPts val="0"/>
              </a:spcBef>
              <a:spcAft>
                <a:spcPts val="0"/>
              </a:spcAft>
              <a:buNone/>
              <a:defRPr sz="600">
                <a:solidFill>
                  <a:schemeClr val="lt1"/>
                </a:solidFill>
              </a:defRPr>
            </a:lvl7pPr>
            <a:lvl8pPr lvl="7" rtl="0">
              <a:lnSpc>
                <a:spcPct val="115000"/>
              </a:lnSpc>
              <a:spcBef>
                <a:spcPts val="0"/>
              </a:spcBef>
              <a:spcAft>
                <a:spcPts val="0"/>
              </a:spcAft>
              <a:buNone/>
              <a:defRPr sz="600">
                <a:solidFill>
                  <a:schemeClr val="lt1"/>
                </a:solidFill>
              </a:defRPr>
            </a:lvl8pPr>
            <a:lvl9pPr lvl="8" rtl="0">
              <a:lnSpc>
                <a:spcPct val="115000"/>
              </a:lnSpc>
              <a:spcBef>
                <a:spcPts val="0"/>
              </a:spcBef>
              <a:spcAft>
                <a:spcPts val="0"/>
              </a:spcAft>
              <a:buNone/>
              <a:defRPr sz="600">
                <a:solidFill>
                  <a:schemeClr val="lt1"/>
                </a:solidFill>
              </a:defRPr>
            </a:lvl9pPr>
          </a:lstStyle>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agenda light">
  <p:cSld name="CUSTOM_4_1_1">
    <p:bg>
      <p:bgPr>
        <a:solidFill>
          <a:schemeClr val="lt1"/>
        </a:solidFill>
      </p:bgPr>
    </p:bg>
    <p:spTree>
      <p:nvGrpSpPr>
        <p:cNvPr id="2786" name="Shape 2786"/>
        <p:cNvGrpSpPr/>
        <p:nvPr/>
      </p:nvGrpSpPr>
      <p:grpSpPr>
        <a:xfrm>
          <a:off x="0" y="0"/>
          <a:ext cx="0" cy="0"/>
          <a:chOff x="0" y="0"/>
          <a:chExt cx="0" cy="0"/>
        </a:xfrm>
      </p:grpSpPr>
      <p:cxnSp>
        <p:nvCxnSpPr>
          <p:cNvPr id="2787" name="Google Shape;2787;p233"/>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2788" name="Google Shape;2788;p233"/>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rgbClr val="141414"/>
              </a:buClr>
              <a:buSzPts val="800"/>
              <a:buFont typeface="Red Hat Text Medium"/>
              <a:buNone/>
              <a:defRPr sz="800">
                <a:solidFill>
                  <a:srgbClr val="141414"/>
                </a:solidFill>
                <a:latin typeface="Red Hat Text Medium"/>
                <a:ea typeface="Red Hat Text Medium"/>
                <a:cs typeface="Red Hat Text Medium"/>
                <a:sym typeface="Red Hat Text Medium"/>
              </a:defRPr>
            </a:lvl2pPr>
            <a:lvl3pPr lvl="2" rtl="0">
              <a:lnSpc>
                <a:spcPct val="100000"/>
              </a:lnSpc>
              <a:spcBef>
                <a:spcPts val="0"/>
              </a:spcBef>
              <a:spcAft>
                <a:spcPts val="0"/>
              </a:spcAft>
              <a:buClr>
                <a:srgbClr val="141414"/>
              </a:buClr>
              <a:buSzPts val="800"/>
              <a:buFont typeface="Red Hat Text Medium"/>
              <a:buNone/>
              <a:defRPr sz="800">
                <a:solidFill>
                  <a:srgbClr val="141414"/>
                </a:solidFill>
                <a:latin typeface="Red Hat Text Medium"/>
                <a:ea typeface="Red Hat Text Medium"/>
                <a:cs typeface="Red Hat Text Medium"/>
                <a:sym typeface="Red Hat Text Medium"/>
              </a:defRPr>
            </a:lvl3pPr>
            <a:lvl4pPr lvl="3" rtl="0">
              <a:lnSpc>
                <a:spcPct val="100000"/>
              </a:lnSpc>
              <a:spcBef>
                <a:spcPts val="0"/>
              </a:spcBef>
              <a:spcAft>
                <a:spcPts val="0"/>
              </a:spcAft>
              <a:buClr>
                <a:srgbClr val="141414"/>
              </a:buClr>
              <a:buSzPts val="800"/>
              <a:buFont typeface="Red Hat Text Medium"/>
              <a:buNone/>
              <a:defRPr sz="800">
                <a:solidFill>
                  <a:srgbClr val="141414"/>
                </a:solidFill>
                <a:latin typeface="Red Hat Text Medium"/>
                <a:ea typeface="Red Hat Text Medium"/>
                <a:cs typeface="Red Hat Text Medium"/>
                <a:sym typeface="Red Hat Text Medium"/>
              </a:defRPr>
            </a:lvl4pPr>
            <a:lvl5pPr lvl="4" rtl="0">
              <a:lnSpc>
                <a:spcPct val="100000"/>
              </a:lnSpc>
              <a:spcBef>
                <a:spcPts val="0"/>
              </a:spcBef>
              <a:spcAft>
                <a:spcPts val="0"/>
              </a:spcAft>
              <a:buClr>
                <a:srgbClr val="141414"/>
              </a:buClr>
              <a:buSzPts val="800"/>
              <a:buFont typeface="Red Hat Text Medium"/>
              <a:buNone/>
              <a:defRPr sz="800">
                <a:solidFill>
                  <a:srgbClr val="141414"/>
                </a:solidFill>
                <a:latin typeface="Red Hat Text Medium"/>
                <a:ea typeface="Red Hat Text Medium"/>
                <a:cs typeface="Red Hat Text Medium"/>
                <a:sym typeface="Red Hat Text Medium"/>
              </a:defRPr>
            </a:lvl5pPr>
            <a:lvl6pPr lvl="5" rtl="0">
              <a:lnSpc>
                <a:spcPct val="100000"/>
              </a:lnSpc>
              <a:spcBef>
                <a:spcPts val="0"/>
              </a:spcBef>
              <a:spcAft>
                <a:spcPts val="0"/>
              </a:spcAft>
              <a:buClr>
                <a:srgbClr val="141414"/>
              </a:buClr>
              <a:buSzPts val="800"/>
              <a:buFont typeface="Red Hat Text Medium"/>
              <a:buNone/>
              <a:defRPr sz="800">
                <a:solidFill>
                  <a:srgbClr val="141414"/>
                </a:solidFill>
                <a:latin typeface="Red Hat Text Medium"/>
                <a:ea typeface="Red Hat Text Medium"/>
                <a:cs typeface="Red Hat Text Medium"/>
                <a:sym typeface="Red Hat Text Medium"/>
              </a:defRPr>
            </a:lvl6pPr>
            <a:lvl7pPr lvl="6" rtl="0">
              <a:lnSpc>
                <a:spcPct val="100000"/>
              </a:lnSpc>
              <a:spcBef>
                <a:spcPts val="0"/>
              </a:spcBef>
              <a:spcAft>
                <a:spcPts val="0"/>
              </a:spcAft>
              <a:buClr>
                <a:srgbClr val="141414"/>
              </a:buClr>
              <a:buSzPts val="800"/>
              <a:buFont typeface="Red Hat Text Medium"/>
              <a:buNone/>
              <a:defRPr sz="800">
                <a:solidFill>
                  <a:srgbClr val="141414"/>
                </a:solidFill>
                <a:latin typeface="Red Hat Text Medium"/>
                <a:ea typeface="Red Hat Text Medium"/>
                <a:cs typeface="Red Hat Text Medium"/>
                <a:sym typeface="Red Hat Text Medium"/>
              </a:defRPr>
            </a:lvl7pPr>
            <a:lvl8pPr lvl="7" rtl="0">
              <a:lnSpc>
                <a:spcPct val="100000"/>
              </a:lnSpc>
              <a:spcBef>
                <a:spcPts val="0"/>
              </a:spcBef>
              <a:spcAft>
                <a:spcPts val="0"/>
              </a:spcAft>
              <a:buClr>
                <a:srgbClr val="141414"/>
              </a:buClr>
              <a:buSzPts val="800"/>
              <a:buFont typeface="Red Hat Text Medium"/>
              <a:buNone/>
              <a:defRPr sz="800">
                <a:solidFill>
                  <a:srgbClr val="141414"/>
                </a:solidFill>
                <a:latin typeface="Red Hat Text Medium"/>
                <a:ea typeface="Red Hat Text Medium"/>
                <a:cs typeface="Red Hat Text Medium"/>
                <a:sym typeface="Red Hat Text Medium"/>
              </a:defRPr>
            </a:lvl8pPr>
            <a:lvl9pPr lvl="8" rtl="0">
              <a:lnSpc>
                <a:spcPct val="100000"/>
              </a:lnSpc>
              <a:spcBef>
                <a:spcPts val="0"/>
              </a:spcBef>
              <a:spcAft>
                <a:spcPts val="0"/>
              </a:spcAft>
              <a:buClr>
                <a:srgbClr val="141414"/>
              </a:buClr>
              <a:buSzPts val="800"/>
              <a:buFont typeface="Red Hat Text Medium"/>
              <a:buNone/>
              <a:defRPr sz="800">
                <a:solidFill>
                  <a:srgbClr val="141414"/>
                </a:solidFill>
                <a:latin typeface="Red Hat Text Medium"/>
                <a:ea typeface="Red Hat Text Medium"/>
                <a:cs typeface="Red Hat Text Medium"/>
                <a:sym typeface="Red Hat Text Medium"/>
              </a:defRPr>
            </a:lvl9pPr>
          </a:lstStyle>
          <a:p/>
        </p:txBody>
      </p:sp>
      <p:cxnSp>
        <p:nvCxnSpPr>
          <p:cNvPr id="2789" name="Google Shape;2789;p233"/>
          <p:cNvCxnSpPr/>
          <p:nvPr/>
        </p:nvCxnSpPr>
        <p:spPr>
          <a:xfrm rot="10800000">
            <a:off x="335825" y="4801200"/>
            <a:ext cx="0" cy="342300"/>
          </a:xfrm>
          <a:prstGeom prst="straightConnector1">
            <a:avLst/>
          </a:prstGeom>
          <a:noFill/>
          <a:ln cap="flat" cmpd="sng" w="9525">
            <a:solidFill>
              <a:srgbClr val="EE0000"/>
            </a:solidFill>
            <a:prstDash val="solid"/>
            <a:round/>
            <a:headEnd len="med" w="med" type="none"/>
            <a:tailEnd len="med" w="med" type="none"/>
          </a:ln>
        </p:spPr>
      </p:cxnSp>
      <p:sp>
        <p:nvSpPr>
          <p:cNvPr id="2790" name="Google Shape;2790;p233"/>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solidFill>
                  <a:schemeClr val="dk1"/>
                </a:solidFill>
                <a:latin typeface="Red Hat Text Medium"/>
                <a:ea typeface="Red Hat Text Medium"/>
                <a:cs typeface="Red Hat Text Medium"/>
                <a:sym typeface="Red Hat Text Medium"/>
              </a:defRPr>
            </a:lvl1pPr>
            <a:lvl2pPr lvl="1" rtl="0" algn="ctr">
              <a:buNone/>
              <a:defRPr sz="600">
                <a:solidFill>
                  <a:schemeClr val="dk1"/>
                </a:solidFill>
                <a:latin typeface="Red Hat Text Medium"/>
                <a:ea typeface="Red Hat Text Medium"/>
                <a:cs typeface="Red Hat Text Medium"/>
                <a:sym typeface="Red Hat Text Medium"/>
              </a:defRPr>
            </a:lvl2pPr>
            <a:lvl3pPr lvl="2" rtl="0" algn="ctr">
              <a:buNone/>
              <a:defRPr sz="600">
                <a:solidFill>
                  <a:schemeClr val="dk1"/>
                </a:solidFill>
                <a:latin typeface="Red Hat Text Medium"/>
                <a:ea typeface="Red Hat Text Medium"/>
                <a:cs typeface="Red Hat Text Medium"/>
                <a:sym typeface="Red Hat Text Medium"/>
              </a:defRPr>
            </a:lvl3pPr>
            <a:lvl4pPr lvl="3" rtl="0" algn="ctr">
              <a:buNone/>
              <a:defRPr sz="600">
                <a:solidFill>
                  <a:schemeClr val="dk1"/>
                </a:solidFill>
                <a:latin typeface="Red Hat Text Medium"/>
                <a:ea typeface="Red Hat Text Medium"/>
                <a:cs typeface="Red Hat Text Medium"/>
                <a:sym typeface="Red Hat Text Medium"/>
              </a:defRPr>
            </a:lvl4pPr>
            <a:lvl5pPr lvl="4" rtl="0" algn="ctr">
              <a:buNone/>
              <a:defRPr sz="600">
                <a:solidFill>
                  <a:schemeClr val="dk1"/>
                </a:solidFill>
                <a:latin typeface="Red Hat Text Medium"/>
                <a:ea typeface="Red Hat Text Medium"/>
                <a:cs typeface="Red Hat Text Medium"/>
                <a:sym typeface="Red Hat Text Medium"/>
              </a:defRPr>
            </a:lvl5pPr>
            <a:lvl6pPr lvl="5" rtl="0" algn="ctr">
              <a:buNone/>
              <a:defRPr sz="600">
                <a:solidFill>
                  <a:schemeClr val="dk1"/>
                </a:solidFill>
                <a:latin typeface="Red Hat Text Medium"/>
                <a:ea typeface="Red Hat Text Medium"/>
                <a:cs typeface="Red Hat Text Medium"/>
                <a:sym typeface="Red Hat Text Medium"/>
              </a:defRPr>
            </a:lvl6pPr>
            <a:lvl7pPr lvl="6" rtl="0" algn="ctr">
              <a:buNone/>
              <a:defRPr sz="600">
                <a:solidFill>
                  <a:schemeClr val="dk1"/>
                </a:solidFill>
                <a:latin typeface="Red Hat Text Medium"/>
                <a:ea typeface="Red Hat Text Medium"/>
                <a:cs typeface="Red Hat Text Medium"/>
                <a:sym typeface="Red Hat Text Medium"/>
              </a:defRPr>
            </a:lvl7pPr>
            <a:lvl8pPr lvl="7" rtl="0" algn="ctr">
              <a:buNone/>
              <a:defRPr sz="600">
                <a:solidFill>
                  <a:schemeClr val="dk1"/>
                </a:solidFill>
                <a:latin typeface="Red Hat Text Medium"/>
                <a:ea typeface="Red Hat Text Medium"/>
                <a:cs typeface="Red Hat Text Medium"/>
                <a:sym typeface="Red Hat Text Medium"/>
              </a:defRPr>
            </a:lvl8pPr>
            <a:lvl9pPr lvl="8" rtl="0" algn="ctr">
              <a:buNone/>
              <a:defRPr sz="600">
                <a:solidFill>
                  <a:schemeClr val="dk1"/>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2791" name="Google Shape;2791;p233"/>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2792" name="Google Shape;2792;p233"/>
          <p:cNvSpPr txBox="1"/>
          <p:nvPr>
            <p:ph idx="2" type="subTitle"/>
          </p:nvPr>
        </p:nvSpPr>
        <p:spPr>
          <a:xfrm>
            <a:off x="663788" y="4627163"/>
            <a:ext cx="6001800" cy="4200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
        <p:nvSpPr>
          <p:cNvPr id="2793" name="Google Shape;2793;p233"/>
          <p:cNvSpPr txBox="1"/>
          <p:nvPr>
            <p:ph idx="3" type="body"/>
          </p:nvPr>
        </p:nvSpPr>
        <p:spPr>
          <a:xfrm>
            <a:off x="6502425" y="1387106"/>
            <a:ext cx="1599000" cy="2250000"/>
          </a:xfrm>
          <a:prstGeom prst="rect">
            <a:avLst/>
          </a:prstGeom>
        </p:spPr>
        <p:txBody>
          <a:bodyPr anchorCtr="0" anchor="t" bIns="0" lIns="0" spcFirstLastPara="1" rIns="0" wrap="square" tIns="0">
            <a:noAutofit/>
          </a:bodyPr>
          <a:lstStyle>
            <a:lvl1pPr indent="-317500" lvl="0" marL="457200" rtl="0">
              <a:lnSpc>
                <a:spcPct val="115000"/>
              </a:lnSpc>
              <a:spcBef>
                <a:spcPts val="0"/>
              </a:spcBef>
              <a:spcAft>
                <a:spcPts val="0"/>
              </a:spcAft>
              <a:buSzPts val="1400"/>
              <a:buChar char="▸"/>
              <a:defRPr/>
            </a:lvl1pPr>
            <a:lvl2pPr indent="-317500" lvl="1" marL="914400" rtl="0">
              <a:lnSpc>
                <a:spcPct val="115000"/>
              </a:lnSpc>
              <a:spcBef>
                <a:spcPts val="1500"/>
              </a:spcBef>
              <a:spcAft>
                <a:spcPts val="0"/>
              </a:spcAft>
              <a:buSzPts val="1400"/>
              <a:buChar char="･"/>
              <a:defRPr/>
            </a:lvl2pPr>
            <a:lvl3pPr indent="-317500" lvl="2" marL="1371600" rtl="0">
              <a:lnSpc>
                <a:spcPct val="115000"/>
              </a:lnSpc>
              <a:spcBef>
                <a:spcPts val="1500"/>
              </a:spcBef>
              <a:spcAft>
                <a:spcPts val="0"/>
              </a:spcAft>
              <a:buSzPts val="1400"/>
              <a:buChar char="･"/>
              <a:defRPr/>
            </a:lvl3pPr>
            <a:lvl4pPr indent="-317500" lvl="3" marL="1828800" rtl="0">
              <a:lnSpc>
                <a:spcPct val="115000"/>
              </a:lnSpc>
              <a:spcBef>
                <a:spcPts val="1500"/>
              </a:spcBef>
              <a:spcAft>
                <a:spcPts val="0"/>
              </a:spcAft>
              <a:buSzPts val="1400"/>
              <a:buChar char="･"/>
              <a:defRPr/>
            </a:lvl4pPr>
            <a:lvl5pPr indent="-317500" lvl="4" marL="2286000" rtl="0">
              <a:lnSpc>
                <a:spcPct val="115000"/>
              </a:lnSpc>
              <a:spcBef>
                <a:spcPts val="1500"/>
              </a:spcBef>
              <a:spcAft>
                <a:spcPts val="0"/>
              </a:spcAft>
              <a:buSzPts val="1400"/>
              <a:buChar char="･"/>
              <a:defRPr/>
            </a:lvl5pPr>
            <a:lvl6pPr indent="-317500" lvl="5" marL="2743200" rtl="0">
              <a:lnSpc>
                <a:spcPct val="115000"/>
              </a:lnSpc>
              <a:spcBef>
                <a:spcPts val="1500"/>
              </a:spcBef>
              <a:spcAft>
                <a:spcPts val="0"/>
              </a:spcAft>
              <a:buSzPts val="1400"/>
              <a:buChar char="･"/>
              <a:defRPr/>
            </a:lvl6pPr>
            <a:lvl7pPr indent="-317500" lvl="6" marL="3200400" rtl="0">
              <a:lnSpc>
                <a:spcPct val="115000"/>
              </a:lnSpc>
              <a:spcBef>
                <a:spcPts val="1500"/>
              </a:spcBef>
              <a:spcAft>
                <a:spcPts val="0"/>
              </a:spcAft>
              <a:buSzPts val="1400"/>
              <a:buChar char="･"/>
              <a:defRPr/>
            </a:lvl7pPr>
            <a:lvl8pPr indent="-317500" lvl="7" marL="3657600" rtl="0">
              <a:lnSpc>
                <a:spcPct val="115000"/>
              </a:lnSpc>
              <a:spcBef>
                <a:spcPts val="1500"/>
              </a:spcBef>
              <a:spcAft>
                <a:spcPts val="0"/>
              </a:spcAft>
              <a:buSzPts val="1400"/>
              <a:buChar char="･"/>
              <a:defRPr/>
            </a:lvl8pPr>
            <a:lvl9pPr indent="-317500" lvl="8" marL="4114800" rtl="0">
              <a:lnSpc>
                <a:spcPct val="115000"/>
              </a:lnSpc>
              <a:spcBef>
                <a:spcPts val="1500"/>
              </a:spcBef>
              <a:spcAft>
                <a:spcPts val="1500"/>
              </a:spcAft>
              <a:buSzPts val="1400"/>
              <a:buChar char="･"/>
              <a:defRPr/>
            </a:lvl9pPr>
          </a:lstStyle>
          <a:p/>
        </p:txBody>
      </p:sp>
      <p:sp>
        <p:nvSpPr>
          <p:cNvPr id="2794" name="Google Shape;2794;p233"/>
          <p:cNvSpPr txBox="1"/>
          <p:nvPr>
            <p:ph idx="4" type="body"/>
          </p:nvPr>
        </p:nvSpPr>
        <p:spPr>
          <a:xfrm>
            <a:off x="4281525" y="1387106"/>
            <a:ext cx="1599000" cy="2250000"/>
          </a:xfrm>
          <a:prstGeom prst="rect">
            <a:avLst/>
          </a:prstGeom>
        </p:spPr>
        <p:txBody>
          <a:bodyPr anchorCtr="0" anchor="t" bIns="0" lIns="0" spcFirstLastPara="1" rIns="0" wrap="square" tIns="0">
            <a:noAutofit/>
          </a:bodyPr>
          <a:lstStyle>
            <a:lvl1pPr indent="-317500" lvl="0" marL="457200" rtl="0">
              <a:lnSpc>
                <a:spcPct val="115000"/>
              </a:lnSpc>
              <a:spcBef>
                <a:spcPts val="0"/>
              </a:spcBef>
              <a:spcAft>
                <a:spcPts val="0"/>
              </a:spcAft>
              <a:buSzPts val="1400"/>
              <a:buChar char="▸"/>
              <a:defRPr/>
            </a:lvl1pPr>
            <a:lvl2pPr indent="-317500" lvl="1" marL="914400" rtl="0">
              <a:lnSpc>
                <a:spcPct val="115000"/>
              </a:lnSpc>
              <a:spcBef>
                <a:spcPts val="1500"/>
              </a:spcBef>
              <a:spcAft>
                <a:spcPts val="0"/>
              </a:spcAft>
              <a:buSzPts val="1400"/>
              <a:buChar char="･"/>
              <a:defRPr/>
            </a:lvl2pPr>
            <a:lvl3pPr indent="-317500" lvl="2" marL="1371600" rtl="0">
              <a:lnSpc>
                <a:spcPct val="115000"/>
              </a:lnSpc>
              <a:spcBef>
                <a:spcPts val="1500"/>
              </a:spcBef>
              <a:spcAft>
                <a:spcPts val="0"/>
              </a:spcAft>
              <a:buSzPts val="1400"/>
              <a:buChar char="･"/>
              <a:defRPr/>
            </a:lvl3pPr>
            <a:lvl4pPr indent="-317500" lvl="3" marL="1828800" rtl="0">
              <a:lnSpc>
                <a:spcPct val="115000"/>
              </a:lnSpc>
              <a:spcBef>
                <a:spcPts val="1500"/>
              </a:spcBef>
              <a:spcAft>
                <a:spcPts val="0"/>
              </a:spcAft>
              <a:buSzPts val="1400"/>
              <a:buChar char="･"/>
              <a:defRPr/>
            </a:lvl4pPr>
            <a:lvl5pPr indent="-317500" lvl="4" marL="2286000" rtl="0">
              <a:lnSpc>
                <a:spcPct val="115000"/>
              </a:lnSpc>
              <a:spcBef>
                <a:spcPts val="1500"/>
              </a:spcBef>
              <a:spcAft>
                <a:spcPts val="0"/>
              </a:spcAft>
              <a:buSzPts val="1400"/>
              <a:buChar char="･"/>
              <a:defRPr/>
            </a:lvl5pPr>
            <a:lvl6pPr indent="-317500" lvl="5" marL="2743200" rtl="0">
              <a:lnSpc>
                <a:spcPct val="115000"/>
              </a:lnSpc>
              <a:spcBef>
                <a:spcPts val="1500"/>
              </a:spcBef>
              <a:spcAft>
                <a:spcPts val="0"/>
              </a:spcAft>
              <a:buSzPts val="1400"/>
              <a:buChar char="･"/>
              <a:defRPr/>
            </a:lvl6pPr>
            <a:lvl7pPr indent="-317500" lvl="6" marL="3200400" rtl="0">
              <a:lnSpc>
                <a:spcPct val="115000"/>
              </a:lnSpc>
              <a:spcBef>
                <a:spcPts val="1500"/>
              </a:spcBef>
              <a:spcAft>
                <a:spcPts val="0"/>
              </a:spcAft>
              <a:buSzPts val="1400"/>
              <a:buChar char="･"/>
              <a:defRPr/>
            </a:lvl7pPr>
            <a:lvl8pPr indent="-317500" lvl="7" marL="3657600" rtl="0">
              <a:lnSpc>
                <a:spcPct val="115000"/>
              </a:lnSpc>
              <a:spcBef>
                <a:spcPts val="1500"/>
              </a:spcBef>
              <a:spcAft>
                <a:spcPts val="0"/>
              </a:spcAft>
              <a:buSzPts val="1400"/>
              <a:buChar char="･"/>
              <a:defRPr/>
            </a:lvl8pPr>
            <a:lvl9pPr indent="-317500" lvl="8" marL="4114800" rtl="0">
              <a:lnSpc>
                <a:spcPct val="115000"/>
              </a:lnSpc>
              <a:spcBef>
                <a:spcPts val="1500"/>
              </a:spcBef>
              <a:spcAft>
                <a:spcPts val="1500"/>
              </a:spcAft>
              <a:buSzPts val="1400"/>
              <a:buChar char="･"/>
              <a:defRPr/>
            </a:lvl9pPr>
          </a:lstStyle>
          <a:p/>
        </p:txBody>
      </p:sp>
      <p:sp>
        <p:nvSpPr>
          <p:cNvPr id="2795" name="Google Shape;2795;p233"/>
          <p:cNvSpPr txBox="1"/>
          <p:nvPr>
            <p:ph type="title"/>
          </p:nvPr>
        </p:nvSpPr>
        <p:spPr>
          <a:xfrm>
            <a:off x="675206" y="1302325"/>
            <a:ext cx="2914500" cy="2023800"/>
          </a:xfrm>
          <a:prstGeom prst="rect">
            <a:avLst/>
          </a:prstGeom>
        </p:spPr>
        <p:txBody>
          <a:bodyPr anchorCtr="0" anchor="t" bIns="0" lIns="0" spcFirstLastPara="1" rIns="0" wrap="square" tIns="0">
            <a:noAutofit/>
          </a:bodyPr>
          <a:lstStyle>
            <a:lvl1pPr lvl="0" rtl="0">
              <a:spcBef>
                <a:spcPts val="0"/>
              </a:spcBef>
              <a:spcAft>
                <a:spcPts val="0"/>
              </a:spcAft>
              <a:buClr>
                <a:schemeClr val="accent1"/>
              </a:buClr>
              <a:buSzPts val="3600"/>
              <a:buNone/>
              <a:defRPr sz="3600">
                <a:solidFill>
                  <a:schemeClr val="accent1"/>
                </a:solidFill>
              </a:defRPr>
            </a:lvl1pPr>
            <a:lvl2pPr lvl="1" rtl="0">
              <a:spcBef>
                <a:spcPts val="0"/>
              </a:spcBef>
              <a:spcAft>
                <a:spcPts val="0"/>
              </a:spcAft>
              <a:buClr>
                <a:schemeClr val="accent1"/>
              </a:buClr>
              <a:buSzPts val="3600"/>
              <a:buNone/>
              <a:defRPr sz="3600">
                <a:solidFill>
                  <a:schemeClr val="accent1"/>
                </a:solidFill>
              </a:defRPr>
            </a:lvl2pPr>
            <a:lvl3pPr lvl="2" rtl="0">
              <a:spcBef>
                <a:spcPts val="0"/>
              </a:spcBef>
              <a:spcAft>
                <a:spcPts val="0"/>
              </a:spcAft>
              <a:buClr>
                <a:schemeClr val="accent1"/>
              </a:buClr>
              <a:buSzPts val="3600"/>
              <a:buNone/>
              <a:defRPr sz="3600">
                <a:solidFill>
                  <a:schemeClr val="accent1"/>
                </a:solidFill>
              </a:defRPr>
            </a:lvl3pPr>
            <a:lvl4pPr lvl="3" rtl="0">
              <a:spcBef>
                <a:spcPts val="0"/>
              </a:spcBef>
              <a:spcAft>
                <a:spcPts val="0"/>
              </a:spcAft>
              <a:buClr>
                <a:schemeClr val="accent1"/>
              </a:buClr>
              <a:buSzPts val="3600"/>
              <a:buNone/>
              <a:defRPr sz="3600">
                <a:solidFill>
                  <a:schemeClr val="accent1"/>
                </a:solidFill>
              </a:defRPr>
            </a:lvl4pPr>
            <a:lvl5pPr lvl="4" rtl="0">
              <a:spcBef>
                <a:spcPts val="0"/>
              </a:spcBef>
              <a:spcAft>
                <a:spcPts val="0"/>
              </a:spcAft>
              <a:buClr>
                <a:schemeClr val="accent1"/>
              </a:buClr>
              <a:buSzPts val="3600"/>
              <a:buNone/>
              <a:defRPr sz="3600">
                <a:solidFill>
                  <a:schemeClr val="accent1"/>
                </a:solidFill>
              </a:defRPr>
            </a:lvl5pPr>
            <a:lvl6pPr lvl="5" rtl="0">
              <a:spcBef>
                <a:spcPts val="0"/>
              </a:spcBef>
              <a:spcAft>
                <a:spcPts val="0"/>
              </a:spcAft>
              <a:buClr>
                <a:schemeClr val="accent1"/>
              </a:buClr>
              <a:buSzPts val="3600"/>
              <a:buNone/>
              <a:defRPr sz="3600">
                <a:solidFill>
                  <a:schemeClr val="accent1"/>
                </a:solidFill>
              </a:defRPr>
            </a:lvl6pPr>
            <a:lvl7pPr lvl="6" rtl="0">
              <a:spcBef>
                <a:spcPts val="0"/>
              </a:spcBef>
              <a:spcAft>
                <a:spcPts val="0"/>
              </a:spcAft>
              <a:buClr>
                <a:schemeClr val="accent1"/>
              </a:buClr>
              <a:buSzPts val="3600"/>
              <a:buNone/>
              <a:defRPr sz="3600">
                <a:solidFill>
                  <a:schemeClr val="accent1"/>
                </a:solidFill>
              </a:defRPr>
            </a:lvl7pPr>
            <a:lvl8pPr lvl="7" rtl="0">
              <a:spcBef>
                <a:spcPts val="0"/>
              </a:spcBef>
              <a:spcAft>
                <a:spcPts val="0"/>
              </a:spcAft>
              <a:buClr>
                <a:schemeClr val="accent1"/>
              </a:buClr>
              <a:buSzPts val="3600"/>
              <a:buNone/>
              <a:defRPr sz="3600">
                <a:solidFill>
                  <a:schemeClr val="accent1"/>
                </a:solidFill>
              </a:defRPr>
            </a:lvl8pPr>
            <a:lvl9pPr lvl="8" rtl="0">
              <a:spcBef>
                <a:spcPts val="0"/>
              </a:spcBef>
              <a:spcAft>
                <a:spcPts val="0"/>
              </a:spcAft>
              <a:buClr>
                <a:schemeClr val="accent1"/>
              </a:buClr>
              <a:buSzPts val="3600"/>
              <a:buNone/>
              <a:defRPr sz="3600">
                <a:solidFill>
                  <a:schemeClr val="accent1"/>
                </a:solidFill>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subhead, and body">
  <p:cSld name="CUSTOM_4_17">
    <p:spTree>
      <p:nvGrpSpPr>
        <p:cNvPr id="142" name="Shape 142"/>
        <p:cNvGrpSpPr/>
        <p:nvPr/>
      </p:nvGrpSpPr>
      <p:grpSpPr>
        <a:xfrm>
          <a:off x="0" y="0"/>
          <a:ext cx="0" cy="0"/>
          <a:chOff x="0" y="0"/>
          <a:chExt cx="0" cy="0"/>
        </a:xfrm>
      </p:grpSpPr>
      <p:sp>
        <p:nvSpPr>
          <p:cNvPr id="143" name="Google Shape;143;p24"/>
          <p:cNvSpPr txBox="1"/>
          <p:nvPr>
            <p:ph idx="1" type="subTitle"/>
          </p:nvPr>
        </p:nvSpPr>
        <p:spPr>
          <a:xfrm>
            <a:off x="335831" y="41580"/>
            <a:ext cx="3861600" cy="612300"/>
          </a:xfrm>
          <a:prstGeom prst="rect">
            <a:avLst/>
          </a:prstGeom>
        </p:spPr>
        <p:txBody>
          <a:bodyPr anchorCtr="0" anchor="ctr" bIns="68575" lIns="329175" spcFirstLastPara="1" rIns="68575" wrap="square" tIns="68575">
            <a:normAutofit/>
          </a:bodyPr>
          <a:lstStyle>
            <a:lvl1pPr lvl="0"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p:txBody>
      </p:sp>
      <p:sp>
        <p:nvSpPr>
          <p:cNvPr id="144" name="Google Shape;144;p24"/>
          <p:cNvSpPr txBox="1"/>
          <p:nvPr>
            <p:ph type="title"/>
          </p:nvPr>
        </p:nvSpPr>
        <p:spPr>
          <a:xfrm>
            <a:off x="663788" y="653813"/>
            <a:ext cx="7816500" cy="414900"/>
          </a:xfrm>
          <a:prstGeom prst="rect">
            <a:avLst/>
          </a:prstGeom>
        </p:spPr>
        <p:txBody>
          <a:bodyPr anchorCtr="0" anchor="t" bIns="91425" lIns="91425" spcFirstLastPara="1" rIns="91425" wrap="square" tIns="91425">
            <a:normAutofit/>
          </a:bodyPr>
          <a:lstStyle>
            <a:lvl1pPr lvl="0" rtl="0" algn="ctr">
              <a:lnSpc>
                <a:spcPct val="130000"/>
              </a:lnSpc>
              <a:spcBef>
                <a:spcPts val="0"/>
              </a:spcBef>
              <a:spcAft>
                <a:spcPts val="0"/>
              </a:spcAft>
              <a:buNone/>
              <a:defRPr sz="20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cxnSp>
        <p:nvCxnSpPr>
          <p:cNvPr id="145" name="Google Shape;145;p24"/>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146" name="Google Shape;146;p24"/>
          <p:cNvCxnSpPr/>
          <p:nvPr/>
        </p:nvCxnSpPr>
        <p:spPr>
          <a:xfrm rot="10800000">
            <a:off x="335825" y="4800900"/>
            <a:ext cx="0" cy="342600"/>
          </a:xfrm>
          <a:prstGeom prst="straightConnector1">
            <a:avLst/>
          </a:prstGeom>
          <a:noFill/>
          <a:ln cap="flat" cmpd="sng" w="9525">
            <a:solidFill>
              <a:schemeClr val="accent1"/>
            </a:solidFill>
            <a:prstDash val="solid"/>
            <a:round/>
            <a:headEnd len="med" w="med" type="none"/>
            <a:tailEnd len="med" w="med" type="none"/>
          </a:ln>
        </p:spPr>
      </p:cxnSp>
      <p:sp>
        <p:nvSpPr>
          <p:cNvPr id="147" name="Google Shape;147;p24"/>
          <p:cNvSpPr txBox="1"/>
          <p:nvPr>
            <p:ph idx="12" type="sldNum"/>
          </p:nvPr>
        </p:nvSpPr>
        <p:spPr>
          <a:xfrm>
            <a:off x="61481" y="4627167"/>
            <a:ext cx="548700" cy="107700"/>
          </a:xfrm>
          <a:prstGeom prst="rect">
            <a:avLst/>
          </a:prstGeom>
        </p:spPr>
        <p:txBody>
          <a:bodyPr anchorCtr="0" anchor="b" bIns="0" lIns="0" spcFirstLastPara="1" rIns="0" wrap="square" tIns="0">
            <a:norm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148" name="Google Shape;148;p24"/>
          <p:cNvSpPr txBox="1"/>
          <p:nvPr>
            <p:ph idx="2" type="subTitle"/>
          </p:nvPr>
        </p:nvSpPr>
        <p:spPr>
          <a:xfrm>
            <a:off x="663844" y="1068713"/>
            <a:ext cx="7816500" cy="529200"/>
          </a:xfrm>
          <a:prstGeom prst="rect">
            <a:avLst/>
          </a:prstGeom>
        </p:spPr>
        <p:txBody>
          <a:bodyPr anchorCtr="0" anchor="t" bIns="91425" lIns="91425" spcFirstLastPara="1" rIns="91425" wrap="square" tIns="91425">
            <a:normAutofit/>
          </a:bodyPr>
          <a:lstStyle>
            <a:lvl1pPr lvl="0" rtl="0" algn="ctr">
              <a:spcBef>
                <a:spcPts val="0"/>
              </a:spcBef>
              <a:spcAft>
                <a:spcPts val="0"/>
              </a:spcAft>
              <a:buNone/>
              <a:defRPr sz="1400">
                <a:solidFill>
                  <a:schemeClr val="accent1"/>
                </a:solidFill>
              </a:defRPr>
            </a:lvl1pPr>
            <a:lvl2pPr lvl="1" rtl="0" algn="ctr">
              <a:spcBef>
                <a:spcPts val="1200"/>
              </a:spcBef>
              <a:spcAft>
                <a:spcPts val="0"/>
              </a:spcAft>
              <a:buNone/>
              <a:defRPr sz="1400">
                <a:solidFill>
                  <a:schemeClr val="accent1"/>
                </a:solidFill>
              </a:defRPr>
            </a:lvl2pPr>
            <a:lvl3pPr lvl="2" rtl="0" algn="ctr">
              <a:spcBef>
                <a:spcPts val="1200"/>
              </a:spcBef>
              <a:spcAft>
                <a:spcPts val="0"/>
              </a:spcAft>
              <a:buNone/>
              <a:defRPr sz="1400">
                <a:solidFill>
                  <a:schemeClr val="accent1"/>
                </a:solidFill>
              </a:defRPr>
            </a:lvl3pPr>
            <a:lvl4pPr lvl="3" rtl="0" algn="ctr">
              <a:spcBef>
                <a:spcPts val="1200"/>
              </a:spcBef>
              <a:spcAft>
                <a:spcPts val="0"/>
              </a:spcAft>
              <a:buNone/>
              <a:defRPr sz="1400">
                <a:solidFill>
                  <a:schemeClr val="accent1"/>
                </a:solidFill>
              </a:defRPr>
            </a:lvl4pPr>
            <a:lvl5pPr lvl="4" rtl="0" algn="ctr">
              <a:spcBef>
                <a:spcPts val="1200"/>
              </a:spcBef>
              <a:spcAft>
                <a:spcPts val="0"/>
              </a:spcAft>
              <a:buNone/>
              <a:defRPr sz="1400">
                <a:solidFill>
                  <a:schemeClr val="accent1"/>
                </a:solidFill>
              </a:defRPr>
            </a:lvl5pPr>
            <a:lvl6pPr lvl="5" rtl="0" algn="ctr">
              <a:spcBef>
                <a:spcPts val="1200"/>
              </a:spcBef>
              <a:spcAft>
                <a:spcPts val="0"/>
              </a:spcAft>
              <a:buNone/>
              <a:defRPr sz="1400">
                <a:solidFill>
                  <a:schemeClr val="accent1"/>
                </a:solidFill>
              </a:defRPr>
            </a:lvl6pPr>
            <a:lvl7pPr lvl="6" rtl="0" algn="ctr">
              <a:spcBef>
                <a:spcPts val="1200"/>
              </a:spcBef>
              <a:spcAft>
                <a:spcPts val="0"/>
              </a:spcAft>
              <a:buNone/>
              <a:defRPr sz="1400">
                <a:solidFill>
                  <a:schemeClr val="accent1"/>
                </a:solidFill>
              </a:defRPr>
            </a:lvl7pPr>
            <a:lvl8pPr lvl="7" rtl="0" algn="ctr">
              <a:spcBef>
                <a:spcPts val="1200"/>
              </a:spcBef>
              <a:spcAft>
                <a:spcPts val="0"/>
              </a:spcAft>
              <a:buNone/>
              <a:defRPr sz="1400">
                <a:solidFill>
                  <a:schemeClr val="accent1"/>
                </a:solidFill>
              </a:defRPr>
            </a:lvl8pPr>
            <a:lvl9pPr lvl="8" rtl="0" algn="ctr">
              <a:spcBef>
                <a:spcPts val="1200"/>
              </a:spcBef>
              <a:spcAft>
                <a:spcPts val="1200"/>
              </a:spcAft>
              <a:buNone/>
              <a:defRPr sz="1400">
                <a:solidFill>
                  <a:schemeClr val="accent1"/>
                </a:solidFill>
              </a:defRPr>
            </a:lvl9pPr>
          </a:lstStyle>
          <a:p/>
        </p:txBody>
      </p:sp>
      <p:sp>
        <p:nvSpPr>
          <p:cNvPr id="149" name="Google Shape;149;p24"/>
          <p:cNvSpPr txBox="1"/>
          <p:nvPr>
            <p:ph idx="3" type="subTitle"/>
          </p:nvPr>
        </p:nvSpPr>
        <p:spPr>
          <a:xfrm>
            <a:off x="663788" y="4627163"/>
            <a:ext cx="6001800" cy="419700"/>
          </a:xfrm>
          <a:prstGeom prst="rect">
            <a:avLst/>
          </a:prstGeom>
        </p:spPr>
        <p:txBody>
          <a:bodyPr anchorCtr="0" anchor="b" bIns="91425" lIns="91425" spcFirstLastPara="1" rIns="91425" wrap="square" tIns="91425">
            <a:norm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
        <p:nvSpPr>
          <p:cNvPr id="150" name="Google Shape;150;p24"/>
          <p:cNvSpPr txBox="1"/>
          <p:nvPr>
            <p:ph idx="4" type="body"/>
          </p:nvPr>
        </p:nvSpPr>
        <p:spPr>
          <a:xfrm>
            <a:off x="1828800" y="1714500"/>
            <a:ext cx="5486400" cy="2743200"/>
          </a:xfrm>
          <a:prstGeom prst="rect">
            <a:avLst/>
          </a:prstGeom>
        </p:spPr>
        <p:txBody>
          <a:bodyPr anchorCtr="0" anchor="t" bIns="0" lIns="0" spcFirstLastPara="1" rIns="0" wrap="square" tIns="0">
            <a:normAutofit/>
          </a:bodyPr>
          <a:lstStyle>
            <a:lvl1pPr indent="-298450" lvl="0" marL="457200" rtl="0">
              <a:lnSpc>
                <a:spcPct val="140000"/>
              </a:lnSpc>
              <a:spcBef>
                <a:spcPts val="800"/>
              </a:spcBef>
              <a:spcAft>
                <a:spcPts val="0"/>
              </a:spcAft>
              <a:buSzPts val="1100"/>
              <a:buChar char="●"/>
              <a:defRPr sz="1100"/>
            </a:lvl1pPr>
            <a:lvl2pPr indent="-285750" lvl="1" marL="914400" rtl="0">
              <a:lnSpc>
                <a:spcPct val="140000"/>
              </a:lnSpc>
              <a:spcBef>
                <a:spcPts val="800"/>
              </a:spcBef>
              <a:spcAft>
                <a:spcPts val="0"/>
              </a:spcAft>
              <a:buSzPts val="900"/>
              <a:buChar char="○"/>
              <a:defRPr sz="900"/>
            </a:lvl2pPr>
            <a:lvl3pPr indent="-285750" lvl="2" marL="1371600" rtl="0">
              <a:lnSpc>
                <a:spcPct val="140000"/>
              </a:lnSpc>
              <a:spcBef>
                <a:spcPts val="800"/>
              </a:spcBef>
              <a:spcAft>
                <a:spcPts val="0"/>
              </a:spcAft>
              <a:buSzPts val="900"/>
              <a:buChar char="■"/>
              <a:defRPr sz="900"/>
            </a:lvl3pPr>
            <a:lvl4pPr indent="-285750" lvl="3" marL="1828800" rtl="0">
              <a:lnSpc>
                <a:spcPct val="140000"/>
              </a:lnSpc>
              <a:spcBef>
                <a:spcPts val="800"/>
              </a:spcBef>
              <a:spcAft>
                <a:spcPts val="0"/>
              </a:spcAft>
              <a:buSzPts val="900"/>
              <a:buChar char="●"/>
              <a:defRPr sz="900"/>
            </a:lvl4pPr>
            <a:lvl5pPr indent="-285750" lvl="4" marL="2286000" rtl="0">
              <a:lnSpc>
                <a:spcPct val="140000"/>
              </a:lnSpc>
              <a:spcBef>
                <a:spcPts val="800"/>
              </a:spcBef>
              <a:spcAft>
                <a:spcPts val="0"/>
              </a:spcAft>
              <a:buSzPts val="900"/>
              <a:buChar char="○"/>
              <a:defRPr sz="900"/>
            </a:lvl5pPr>
            <a:lvl6pPr indent="-285750" lvl="5" marL="2743200" rtl="0">
              <a:lnSpc>
                <a:spcPct val="140000"/>
              </a:lnSpc>
              <a:spcBef>
                <a:spcPts val="800"/>
              </a:spcBef>
              <a:spcAft>
                <a:spcPts val="0"/>
              </a:spcAft>
              <a:buSzPts val="900"/>
              <a:buChar char="■"/>
              <a:defRPr sz="900"/>
            </a:lvl6pPr>
            <a:lvl7pPr indent="-285750" lvl="6" marL="3200400" rtl="0">
              <a:lnSpc>
                <a:spcPct val="140000"/>
              </a:lnSpc>
              <a:spcBef>
                <a:spcPts val="800"/>
              </a:spcBef>
              <a:spcAft>
                <a:spcPts val="0"/>
              </a:spcAft>
              <a:buSzPts val="900"/>
              <a:buChar char="●"/>
              <a:defRPr sz="900"/>
            </a:lvl7pPr>
            <a:lvl8pPr indent="-285750" lvl="7" marL="3657600" rtl="0">
              <a:lnSpc>
                <a:spcPct val="140000"/>
              </a:lnSpc>
              <a:spcBef>
                <a:spcPts val="800"/>
              </a:spcBef>
              <a:spcAft>
                <a:spcPts val="0"/>
              </a:spcAft>
              <a:buSzPts val="900"/>
              <a:buChar char="○"/>
              <a:defRPr sz="900"/>
            </a:lvl8pPr>
            <a:lvl9pPr indent="-285750" lvl="8" marL="4114800" rtl="0">
              <a:lnSpc>
                <a:spcPct val="140000"/>
              </a:lnSpc>
              <a:spcBef>
                <a:spcPts val="800"/>
              </a:spcBef>
              <a:spcAft>
                <a:spcPts val="800"/>
              </a:spcAft>
              <a:buSzPts val="900"/>
              <a:buChar char="■"/>
              <a:defRPr sz="900"/>
            </a:lvl9pPr>
          </a:lstStyle>
          <a:p/>
        </p:txBody>
      </p:sp>
      <p:pic>
        <p:nvPicPr>
          <p:cNvPr id="151" name="Google Shape;151;p24"/>
          <p:cNvPicPr preferRelativeResize="0"/>
          <p:nvPr/>
        </p:nvPicPr>
        <p:blipFill>
          <a:blip r:embed="rId2">
            <a:alphaModFix/>
          </a:blip>
          <a:stretch>
            <a:fillRect/>
          </a:stretch>
        </p:blipFill>
        <p:spPr>
          <a:xfrm>
            <a:off x="8033456" y="4734938"/>
            <a:ext cx="824792" cy="280312"/>
          </a:xfrm>
          <a:prstGeom prst="rect">
            <a:avLst/>
          </a:prstGeom>
          <a:noFill/>
          <a:ln>
            <a:noFill/>
          </a:ln>
        </p:spPr>
      </p:pic>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overview">
  <p:cSld name="CUSTOM_4_1_1_1">
    <p:bg>
      <p:bgPr>
        <a:solidFill>
          <a:schemeClr val="lt1"/>
        </a:solidFill>
      </p:bgPr>
    </p:bg>
    <p:spTree>
      <p:nvGrpSpPr>
        <p:cNvPr id="2796" name="Shape 2796"/>
        <p:cNvGrpSpPr/>
        <p:nvPr/>
      </p:nvGrpSpPr>
      <p:grpSpPr>
        <a:xfrm>
          <a:off x="0" y="0"/>
          <a:ext cx="0" cy="0"/>
          <a:chOff x="0" y="0"/>
          <a:chExt cx="0" cy="0"/>
        </a:xfrm>
      </p:grpSpPr>
      <p:cxnSp>
        <p:nvCxnSpPr>
          <p:cNvPr id="2797" name="Google Shape;2797;p234"/>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2798" name="Google Shape;2798;p234"/>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rgbClr val="141414"/>
              </a:buClr>
              <a:buSzPts val="800"/>
              <a:buFont typeface="Red Hat Text Medium"/>
              <a:buNone/>
              <a:defRPr sz="800">
                <a:solidFill>
                  <a:srgbClr val="141414"/>
                </a:solidFill>
                <a:latin typeface="Red Hat Text Medium"/>
                <a:ea typeface="Red Hat Text Medium"/>
                <a:cs typeface="Red Hat Text Medium"/>
                <a:sym typeface="Red Hat Text Medium"/>
              </a:defRPr>
            </a:lvl2pPr>
            <a:lvl3pPr lvl="2" rtl="0">
              <a:lnSpc>
                <a:spcPct val="100000"/>
              </a:lnSpc>
              <a:spcBef>
                <a:spcPts val="0"/>
              </a:spcBef>
              <a:spcAft>
                <a:spcPts val="0"/>
              </a:spcAft>
              <a:buClr>
                <a:srgbClr val="141414"/>
              </a:buClr>
              <a:buSzPts val="800"/>
              <a:buFont typeface="Red Hat Text Medium"/>
              <a:buNone/>
              <a:defRPr sz="800">
                <a:solidFill>
                  <a:srgbClr val="141414"/>
                </a:solidFill>
                <a:latin typeface="Red Hat Text Medium"/>
                <a:ea typeface="Red Hat Text Medium"/>
                <a:cs typeface="Red Hat Text Medium"/>
                <a:sym typeface="Red Hat Text Medium"/>
              </a:defRPr>
            </a:lvl3pPr>
            <a:lvl4pPr lvl="3" rtl="0">
              <a:lnSpc>
                <a:spcPct val="100000"/>
              </a:lnSpc>
              <a:spcBef>
                <a:spcPts val="0"/>
              </a:spcBef>
              <a:spcAft>
                <a:spcPts val="0"/>
              </a:spcAft>
              <a:buClr>
                <a:srgbClr val="141414"/>
              </a:buClr>
              <a:buSzPts val="800"/>
              <a:buFont typeface="Red Hat Text Medium"/>
              <a:buNone/>
              <a:defRPr sz="800">
                <a:solidFill>
                  <a:srgbClr val="141414"/>
                </a:solidFill>
                <a:latin typeface="Red Hat Text Medium"/>
                <a:ea typeface="Red Hat Text Medium"/>
                <a:cs typeface="Red Hat Text Medium"/>
                <a:sym typeface="Red Hat Text Medium"/>
              </a:defRPr>
            </a:lvl4pPr>
            <a:lvl5pPr lvl="4" rtl="0">
              <a:lnSpc>
                <a:spcPct val="100000"/>
              </a:lnSpc>
              <a:spcBef>
                <a:spcPts val="0"/>
              </a:spcBef>
              <a:spcAft>
                <a:spcPts val="0"/>
              </a:spcAft>
              <a:buClr>
                <a:srgbClr val="141414"/>
              </a:buClr>
              <a:buSzPts val="800"/>
              <a:buFont typeface="Red Hat Text Medium"/>
              <a:buNone/>
              <a:defRPr sz="800">
                <a:solidFill>
                  <a:srgbClr val="141414"/>
                </a:solidFill>
                <a:latin typeface="Red Hat Text Medium"/>
                <a:ea typeface="Red Hat Text Medium"/>
                <a:cs typeface="Red Hat Text Medium"/>
                <a:sym typeface="Red Hat Text Medium"/>
              </a:defRPr>
            </a:lvl5pPr>
            <a:lvl6pPr lvl="5" rtl="0">
              <a:lnSpc>
                <a:spcPct val="100000"/>
              </a:lnSpc>
              <a:spcBef>
                <a:spcPts val="0"/>
              </a:spcBef>
              <a:spcAft>
                <a:spcPts val="0"/>
              </a:spcAft>
              <a:buClr>
                <a:srgbClr val="141414"/>
              </a:buClr>
              <a:buSzPts val="800"/>
              <a:buFont typeface="Red Hat Text Medium"/>
              <a:buNone/>
              <a:defRPr sz="800">
                <a:solidFill>
                  <a:srgbClr val="141414"/>
                </a:solidFill>
                <a:latin typeface="Red Hat Text Medium"/>
                <a:ea typeface="Red Hat Text Medium"/>
                <a:cs typeface="Red Hat Text Medium"/>
                <a:sym typeface="Red Hat Text Medium"/>
              </a:defRPr>
            </a:lvl6pPr>
            <a:lvl7pPr lvl="6" rtl="0">
              <a:lnSpc>
                <a:spcPct val="100000"/>
              </a:lnSpc>
              <a:spcBef>
                <a:spcPts val="0"/>
              </a:spcBef>
              <a:spcAft>
                <a:spcPts val="0"/>
              </a:spcAft>
              <a:buClr>
                <a:srgbClr val="141414"/>
              </a:buClr>
              <a:buSzPts val="800"/>
              <a:buFont typeface="Red Hat Text Medium"/>
              <a:buNone/>
              <a:defRPr sz="800">
                <a:solidFill>
                  <a:srgbClr val="141414"/>
                </a:solidFill>
                <a:latin typeface="Red Hat Text Medium"/>
                <a:ea typeface="Red Hat Text Medium"/>
                <a:cs typeface="Red Hat Text Medium"/>
                <a:sym typeface="Red Hat Text Medium"/>
              </a:defRPr>
            </a:lvl7pPr>
            <a:lvl8pPr lvl="7" rtl="0">
              <a:lnSpc>
                <a:spcPct val="100000"/>
              </a:lnSpc>
              <a:spcBef>
                <a:spcPts val="0"/>
              </a:spcBef>
              <a:spcAft>
                <a:spcPts val="0"/>
              </a:spcAft>
              <a:buClr>
                <a:srgbClr val="141414"/>
              </a:buClr>
              <a:buSzPts val="800"/>
              <a:buFont typeface="Red Hat Text Medium"/>
              <a:buNone/>
              <a:defRPr sz="800">
                <a:solidFill>
                  <a:srgbClr val="141414"/>
                </a:solidFill>
                <a:latin typeface="Red Hat Text Medium"/>
                <a:ea typeface="Red Hat Text Medium"/>
                <a:cs typeface="Red Hat Text Medium"/>
                <a:sym typeface="Red Hat Text Medium"/>
              </a:defRPr>
            </a:lvl8pPr>
            <a:lvl9pPr lvl="8" rtl="0">
              <a:lnSpc>
                <a:spcPct val="100000"/>
              </a:lnSpc>
              <a:spcBef>
                <a:spcPts val="0"/>
              </a:spcBef>
              <a:spcAft>
                <a:spcPts val="0"/>
              </a:spcAft>
              <a:buClr>
                <a:srgbClr val="141414"/>
              </a:buClr>
              <a:buSzPts val="800"/>
              <a:buFont typeface="Red Hat Text Medium"/>
              <a:buNone/>
              <a:defRPr sz="800">
                <a:solidFill>
                  <a:srgbClr val="141414"/>
                </a:solidFill>
                <a:latin typeface="Red Hat Text Medium"/>
                <a:ea typeface="Red Hat Text Medium"/>
                <a:cs typeface="Red Hat Text Medium"/>
                <a:sym typeface="Red Hat Text Medium"/>
              </a:defRPr>
            </a:lvl9pPr>
          </a:lstStyle>
          <a:p/>
        </p:txBody>
      </p:sp>
      <p:cxnSp>
        <p:nvCxnSpPr>
          <p:cNvPr id="2799" name="Google Shape;2799;p234"/>
          <p:cNvCxnSpPr/>
          <p:nvPr/>
        </p:nvCxnSpPr>
        <p:spPr>
          <a:xfrm rot="10800000">
            <a:off x="335825" y="4801200"/>
            <a:ext cx="0" cy="342300"/>
          </a:xfrm>
          <a:prstGeom prst="straightConnector1">
            <a:avLst/>
          </a:prstGeom>
          <a:noFill/>
          <a:ln cap="flat" cmpd="sng" w="9525">
            <a:solidFill>
              <a:srgbClr val="EE0000"/>
            </a:solidFill>
            <a:prstDash val="solid"/>
            <a:round/>
            <a:headEnd len="med" w="med" type="none"/>
            <a:tailEnd len="med" w="med" type="none"/>
          </a:ln>
        </p:spPr>
      </p:cxnSp>
      <p:sp>
        <p:nvSpPr>
          <p:cNvPr id="2800" name="Google Shape;2800;p234"/>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solidFill>
                  <a:schemeClr val="dk1"/>
                </a:solidFill>
                <a:latin typeface="Red Hat Text Medium"/>
                <a:ea typeface="Red Hat Text Medium"/>
                <a:cs typeface="Red Hat Text Medium"/>
                <a:sym typeface="Red Hat Text Medium"/>
              </a:defRPr>
            </a:lvl1pPr>
            <a:lvl2pPr lvl="1" rtl="0" algn="ctr">
              <a:buNone/>
              <a:defRPr sz="600">
                <a:solidFill>
                  <a:schemeClr val="dk1"/>
                </a:solidFill>
                <a:latin typeface="Red Hat Text Medium"/>
                <a:ea typeface="Red Hat Text Medium"/>
                <a:cs typeface="Red Hat Text Medium"/>
                <a:sym typeface="Red Hat Text Medium"/>
              </a:defRPr>
            </a:lvl2pPr>
            <a:lvl3pPr lvl="2" rtl="0" algn="ctr">
              <a:buNone/>
              <a:defRPr sz="600">
                <a:solidFill>
                  <a:schemeClr val="dk1"/>
                </a:solidFill>
                <a:latin typeface="Red Hat Text Medium"/>
                <a:ea typeface="Red Hat Text Medium"/>
                <a:cs typeface="Red Hat Text Medium"/>
                <a:sym typeface="Red Hat Text Medium"/>
              </a:defRPr>
            </a:lvl3pPr>
            <a:lvl4pPr lvl="3" rtl="0" algn="ctr">
              <a:buNone/>
              <a:defRPr sz="600">
                <a:solidFill>
                  <a:schemeClr val="dk1"/>
                </a:solidFill>
                <a:latin typeface="Red Hat Text Medium"/>
                <a:ea typeface="Red Hat Text Medium"/>
                <a:cs typeface="Red Hat Text Medium"/>
                <a:sym typeface="Red Hat Text Medium"/>
              </a:defRPr>
            </a:lvl4pPr>
            <a:lvl5pPr lvl="4" rtl="0" algn="ctr">
              <a:buNone/>
              <a:defRPr sz="600">
                <a:solidFill>
                  <a:schemeClr val="dk1"/>
                </a:solidFill>
                <a:latin typeface="Red Hat Text Medium"/>
                <a:ea typeface="Red Hat Text Medium"/>
                <a:cs typeface="Red Hat Text Medium"/>
                <a:sym typeface="Red Hat Text Medium"/>
              </a:defRPr>
            </a:lvl5pPr>
            <a:lvl6pPr lvl="5" rtl="0" algn="ctr">
              <a:buNone/>
              <a:defRPr sz="600">
                <a:solidFill>
                  <a:schemeClr val="dk1"/>
                </a:solidFill>
                <a:latin typeface="Red Hat Text Medium"/>
                <a:ea typeface="Red Hat Text Medium"/>
                <a:cs typeface="Red Hat Text Medium"/>
                <a:sym typeface="Red Hat Text Medium"/>
              </a:defRPr>
            </a:lvl6pPr>
            <a:lvl7pPr lvl="6" rtl="0" algn="ctr">
              <a:buNone/>
              <a:defRPr sz="600">
                <a:solidFill>
                  <a:schemeClr val="dk1"/>
                </a:solidFill>
                <a:latin typeface="Red Hat Text Medium"/>
                <a:ea typeface="Red Hat Text Medium"/>
                <a:cs typeface="Red Hat Text Medium"/>
                <a:sym typeface="Red Hat Text Medium"/>
              </a:defRPr>
            </a:lvl7pPr>
            <a:lvl8pPr lvl="7" rtl="0" algn="ctr">
              <a:buNone/>
              <a:defRPr sz="600">
                <a:solidFill>
                  <a:schemeClr val="dk1"/>
                </a:solidFill>
                <a:latin typeface="Red Hat Text Medium"/>
                <a:ea typeface="Red Hat Text Medium"/>
                <a:cs typeface="Red Hat Text Medium"/>
                <a:sym typeface="Red Hat Text Medium"/>
              </a:defRPr>
            </a:lvl8pPr>
            <a:lvl9pPr lvl="8" rtl="0" algn="ctr">
              <a:buNone/>
              <a:defRPr sz="600">
                <a:solidFill>
                  <a:schemeClr val="dk1"/>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2801" name="Google Shape;2801;p234"/>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2802" name="Google Shape;2802;p234"/>
          <p:cNvSpPr txBox="1"/>
          <p:nvPr>
            <p:ph idx="2" type="subTitle"/>
          </p:nvPr>
        </p:nvSpPr>
        <p:spPr>
          <a:xfrm>
            <a:off x="663788" y="4627163"/>
            <a:ext cx="6001800" cy="4200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
        <p:nvSpPr>
          <p:cNvPr id="2803" name="Google Shape;2803;p234"/>
          <p:cNvSpPr txBox="1"/>
          <p:nvPr>
            <p:ph idx="3" type="body"/>
          </p:nvPr>
        </p:nvSpPr>
        <p:spPr>
          <a:xfrm>
            <a:off x="675206" y="2331975"/>
            <a:ext cx="3783000" cy="2250000"/>
          </a:xfrm>
          <a:prstGeom prst="rect">
            <a:avLst/>
          </a:prstGeom>
        </p:spPr>
        <p:txBody>
          <a:bodyPr anchorCtr="0" anchor="t" bIns="68575" lIns="685800" spcFirstLastPara="1" rIns="68575" wrap="square" tIns="68575">
            <a:noAutofit/>
          </a:bodyPr>
          <a:lstStyle>
            <a:lvl1pPr indent="-317500" lvl="0" marL="457200" rtl="0">
              <a:lnSpc>
                <a:spcPct val="115000"/>
              </a:lnSpc>
              <a:spcBef>
                <a:spcPts val="0"/>
              </a:spcBef>
              <a:spcAft>
                <a:spcPts val="0"/>
              </a:spcAft>
              <a:buSzPts val="1400"/>
              <a:buChar char="▸"/>
              <a:defRPr/>
            </a:lvl1pPr>
            <a:lvl2pPr indent="-317500" lvl="1" marL="914400" rtl="0">
              <a:lnSpc>
                <a:spcPct val="115000"/>
              </a:lnSpc>
              <a:spcBef>
                <a:spcPts val="1500"/>
              </a:spcBef>
              <a:spcAft>
                <a:spcPts val="0"/>
              </a:spcAft>
              <a:buSzPts val="1400"/>
              <a:buChar char="･"/>
              <a:defRPr/>
            </a:lvl2pPr>
            <a:lvl3pPr indent="-317500" lvl="2" marL="1371600" rtl="0">
              <a:lnSpc>
                <a:spcPct val="115000"/>
              </a:lnSpc>
              <a:spcBef>
                <a:spcPts val="1500"/>
              </a:spcBef>
              <a:spcAft>
                <a:spcPts val="0"/>
              </a:spcAft>
              <a:buSzPts val="1400"/>
              <a:buChar char="･"/>
              <a:defRPr/>
            </a:lvl3pPr>
            <a:lvl4pPr indent="-317500" lvl="3" marL="1828800" rtl="0">
              <a:lnSpc>
                <a:spcPct val="115000"/>
              </a:lnSpc>
              <a:spcBef>
                <a:spcPts val="1500"/>
              </a:spcBef>
              <a:spcAft>
                <a:spcPts val="0"/>
              </a:spcAft>
              <a:buSzPts val="1400"/>
              <a:buChar char="･"/>
              <a:defRPr/>
            </a:lvl4pPr>
            <a:lvl5pPr indent="-317500" lvl="4" marL="2286000" rtl="0">
              <a:lnSpc>
                <a:spcPct val="115000"/>
              </a:lnSpc>
              <a:spcBef>
                <a:spcPts val="1500"/>
              </a:spcBef>
              <a:spcAft>
                <a:spcPts val="0"/>
              </a:spcAft>
              <a:buSzPts val="1400"/>
              <a:buChar char="･"/>
              <a:defRPr/>
            </a:lvl5pPr>
            <a:lvl6pPr indent="-317500" lvl="5" marL="2743200" rtl="0">
              <a:lnSpc>
                <a:spcPct val="115000"/>
              </a:lnSpc>
              <a:spcBef>
                <a:spcPts val="1500"/>
              </a:spcBef>
              <a:spcAft>
                <a:spcPts val="0"/>
              </a:spcAft>
              <a:buSzPts val="1400"/>
              <a:buChar char="･"/>
              <a:defRPr/>
            </a:lvl6pPr>
            <a:lvl7pPr indent="-317500" lvl="6" marL="3200400" rtl="0">
              <a:lnSpc>
                <a:spcPct val="115000"/>
              </a:lnSpc>
              <a:spcBef>
                <a:spcPts val="1500"/>
              </a:spcBef>
              <a:spcAft>
                <a:spcPts val="0"/>
              </a:spcAft>
              <a:buSzPts val="1400"/>
              <a:buChar char="･"/>
              <a:defRPr/>
            </a:lvl7pPr>
            <a:lvl8pPr indent="-317500" lvl="7" marL="3657600" rtl="0">
              <a:lnSpc>
                <a:spcPct val="115000"/>
              </a:lnSpc>
              <a:spcBef>
                <a:spcPts val="1500"/>
              </a:spcBef>
              <a:spcAft>
                <a:spcPts val="0"/>
              </a:spcAft>
              <a:buSzPts val="1400"/>
              <a:buChar char="･"/>
              <a:defRPr/>
            </a:lvl8pPr>
            <a:lvl9pPr indent="-317500" lvl="8" marL="4114800" rtl="0">
              <a:lnSpc>
                <a:spcPct val="115000"/>
              </a:lnSpc>
              <a:spcBef>
                <a:spcPts val="1500"/>
              </a:spcBef>
              <a:spcAft>
                <a:spcPts val="1500"/>
              </a:spcAft>
              <a:buSzPts val="1400"/>
              <a:buChar char="･"/>
              <a:defRPr/>
            </a:lvl9pPr>
          </a:lstStyle>
          <a:p/>
        </p:txBody>
      </p:sp>
      <p:sp>
        <p:nvSpPr>
          <p:cNvPr id="2804" name="Google Shape;2804;p234"/>
          <p:cNvSpPr txBox="1"/>
          <p:nvPr>
            <p:ph type="title"/>
          </p:nvPr>
        </p:nvSpPr>
        <p:spPr>
          <a:xfrm>
            <a:off x="675206" y="893241"/>
            <a:ext cx="2914500" cy="1095900"/>
          </a:xfrm>
          <a:prstGeom prst="rect">
            <a:avLst/>
          </a:prstGeom>
        </p:spPr>
        <p:txBody>
          <a:bodyPr anchorCtr="0" anchor="b" bIns="0" lIns="0" spcFirstLastPara="1" rIns="0" wrap="square" tIns="0">
            <a:noAutofit/>
          </a:bodyPr>
          <a:lstStyle>
            <a:lvl1pPr lvl="0" rtl="0">
              <a:spcBef>
                <a:spcPts val="0"/>
              </a:spcBef>
              <a:spcAft>
                <a:spcPts val="0"/>
              </a:spcAft>
              <a:buClr>
                <a:schemeClr val="accent1"/>
              </a:buClr>
              <a:buSzPts val="3600"/>
              <a:buNone/>
              <a:defRPr sz="3600">
                <a:solidFill>
                  <a:schemeClr val="accent1"/>
                </a:solidFill>
              </a:defRPr>
            </a:lvl1pPr>
            <a:lvl2pPr lvl="1" rtl="0">
              <a:spcBef>
                <a:spcPts val="0"/>
              </a:spcBef>
              <a:spcAft>
                <a:spcPts val="0"/>
              </a:spcAft>
              <a:buClr>
                <a:schemeClr val="accent1"/>
              </a:buClr>
              <a:buSzPts val="3600"/>
              <a:buNone/>
              <a:defRPr sz="3600">
                <a:solidFill>
                  <a:schemeClr val="accent1"/>
                </a:solidFill>
              </a:defRPr>
            </a:lvl2pPr>
            <a:lvl3pPr lvl="2" rtl="0">
              <a:spcBef>
                <a:spcPts val="0"/>
              </a:spcBef>
              <a:spcAft>
                <a:spcPts val="0"/>
              </a:spcAft>
              <a:buClr>
                <a:schemeClr val="accent1"/>
              </a:buClr>
              <a:buSzPts val="3600"/>
              <a:buNone/>
              <a:defRPr sz="3600">
                <a:solidFill>
                  <a:schemeClr val="accent1"/>
                </a:solidFill>
              </a:defRPr>
            </a:lvl3pPr>
            <a:lvl4pPr lvl="3" rtl="0">
              <a:spcBef>
                <a:spcPts val="0"/>
              </a:spcBef>
              <a:spcAft>
                <a:spcPts val="0"/>
              </a:spcAft>
              <a:buClr>
                <a:schemeClr val="accent1"/>
              </a:buClr>
              <a:buSzPts val="3600"/>
              <a:buNone/>
              <a:defRPr sz="3600">
                <a:solidFill>
                  <a:schemeClr val="accent1"/>
                </a:solidFill>
              </a:defRPr>
            </a:lvl4pPr>
            <a:lvl5pPr lvl="4" rtl="0">
              <a:spcBef>
                <a:spcPts val="0"/>
              </a:spcBef>
              <a:spcAft>
                <a:spcPts val="0"/>
              </a:spcAft>
              <a:buClr>
                <a:schemeClr val="accent1"/>
              </a:buClr>
              <a:buSzPts val="3600"/>
              <a:buNone/>
              <a:defRPr sz="3600">
                <a:solidFill>
                  <a:schemeClr val="accent1"/>
                </a:solidFill>
              </a:defRPr>
            </a:lvl5pPr>
            <a:lvl6pPr lvl="5" rtl="0">
              <a:spcBef>
                <a:spcPts val="0"/>
              </a:spcBef>
              <a:spcAft>
                <a:spcPts val="0"/>
              </a:spcAft>
              <a:buClr>
                <a:schemeClr val="accent1"/>
              </a:buClr>
              <a:buSzPts val="3600"/>
              <a:buNone/>
              <a:defRPr sz="3600">
                <a:solidFill>
                  <a:schemeClr val="accent1"/>
                </a:solidFill>
              </a:defRPr>
            </a:lvl6pPr>
            <a:lvl7pPr lvl="6" rtl="0">
              <a:spcBef>
                <a:spcPts val="0"/>
              </a:spcBef>
              <a:spcAft>
                <a:spcPts val="0"/>
              </a:spcAft>
              <a:buClr>
                <a:schemeClr val="accent1"/>
              </a:buClr>
              <a:buSzPts val="3600"/>
              <a:buNone/>
              <a:defRPr sz="3600">
                <a:solidFill>
                  <a:schemeClr val="accent1"/>
                </a:solidFill>
              </a:defRPr>
            </a:lvl7pPr>
            <a:lvl8pPr lvl="7" rtl="0">
              <a:spcBef>
                <a:spcPts val="0"/>
              </a:spcBef>
              <a:spcAft>
                <a:spcPts val="0"/>
              </a:spcAft>
              <a:buClr>
                <a:schemeClr val="accent1"/>
              </a:buClr>
              <a:buSzPts val="3600"/>
              <a:buNone/>
              <a:defRPr sz="3600">
                <a:solidFill>
                  <a:schemeClr val="accent1"/>
                </a:solidFill>
              </a:defRPr>
            </a:lvl8pPr>
            <a:lvl9pPr lvl="8" rtl="0">
              <a:spcBef>
                <a:spcPts val="0"/>
              </a:spcBef>
              <a:spcAft>
                <a:spcPts val="0"/>
              </a:spcAft>
              <a:buClr>
                <a:schemeClr val="accent1"/>
              </a:buClr>
              <a:buSzPts val="3600"/>
              <a:buNone/>
              <a:defRPr sz="3600">
                <a:solidFill>
                  <a:schemeClr val="accent1"/>
                </a:solidFill>
              </a:defRPr>
            </a:lvl9pPr>
          </a:lstStyle>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1 title 1">
  <p:cSld name="TITLE_4">
    <p:spTree>
      <p:nvGrpSpPr>
        <p:cNvPr id="2805" name="Shape 2805"/>
        <p:cNvGrpSpPr/>
        <p:nvPr/>
      </p:nvGrpSpPr>
      <p:grpSpPr>
        <a:xfrm>
          <a:off x="0" y="0"/>
          <a:ext cx="0" cy="0"/>
          <a:chOff x="0" y="0"/>
          <a:chExt cx="0" cy="0"/>
        </a:xfrm>
      </p:grpSpPr>
      <p:sp>
        <p:nvSpPr>
          <p:cNvPr id="2806" name="Google Shape;2806;p235"/>
          <p:cNvSpPr/>
          <p:nvPr/>
        </p:nvSpPr>
        <p:spPr>
          <a:xfrm>
            <a:off x="7212881" y="4409156"/>
            <a:ext cx="1931100" cy="7344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807" name="Google Shape;2807;p235"/>
          <p:cNvSpPr txBox="1"/>
          <p:nvPr>
            <p:ph idx="1" type="subTitle"/>
          </p:nvPr>
        </p:nvSpPr>
        <p:spPr>
          <a:xfrm>
            <a:off x="1562794" y="2641369"/>
            <a:ext cx="5649900" cy="6858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Clr>
                <a:schemeClr val="dk1"/>
              </a:buClr>
              <a:buSzPts val="2100"/>
              <a:buFont typeface="Red Hat Display"/>
              <a:buNone/>
              <a:defRPr sz="2100">
                <a:solidFill>
                  <a:schemeClr val="dk1"/>
                </a:solidFill>
                <a:latin typeface="Red Hat Display"/>
                <a:ea typeface="Red Hat Display"/>
                <a:cs typeface="Red Hat Display"/>
                <a:sym typeface="Red Hat Display"/>
              </a:defRPr>
            </a:lvl1pPr>
            <a:lvl2pPr lvl="1" rtl="0">
              <a:lnSpc>
                <a:spcPct val="100000"/>
              </a:lnSpc>
              <a:spcBef>
                <a:spcPts val="0"/>
              </a:spcBef>
              <a:spcAft>
                <a:spcPts val="0"/>
              </a:spcAft>
              <a:buClr>
                <a:schemeClr val="dk1"/>
              </a:buClr>
              <a:buSzPts val="1800"/>
              <a:buNone/>
              <a:defRPr sz="1800">
                <a:solidFill>
                  <a:schemeClr val="dk1"/>
                </a:solidFill>
              </a:defRPr>
            </a:lvl2pPr>
            <a:lvl3pPr lvl="2" rtl="0">
              <a:lnSpc>
                <a:spcPct val="100000"/>
              </a:lnSpc>
              <a:spcBef>
                <a:spcPts val="0"/>
              </a:spcBef>
              <a:spcAft>
                <a:spcPts val="0"/>
              </a:spcAft>
              <a:buClr>
                <a:schemeClr val="dk1"/>
              </a:buClr>
              <a:buSzPts val="1800"/>
              <a:buNone/>
              <a:defRPr sz="1800">
                <a:solidFill>
                  <a:schemeClr val="dk1"/>
                </a:solidFill>
              </a:defRPr>
            </a:lvl3pPr>
            <a:lvl4pPr lvl="3" rtl="0">
              <a:lnSpc>
                <a:spcPct val="100000"/>
              </a:lnSpc>
              <a:spcBef>
                <a:spcPts val="0"/>
              </a:spcBef>
              <a:spcAft>
                <a:spcPts val="0"/>
              </a:spcAft>
              <a:buClr>
                <a:schemeClr val="dk1"/>
              </a:buClr>
              <a:buSzPts val="1800"/>
              <a:buNone/>
              <a:defRPr sz="1800">
                <a:solidFill>
                  <a:schemeClr val="dk1"/>
                </a:solidFill>
              </a:defRPr>
            </a:lvl4pPr>
            <a:lvl5pPr lvl="4" rtl="0">
              <a:lnSpc>
                <a:spcPct val="100000"/>
              </a:lnSpc>
              <a:spcBef>
                <a:spcPts val="0"/>
              </a:spcBef>
              <a:spcAft>
                <a:spcPts val="0"/>
              </a:spcAft>
              <a:buClr>
                <a:schemeClr val="dk1"/>
              </a:buClr>
              <a:buSzPts val="1800"/>
              <a:buNone/>
              <a:defRPr sz="1800">
                <a:solidFill>
                  <a:schemeClr val="dk1"/>
                </a:solidFill>
              </a:defRPr>
            </a:lvl5pPr>
            <a:lvl6pPr lvl="5" rtl="0">
              <a:lnSpc>
                <a:spcPct val="100000"/>
              </a:lnSpc>
              <a:spcBef>
                <a:spcPts val="0"/>
              </a:spcBef>
              <a:spcAft>
                <a:spcPts val="0"/>
              </a:spcAft>
              <a:buClr>
                <a:schemeClr val="dk1"/>
              </a:buClr>
              <a:buSzPts val="1800"/>
              <a:buNone/>
              <a:defRPr sz="1800">
                <a:solidFill>
                  <a:schemeClr val="dk1"/>
                </a:solidFill>
              </a:defRPr>
            </a:lvl6pPr>
            <a:lvl7pPr lvl="6" rtl="0">
              <a:lnSpc>
                <a:spcPct val="100000"/>
              </a:lnSpc>
              <a:spcBef>
                <a:spcPts val="0"/>
              </a:spcBef>
              <a:spcAft>
                <a:spcPts val="0"/>
              </a:spcAft>
              <a:buClr>
                <a:schemeClr val="dk1"/>
              </a:buClr>
              <a:buSzPts val="1800"/>
              <a:buNone/>
              <a:defRPr sz="1800">
                <a:solidFill>
                  <a:schemeClr val="dk1"/>
                </a:solidFill>
              </a:defRPr>
            </a:lvl7pPr>
            <a:lvl8pPr lvl="7" rtl="0">
              <a:lnSpc>
                <a:spcPct val="100000"/>
              </a:lnSpc>
              <a:spcBef>
                <a:spcPts val="0"/>
              </a:spcBef>
              <a:spcAft>
                <a:spcPts val="0"/>
              </a:spcAft>
              <a:buClr>
                <a:schemeClr val="dk1"/>
              </a:buClr>
              <a:buSzPts val="1800"/>
              <a:buNone/>
              <a:defRPr sz="1800">
                <a:solidFill>
                  <a:schemeClr val="dk1"/>
                </a:solidFill>
              </a:defRPr>
            </a:lvl8pPr>
            <a:lvl9pPr lvl="8" rtl="0">
              <a:lnSpc>
                <a:spcPct val="100000"/>
              </a:lnSpc>
              <a:spcBef>
                <a:spcPts val="0"/>
              </a:spcBef>
              <a:spcAft>
                <a:spcPts val="0"/>
              </a:spcAft>
              <a:buClr>
                <a:schemeClr val="dk1"/>
              </a:buClr>
              <a:buSzPts val="1800"/>
              <a:buNone/>
              <a:defRPr sz="1800">
                <a:solidFill>
                  <a:schemeClr val="dk1"/>
                </a:solidFill>
              </a:defRPr>
            </a:lvl9pPr>
          </a:lstStyle>
          <a:p/>
        </p:txBody>
      </p:sp>
      <p:sp>
        <p:nvSpPr>
          <p:cNvPr id="2808" name="Google Shape;2808;p235"/>
          <p:cNvSpPr txBox="1"/>
          <p:nvPr>
            <p:ph type="title"/>
          </p:nvPr>
        </p:nvSpPr>
        <p:spPr>
          <a:xfrm>
            <a:off x="1562906" y="1307719"/>
            <a:ext cx="5649900" cy="12003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sz="3600">
                <a:solidFill>
                  <a:schemeClr val="accent1"/>
                </a:solidFill>
                <a:latin typeface="Red Hat Display Medium"/>
                <a:ea typeface="Red Hat Display Medium"/>
                <a:cs typeface="Red Hat Display Medium"/>
                <a:sym typeface="Red Hat Display Medium"/>
              </a:defRPr>
            </a:lvl1pPr>
            <a:lvl2pPr lvl="1" rtl="0">
              <a:lnSpc>
                <a:spcPct val="105000"/>
              </a:lnSpc>
              <a:spcBef>
                <a:spcPts val="0"/>
              </a:spcBef>
              <a:spcAft>
                <a:spcPts val="0"/>
              </a:spcAft>
              <a:buNone/>
              <a:defRPr sz="3500">
                <a:solidFill>
                  <a:schemeClr val="accent1"/>
                </a:solidFill>
              </a:defRPr>
            </a:lvl2pPr>
            <a:lvl3pPr lvl="2" rtl="0">
              <a:lnSpc>
                <a:spcPct val="105000"/>
              </a:lnSpc>
              <a:spcBef>
                <a:spcPts val="0"/>
              </a:spcBef>
              <a:spcAft>
                <a:spcPts val="0"/>
              </a:spcAft>
              <a:buNone/>
              <a:defRPr sz="3500">
                <a:solidFill>
                  <a:schemeClr val="accent1"/>
                </a:solidFill>
              </a:defRPr>
            </a:lvl3pPr>
            <a:lvl4pPr lvl="3" rtl="0">
              <a:lnSpc>
                <a:spcPct val="105000"/>
              </a:lnSpc>
              <a:spcBef>
                <a:spcPts val="0"/>
              </a:spcBef>
              <a:spcAft>
                <a:spcPts val="0"/>
              </a:spcAft>
              <a:buNone/>
              <a:defRPr sz="3500">
                <a:solidFill>
                  <a:schemeClr val="accent1"/>
                </a:solidFill>
              </a:defRPr>
            </a:lvl4pPr>
            <a:lvl5pPr lvl="4" rtl="0">
              <a:lnSpc>
                <a:spcPct val="105000"/>
              </a:lnSpc>
              <a:spcBef>
                <a:spcPts val="0"/>
              </a:spcBef>
              <a:spcAft>
                <a:spcPts val="0"/>
              </a:spcAft>
              <a:buNone/>
              <a:defRPr sz="3500">
                <a:solidFill>
                  <a:schemeClr val="accent1"/>
                </a:solidFill>
              </a:defRPr>
            </a:lvl5pPr>
            <a:lvl6pPr lvl="5" rtl="0">
              <a:lnSpc>
                <a:spcPct val="105000"/>
              </a:lnSpc>
              <a:spcBef>
                <a:spcPts val="0"/>
              </a:spcBef>
              <a:spcAft>
                <a:spcPts val="0"/>
              </a:spcAft>
              <a:buNone/>
              <a:defRPr sz="3500">
                <a:solidFill>
                  <a:schemeClr val="accent1"/>
                </a:solidFill>
              </a:defRPr>
            </a:lvl6pPr>
            <a:lvl7pPr lvl="6" rtl="0">
              <a:lnSpc>
                <a:spcPct val="105000"/>
              </a:lnSpc>
              <a:spcBef>
                <a:spcPts val="0"/>
              </a:spcBef>
              <a:spcAft>
                <a:spcPts val="0"/>
              </a:spcAft>
              <a:buNone/>
              <a:defRPr sz="3500">
                <a:solidFill>
                  <a:schemeClr val="accent1"/>
                </a:solidFill>
              </a:defRPr>
            </a:lvl7pPr>
            <a:lvl8pPr lvl="7" rtl="0">
              <a:lnSpc>
                <a:spcPct val="105000"/>
              </a:lnSpc>
              <a:spcBef>
                <a:spcPts val="0"/>
              </a:spcBef>
              <a:spcAft>
                <a:spcPts val="0"/>
              </a:spcAft>
              <a:buNone/>
              <a:defRPr sz="3500">
                <a:solidFill>
                  <a:schemeClr val="accent1"/>
                </a:solidFill>
              </a:defRPr>
            </a:lvl8pPr>
            <a:lvl9pPr lvl="8" rtl="0">
              <a:lnSpc>
                <a:spcPct val="105000"/>
              </a:lnSpc>
              <a:spcBef>
                <a:spcPts val="0"/>
              </a:spcBef>
              <a:spcAft>
                <a:spcPts val="0"/>
              </a:spcAft>
              <a:buNone/>
              <a:defRPr sz="3500">
                <a:solidFill>
                  <a:schemeClr val="accent1"/>
                </a:solidFill>
              </a:defRPr>
            </a:lvl9pPr>
          </a:lstStyle>
          <a:p/>
        </p:txBody>
      </p:sp>
      <p:sp>
        <p:nvSpPr>
          <p:cNvPr id="2809" name="Google Shape;2809;p235"/>
          <p:cNvSpPr txBox="1"/>
          <p:nvPr>
            <p:ph idx="2" type="subTitle"/>
          </p:nvPr>
        </p:nvSpPr>
        <p:spPr>
          <a:xfrm>
            <a:off x="1562794" y="3454125"/>
            <a:ext cx="1530300" cy="4542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dk1"/>
              </a:buClr>
              <a:buSzPts val="1100"/>
              <a:buFont typeface="Red Hat Display Medium"/>
              <a:buNone/>
              <a:defRPr sz="1100">
                <a:solidFill>
                  <a:schemeClr val="dk1"/>
                </a:solidFill>
                <a:latin typeface="Red Hat Display Medium"/>
                <a:ea typeface="Red Hat Display Medium"/>
                <a:cs typeface="Red Hat Display Medium"/>
                <a:sym typeface="Red Hat Display Medium"/>
              </a:defRPr>
            </a:lvl1pPr>
            <a:lvl2pPr lvl="1" rtl="0">
              <a:lnSpc>
                <a:spcPct val="135000"/>
              </a:lnSpc>
              <a:spcBef>
                <a:spcPts val="0"/>
              </a:spcBef>
              <a:spcAft>
                <a:spcPts val="0"/>
              </a:spcAft>
              <a:buClr>
                <a:schemeClr val="dk1"/>
              </a:buClr>
              <a:buSzPts val="1400"/>
              <a:buFont typeface="Red Hat Text Medium"/>
              <a:buNone/>
              <a:defRPr>
                <a:solidFill>
                  <a:schemeClr val="dk1"/>
                </a:solidFill>
                <a:latin typeface="Red Hat Text Medium"/>
                <a:ea typeface="Red Hat Text Medium"/>
                <a:cs typeface="Red Hat Text Medium"/>
                <a:sym typeface="Red Hat Text Medium"/>
              </a:defRPr>
            </a:lvl2pPr>
            <a:lvl3pPr lvl="2" rtl="0">
              <a:lnSpc>
                <a:spcPct val="135000"/>
              </a:lnSpc>
              <a:spcBef>
                <a:spcPts val="0"/>
              </a:spcBef>
              <a:spcAft>
                <a:spcPts val="0"/>
              </a:spcAft>
              <a:buClr>
                <a:schemeClr val="dk1"/>
              </a:buClr>
              <a:buSzPts val="1400"/>
              <a:buFont typeface="Red Hat Text Medium"/>
              <a:buNone/>
              <a:defRPr>
                <a:solidFill>
                  <a:schemeClr val="dk1"/>
                </a:solidFill>
                <a:latin typeface="Red Hat Text Medium"/>
                <a:ea typeface="Red Hat Text Medium"/>
                <a:cs typeface="Red Hat Text Medium"/>
                <a:sym typeface="Red Hat Text Medium"/>
              </a:defRPr>
            </a:lvl3pPr>
            <a:lvl4pPr lvl="3" rtl="0">
              <a:lnSpc>
                <a:spcPct val="135000"/>
              </a:lnSpc>
              <a:spcBef>
                <a:spcPts val="0"/>
              </a:spcBef>
              <a:spcAft>
                <a:spcPts val="0"/>
              </a:spcAft>
              <a:buClr>
                <a:schemeClr val="dk1"/>
              </a:buClr>
              <a:buSzPts val="1400"/>
              <a:buFont typeface="Red Hat Text Medium"/>
              <a:buNone/>
              <a:defRPr>
                <a:solidFill>
                  <a:schemeClr val="dk1"/>
                </a:solidFill>
                <a:latin typeface="Red Hat Text Medium"/>
                <a:ea typeface="Red Hat Text Medium"/>
                <a:cs typeface="Red Hat Text Medium"/>
                <a:sym typeface="Red Hat Text Medium"/>
              </a:defRPr>
            </a:lvl4pPr>
            <a:lvl5pPr lvl="4" rtl="0">
              <a:lnSpc>
                <a:spcPct val="135000"/>
              </a:lnSpc>
              <a:spcBef>
                <a:spcPts val="0"/>
              </a:spcBef>
              <a:spcAft>
                <a:spcPts val="0"/>
              </a:spcAft>
              <a:buClr>
                <a:schemeClr val="dk1"/>
              </a:buClr>
              <a:buSzPts val="1400"/>
              <a:buFont typeface="Red Hat Text Medium"/>
              <a:buNone/>
              <a:defRPr>
                <a:solidFill>
                  <a:schemeClr val="dk1"/>
                </a:solidFill>
                <a:latin typeface="Red Hat Text Medium"/>
                <a:ea typeface="Red Hat Text Medium"/>
                <a:cs typeface="Red Hat Text Medium"/>
                <a:sym typeface="Red Hat Text Medium"/>
              </a:defRPr>
            </a:lvl5pPr>
            <a:lvl6pPr lvl="5" rtl="0">
              <a:lnSpc>
                <a:spcPct val="135000"/>
              </a:lnSpc>
              <a:spcBef>
                <a:spcPts val="0"/>
              </a:spcBef>
              <a:spcAft>
                <a:spcPts val="0"/>
              </a:spcAft>
              <a:buClr>
                <a:schemeClr val="dk1"/>
              </a:buClr>
              <a:buSzPts val="1400"/>
              <a:buFont typeface="Red Hat Text Medium"/>
              <a:buNone/>
              <a:defRPr>
                <a:solidFill>
                  <a:schemeClr val="dk1"/>
                </a:solidFill>
                <a:latin typeface="Red Hat Text Medium"/>
                <a:ea typeface="Red Hat Text Medium"/>
                <a:cs typeface="Red Hat Text Medium"/>
                <a:sym typeface="Red Hat Text Medium"/>
              </a:defRPr>
            </a:lvl6pPr>
            <a:lvl7pPr lvl="6" rtl="0">
              <a:lnSpc>
                <a:spcPct val="135000"/>
              </a:lnSpc>
              <a:spcBef>
                <a:spcPts val="0"/>
              </a:spcBef>
              <a:spcAft>
                <a:spcPts val="0"/>
              </a:spcAft>
              <a:buClr>
                <a:schemeClr val="dk1"/>
              </a:buClr>
              <a:buSzPts val="1400"/>
              <a:buFont typeface="Red Hat Text Medium"/>
              <a:buNone/>
              <a:defRPr>
                <a:solidFill>
                  <a:schemeClr val="dk1"/>
                </a:solidFill>
                <a:latin typeface="Red Hat Text Medium"/>
                <a:ea typeface="Red Hat Text Medium"/>
                <a:cs typeface="Red Hat Text Medium"/>
                <a:sym typeface="Red Hat Text Medium"/>
              </a:defRPr>
            </a:lvl7pPr>
            <a:lvl8pPr lvl="7" rtl="0">
              <a:lnSpc>
                <a:spcPct val="135000"/>
              </a:lnSpc>
              <a:spcBef>
                <a:spcPts val="0"/>
              </a:spcBef>
              <a:spcAft>
                <a:spcPts val="0"/>
              </a:spcAft>
              <a:buClr>
                <a:schemeClr val="dk1"/>
              </a:buClr>
              <a:buSzPts val="1400"/>
              <a:buFont typeface="Red Hat Text Medium"/>
              <a:buNone/>
              <a:defRPr>
                <a:solidFill>
                  <a:schemeClr val="dk1"/>
                </a:solidFill>
                <a:latin typeface="Red Hat Text Medium"/>
                <a:ea typeface="Red Hat Text Medium"/>
                <a:cs typeface="Red Hat Text Medium"/>
                <a:sym typeface="Red Hat Text Medium"/>
              </a:defRPr>
            </a:lvl8pPr>
            <a:lvl9pPr lvl="8" rtl="0">
              <a:lnSpc>
                <a:spcPct val="135000"/>
              </a:lnSpc>
              <a:spcBef>
                <a:spcPts val="0"/>
              </a:spcBef>
              <a:spcAft>
                <a:spcPts val="0"/>
              </a:spcAft>
              <a:buClr>
                <a:schemeClr val="dk1"/>
              </a:buClr>
              <a:buSzPts val="1400"/>
              <a:buFont typeface="Red Hat Text Medium"/>
              <a:buNone/>
              <a:defRPr>
                <a:solidFill>
                  <a:schemeClr val="dk1"/>
                </a:solidFill>
                <a:latin typeface="Red Hat Text Medium"/>
                <a:ea typeface="Red Hat Text Medium"/>
                <a:cs typeface="Red Hat Text Medium"/>
                <a:sym typeface="Red Hat Text Medium"/>
              </a:defRPr>
            </a:lvl9pPr>
          </a:lstStyle>
          <a:p/>
        </p:txBody>
      </p:sp>
      <p:sp>
        <p:nvSpPr>
          <p:cNvPr id="2810" name="Google Shape;2810;p235"/>
          <p:cNvSpPr txBox="1"/>
          <p:nvPr>
            <p:ph idx="3" type="subTitle"/>
          </p:nvPr>
        </p:nvSpPr>
        <p:spPr>
          <a:xfrm>
            <a:off x="3353888" y="3454125"/>
            <a:ext cx="1530300" cy="4542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dk1"/>
              </a:buClr>
              <a:buSzPts val="1100"/>
              <a:buFont typeface="Red Hat Display Medium"/>
              <a:buNone/>
              <a:defRPr sz="1100">
                <a:solidFill>
                  <a:schemeClr val="dk1"/>
                </a:solidFill>
                <a:latin typeface="Red Hat Display Medium"/>
                <a:ea typeface="Red Hat Display Medium"/>
                <a:cs typeface="Red Hat Display Medium"/>
                <a:sym typeface="Red Hat Display Medium"/>
              </a:defRPr>
            </a:lvl1pPr>
            <a:lvl2pPr lvl="1" rtl="0">
              <a:lnSpc>
                <a:spcPct val="135000"/>
              </a:lnSpc>
              <a:spcBef>
                <a:spcPts val="0"/>
              </a:spcBef>
              <a:spcAft>
                <a:spcPts val="0"/>
              </a:spcAft>
              <a:buClr>
                <a:schemeClr val="dk1"/>
              </a:buClr>
              <a:buSzPts val="1400"/>
              <a:buFont typeface="Red Hat Text Medium"/>
              <a:buNone/>
              <a:defRPr>
                <a:solidFill>
                  <a:schemeClr val="dk1"/>
                </a:solidFill>
                <a:latin typeface="Red Hat Text Medium"/>
                <a:ea typeface="Red Hat Text Medium"/>
                <a:cs typeface="Red Hat Text Medium"/>
                <a:sym typeface="Red Hat Text Medium"/>
              </a:defRPr>
            </a:lvl2pPr>
            <a:lvl3pPr lvl="2" rtl="0">
              <a:lnSpc>
                <a:spcPct val="135000"/>
              </a:lnSpc>
              <a:spcBef>
                <a:spcPts val="0"/>
              </a:spcBef>
              <a:spcAft>
                <a:spcPts val="0"/>
              </a:spcAft>
              <a:buClr>
                <a:schemeClr val="dk1"/>
              </a:buClr>
              <a:buSzPts val="1400"/>
              <a:buFont typeface="Red Hat Text Medium"/>
              <a:buNone/>
              <a:defRPr>
                <a:solidFill>
                  <a:schemeClr val="dk1"/>
                </a:solidFill>
                <a:latin typeface="Red Hat Text Medium"/>
                <a:ea typeface="Red Hat Text Medium"/>
                <a:cs typeface="Red Hat Text Medium"/>
                <a:sym typeface="Red Hat Text Medium"/>
              </a:defRPr>
            </a:lvl3pPr>
            <a:lvl4pPr lvl="3" rtl="0">
              <a:lnSpc>
                <a:spcPct val="135000"/>
              </a:lnSpc>
              <a:spcBef>
                <a:spcPts val="0"/>
              </a:spcBef>
              <a:spcAft>
                <a:spcPts val="0"/>
              </a:spcAft>
              <a:buClr>
                <a:schemeClr val="dk1"/>
              </a:buClr>
              <a:buSzPts val="1400"/>
              <a:buFont typeface="Red Hat Text Medium"/>
              <a:buNone/>
              <a:defRPr>
                <a:solidFill>
                  <a:schemeClr val="dk1"/>
                </a:solidFill>
                <a:latin typeface="Red Hat Text Medium"/>
                <a:ea typeface="Red Hat Text Medium"/>
                <a:cs typeface="Red Hat Text Medium"/>
                <a:sym typeface="Red Hat Text Medium"/>
              </a:defRPr>
            </a:lvl4pPr>
            <a:lvl5pPr lvl="4" rtl="0">
              <a:lnSpc>
                <a:spcPct val="135000"/>
              </a:lnSpc>
              <a:spcBef>
                <a:spcPts val="0"/>
              </a:spcBef>
              <a:spcAft>
                <a:spcPts val="0"/>
              </a:spcAft>
              <a:buClr>
                <a:schemeClr val="dk1"/>
              </a:buClr>
              <a:buSzPts val="1400"/>
              <a:buFont typeface="Red Hat Text Medium"/>
              <a:buNone/>
              <a:defRPr>
                <a:solidFill>
                  <a:schemeClr val="dk1"/>
                </a:solidFill>
                <a:latin typeface="Red Hat Text Medium"/>
                <a:ea typeface="Red Hat Text Medium"/>
                <a:cs typeface="Red Hat Text Medium"/>
                <a:sym typeface="Red Hat Text Medium"/>
              </a:defRPr>
            </a:lvl5pPr>
            <a:lvl6pPr lvl="5" rtl="0">
              <a:lnSpc>
                <a:spcPct val="135000"/>
              </a:lnSpc>
              <a:spcBef>
                <a:spcPts val="0"/>
              </a:spcBef>
              <a:spcAft>
                <a:spcPts val="0"/>
              </a:spcAft>
              <a:buClr>
                <a:schemeClr val="dk1"/>
              </a:buClr>
              <a:buSzPts val="1400"/>
              <a:buFont typeface="Red Hat Text Medium"/>
              <a:buNone/>
              <a:defRPr>
                <a:solidFill>
                  <a:schemeClr val="dk1"/>
                </a:solidFill>
                <a:latin typeface="Red Hat Text Medium"/>
                <a:ea typeface="Red Hat Text Medium"/>
                <a:cs typeface="Red Hat Text Medium"/>
                <a:sym typeface="Red Hat Text Medium"/>
              </a:defRPr>
            </a:lvl6pPr>
            <a:lvl7pPr lvl="6" rtl="0">
              <a:lnSpc>
                <a:spcPct val="135000"/>
              </a:lnSpc>
              <a:spcBef>
                <a:spcPts val="0"/>
              </a:spcBef>
              <a:spcAft>
                <a:spcPts val="0"/>
              </a:spcAft>
              <a:buClr>
                <a:schemeClr val="dk1"/>
              </a:buClr>
              <a:buSzPts val="1400"/>
              <a:buFont typeface="Red Hat Text Medium"/>
              <a:buNone/>
              <a:defRPr>
                <a:solidFill>
                  <a:schemeClr val="dk1"/>
                </a:solidFill>
                <a:latin typeface="Red Hat Text Medium"/>
                <a:ea typeface="Red Hat Text Medium"/>
                <a:cs typeface="Red Hat Text Medium"/>
                <a:sym typeface="Red Hat Text Medium"/>
              </a:defRPr>
            </a:lvl7pPr>
            <a:lvl8pPr lvl="7" rtl="0">
              <a:lnSpc>
                <a:spcPct val="135000"/>
              </a:lnSpc>
              <a:spcBef>
                <a:spcPts val="0"/>
              </a:spcBef>
              <a:spcAft>
                <a:spcPts val="0"/>
              </a:spcAft>
              <a:buClr>
                <a:schemeClr val="dk1"/>
              </a:buClr>
              <a:buSzPts val="1400"/>
              <a:buFont typeface="Red Hat Text Medium"/>
              <a:buNone/>
              <a:defRPr>
                <a:solidFill>
                  <a:schemeClr val="dk1"/>
                </a:solidFill>
                <a:latin typeface="Red Hat Text Medium"/>
                <a:ea typeface="Red Hat Text Medium"/>
                <a:cs typeface="Red Hat Text Medium"/>
                <a:sym typeface="Red Hat Text Medium"/>
              </a:defRPr>
            </a:lvl8pPr>
            <a:lvl9pPr lvl="8" rtl="0">
              <a:lnSpc>
                <a:spcPct val="135000"/>
              </a:lnSpc>
              <a:spcBef>
                <a:spcPts val="0"/>
              </a:spcBef>
              <a:spcAft>
                <a:spcPts val="0"/>
              </a:spcAft>
              <a:buClr>
                <a:schemeClr val="dk1"/>
              </a:buClr>
              <a:buSzPts val="1400"/>
              <a:buFont typeface="Red Hat Text Medium"/>
              <a:buNone/>
              <a:defRPr>
                <a:solidFill>
                  <a:schemeClr val="dk1"/>
                </a:solidFill>
                <a:latin typeface="Red Hat Text Medium"/>
                <a:ea typeface="Red Hat Text Medium"/>
                <a:cs typeface="Red Hat Text Medium"/>
                <a:sym typeface="Red Hat Text Medium"/>
              </a:defRPr>
            </a:lvl9pPr>
          </a:lstStyle>
          <a:p/>
        </p:txBody>
      </p:sp>
      <p:pic>
        <p:nvPicPr>
          <p:cNvPr id="2811" name="Google Shape;2811;p235"/>
          <p:cNvPicPr preferRelativeResize="0"/>
          <p:nvPr/>
        </p:nvPicPr>
        <p:blipFill>
          <a:blip r:embed="rId2">
            <a:alphaModFix/>
          </a:blip>
          <a:stretch>
            <a:fillRect/>
          </a:stretch>
        </p:blipFill>
        <p:spPr>
          <a:xfrm>
            <a:off x="7580138" y="4652989"/>
            <a:ext cx="1185206" cy="279575"/>
          </a:xfrm>
          <a:prstGeom prst="rect">
            <a:avLst/>
          </a:prstGeom>
          <a:noFill/>
          <a:ln>
            <a:noFill/>
          </a:ln>
        </p:spPr>
      </p:pic>
      <p:cxnSp>
        <p:nvCxnSpPr>
          <p:cNvPr id="2812" name="Google Shape;2812;p235"/>
          <p:cNvCxnSpPr/>
          <p:nvPr/>
        </p:nvCxnSpPr>
        <p:spPr>
          <a:xfrm rot="10800000">
            <a:off x="335825" y="4801200"/>
            <a:ext cx="0" cy="342300"/>
          </a:xfrm>
          <a:prstGeom prst="straightConnector1">
            <a:avLst/>
          </a:prstGeom>
          <a:noFill/>
          <a:ln cap="flat" cmpd="sng" w="9525">
            <a:solidFill>
              <a:srgbClr val="EE0000"/>
            </a:solidFill>
            <a:prstDash val="solid"/>
            <a:round/>
            <a:headEnd len="med" w="med" type="none"/>
            <a:tailEnd len="med" w="med" type="none"/>
          </a:ln>
        </p:spPr>
      </p:cxnSp>
      <p:sp>
        <p:nvSpPr>
          <p:cNvPr id="2813" name="Google Shape;2813;p235"/>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3">
  <p:cSld name="CUSTOM_4_32">
    <p:spTree>
      <p:nvGrpSpPr>
        <p:cNvPr id="2814" name="Shape 2814"/>
        <p:cNvGrpSpPr/>
        <p:nvPr/>
      </p:nvGrpSpPr>
      <p:grpSpPr>
        <a:xfrm>
          <a:off x="0" y="0"/>
          <a:ext cx="0" cy="0"/>
          <a:chOff x="0" y="0"/>
          <a:chExt cx="0" cy="0"/>
        </a:xfrm>
      </p:grpSpPr>
      <p:sp>
        <p:nvSpPr>
          <p:cNvPr id="2815" name="Google Shape;2815;p236"/>
          <p:cNvSpPr txBox="1"/>
          <p:nvPr>
            <p:ph type="title"/>
          </p:nvPr>
        </p:nvSpPr>
        <p:spPr>
          <a:xfrm>
            <a:off x="1314450" y="709500"/>
            <a:ext cx="6515100" cy="7257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solidFill>
                  <a:srgbClr val="000000"/>
                </a:solidFill>
              </a:defRPr>
            </a:lvl1pPr>
            <a:lvl2pPr lvl="1" rtl="0" algn="ctr">
              <a:lnSpc>
                <a:spcPct val="130000"/>
              </a:lnSpc>
              <a:spcBef>
                <a:spcPts val="0"/>
              </a:spcBef>
              <a:spcAft>
                <a:spcPts val="0"/>
              </a:spcAft>
              <a:buNone/>
              <a:defRPr sz="2000">
                <a:solidFill>
                  <a:srgbClr val="000000"/>
                </a:solidFill>
              </a:defRPr>
            </a:lvl2pPr>
            <a:lvl3pPr lvl="2" rtl="0" algn="ctr">
              <a:lnSpc>
                <a:spcPct val="130000"/>
              </a:lnSpc>
              <a:spcBef>
                <a:spcPts val="0"/>
              </a:spcBef>
              <a:spcAft>
                <a:spcPts val="0"/>
              </a:spcAft>
              <a:buNone/>
              <a:defRPr sz="2000">
                <a:solidFill>
                  <a:srgbClr val="000000"/>
                </a:solidFill>
              </a:defRPr>
            </a:lvl3pPr>
            <a:lvl4pPr lvl="3" rtl="0" algn="ctr">
              <a:lnSpc>
                <a:spcPct val="130000"/>
              </a:lnSpc>
              <a:spcBef>
                <a:spcPts val="0"/>
              </a:spcBef>
              <a:spcAft>
                <a:spcPts val="0"/>
              </a:spcAft>
              <a:buNone/>
              <a:defRPr sz="2000">
                <a:solidFill>
                  <a:srgbClr val="000000"/>
                </a:solidFill>
              </a:defRPr>
            </a:lvl4pPr>
            <a:lvl5pPr lvl="4" rtl="0" algn="ctr">
              <a:lnSpc>
                <a:spcPct val="130000"/>
              </a:lnSpc>
              <a:spcBef>
                <a:spcPts val="0"/>
              </a:spcBef>
              <a:spcAft>
                <a:spcPts val="0"/>
              </a:spcAft>
              <a:buNone/>
              <a:defRPr sz="2000">
                <a:solidFill>
                  <a:srgbClr val="000000"/>
                </a:solidFill>
              </a:defRPr>
            </a:lvl5pPr>
            <a:lvl6pPr lvl="5" rtl="0" algn="ctr">
              <a:lnSpc>
                <a:spcPct val="130000"/>
              </a:lnSpc>
              <a:spcBef>
                <a:spcPts val="0"/>
              </a:spcBef>
              <a:spcAft>
                <a:spcPts val="0"/>
              </a:spcAft>
              <a:buNone/>
              <a:defRPr sz="2000">
                <a:solidFill>
                  <a:srgbClr val="000000"/>
                </a:solidFill>
              </a:defRPr>
            </a:lvl6pPr>
            <a:lvl7pPr lvl="6" rtl="0" algn="ctr">
              <a:lnSpc>
                <a:spcPct val="130000"/>
              </a:lnSpc>
              <a:spcBef>
                <a:spcPts val="0"/>
              </a:spcBef>
              <a:spcAft>
                <a:spcPts val="0"/>
              </a:spcAft>
              <a:buNone/>
              <a:defRPr sz="2000">
                <a:solidFill>
                  <a:srgbClr val="000000"/>
                </a:solidFill>
              </a:defRPr>
            </a:lvl7pPr>
            <a:lvl8pPr lvl="7" rtl="0" algn="ctr">
              <a:lnSpc>
                <a:spcPct val="130000"/>
              </a:lnSpc>
              <a:spcBef>
                <a:spcPts val="0"/>
              </a:spcBef>
              <a:spcAft>
                <a:spcPts val="0"/>
              </a:spcAft>
              <a:buNone/>
              <a:defRPr sz="2000">
                <a:solidFill>
                  <a:srgbClr val="000000"/>
                </a:solidFill>
              </a:defRPr>
            </a:lvl8pPr>
            <a:lvl9pPr lvl="8" rtl="0" algn="ctr">
              <a:lnSpc>
                <a:spcPct val="130000"/>
              </a:lnSpc>
              <a:spcBef>
                <a:spcPts val="0"/>
              </a:spcBef>
              <a:spcAft>
                <a:spcPts val="0"/>
              </a:spcAft>
              <a:buNone/>
              <a:defRPr sz="2000">
                <a:solidFill>
                  <a:srgbClr val="000000"/>
                </a:solidFill>
              </a:defRPr>
            </a:lvl9pPr>
          </a:lstStyle>
          <a:p/>
        </p:txBody>
      </p:sp>
      <p:cxnSp>
        <p:nvCxnSpPr>
          <p:cNvPr id="2816" name="Google Shape;2816;p236"/>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cxnSp>
        <p:nvCxnSpPr>
          <p:cNvPr id="2817" name="Google Shape;2817;p236"/>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2818" name="Google Shape;2818;p236"/>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2819" name="Google Shape;2819;p236"/>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2820" name="Google Shape;2820;p236"/>
          <p:cNvSpPr txBox="1"/>
          <p:nvPr>
            <p:ph idx="1" type="subTitle"/>
          </p:nvPr>
        </p:nvSpPr>
        <p:spPr>
          <a:xfrm>
            <a:off x="663788" y="4627163"/>
            <a:ext cx="6887100" cy="4197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825" name="Shape 2825"/>
        <p:cNvGrpSpPr/>
        <p:nvPr/>
      </p:nvGrpSpPr>
      <p:grpSpPr>
        <a:xfrm>
          <a:off x="0" y="0"/>
          <a:ext cx="0" cy="0"/>
          <a:chOff x="0" y="0"/>
          <a:chExt cx="0" cy="0"/>
        </a:xfrm>
      </p:grpSpPr>
      <p:sp>
        <p:nvSpPr>
          <p:cNvPr id="2826" name="Google Shape;2826;p238"/>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2827" name="Google Shape;2827;p238"/>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828" name="Google Shape;2828;p23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829" name="Shape 2829"/>
        <p:cNvGrpSpPr/>
        <p:nvPr/>
      </p:nvGrpSpPr>
      <p:grpSpPr>
        <a:xfrm>
          <a:off x="0" y="0"/>
          <a:ext cx="0" cy="0"/>
          <a:chOff x="0" y="0"/>
          <a:chExt cx="0" cy="0"/>
        </a:xfrm>
      </p:grpSpPr>
      <p:sp>
        <p:nvSpPr>
          <p:cNvPr id="2830" name="Google Shape;2830;p239"/>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2831" name="Google Shape;2831;p23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832" name="Shape 2832"/>
        <p:cNvGrpSpPr/>
        <p:nvPr/>
      </p:nvGrpSpPr>
      <p:grpSpPr>
        <a:xfrm>
          <a:off x="0" y="0"/>
          <a:ext cx="0" cy="0"/>
          <a:chOff x="0" y="0"/>
          <a:chExt cx="0" cy="0"/>
        </a:xfrm>
      </p:grpSpPr>
      <p:sp>
        <p:nvSpPr>
          <p:cNvPr id="2833" name="Google Shape;2833;p240"/>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834" name="Google Shape;2834;p24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2835" name="Google Shape;2835;p24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836" name="Shape 2836"/>
        <p:cNvGrpSpPr/>
        <p:nvPr/>
      </p:nvGrpSpPr>
      <p:grpSpPr>
        <a:xfrm>
          <a:off x="0" y="0"/>
          <a:ext cx="0" cy="0"/>
          <a:chOff x="0" y="0"/>
          <a:chExt cx="0" cy="0"/>
        </a:xfrm>
      </p:grpSpPr>
      <p:sp>
        <p:nvSpPr>
          <p:cNvPr id="2837" name="Google Shape;2837;p241"/>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838" name="Google Shape;2838;p241"/>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839" name="Google Shape;2839;p241"/>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840" name="Google Shape;2840;p24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41" name="Shape 2841"/>
        <p:cNvGrpSpPr/>
        <p:nvPr/>
      </p:nvGrpSpPr>
      <p:grpSpPr>
        <a:xfrm>
          <a:off x="0" y="0"/>
          <a:ext cx="0" cy="0"/>
          <a:chOff x="0" y="0"/>
          <a:chExt cx="0" cy="0"/>
        </a:xfrm>
      </p:grpSpPr>
      <p:sp>
        <p:nvSpPr>
          <p:cNvPr id="2842" name="Google Shape;2842;p242"/>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843" name="Google Shape;2843;p24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44" name="Shape 2844"/>
        <p:cNvGrpSpPr/>
        <p:nvPr/>
      </p:nvGrpSpPr>
      <p:grpSpPr>
        <a:xfrm>
          <a:off x="0" y="0"/>
          <a:ext cx="0" cy="0"/>
          <a:chOff x="0" y="0"/>
          <a:chExt cx="0" cy="0"/>
        </a:xfrm>
      </p:grpSpPr>
      <p:sp>
        <p:nvSpPr>
          <p:cNvPr id="2845" name="Google Shape;2845;p243"/>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846" name="Google Shape;2846;p243"/>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847" name="Google Shape;2847;p24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848" name="Shape 2848"/>
        <p:cNvGrpSpPr/>
        <p:nvPr/>
      </p:nvGrpSpPr>
      <p:grpSpPr>
        <a:xfrm>
          <a:off x="0" y="0"/>
          <a:ext cx="0" cy="0"/>
          <a:chOff x="0" y="0"/>
          <a:chExt cx="0" cy="0"/>
        </a:xfrm>
      </p:grpSpPr>
      <p:sp>
        <p:nvSpPr>
          <p:cNvPr id="2849" name="Google Shape;2849;p244"/>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2850" name="Google Shape;2850;p24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14">
  <p:cSld name="CUSTOM_4_35">
    <p:spTree>
      <p:nvGrpSpPr>
        <p:cNvPr id="152" name="Shape 152"/>
        <p:cNvGrpSpPr/>
        <p:nvPr/>
      </p:nvGrpSpPr>
      <p:grpSpPr>
        <a:xfrm>
          <a:off x="0" y="0"/>
          <a:ext cx="0" cy="0"/>
          <a:chOff x="0" y="0"/>
          <a:chExt cx="0" cy="0"/>
        </a:xfrm>
      </p:grpSpPr>
      <p:sp>
        <p:nvSpPr>
          <p:cNvPr id="153" name="Google Shape;153;p25"/>
          <p:cNvSpPr txBox="1"/>
          <p:nvPr>
            <p:ph type="title"/>
          </p:nvPr>
        </p:nvSpPr>
        <p:spPr>
          <a:xfrm>
            <a:off x="1314450" y="709500"/>
            <a:ext cx="6515100" cy="725700"/>
          </a:xfrm>
          <a:prstGeom prst="rect">
            <a:avLst/>
          </a:prstGeom>
        </p:spPr>
        <p:txBody>
          <a:bodyPr anchorCtr="0" anchor="t" bIns="91425" lIns="91425" spcFirstLastPara="1" rIns="91425" wrap="square" tIns="91425">
            <a:normAutofit/>
          </a:bodyPr>
          <a:lstStyle>
            <a:lvl1pPr lvl="0" rtl="0" algn="ctr">
              <a:lnSpc>
                <a:spcPct val="130000"/>
              </a:lnSpc>
              <a:spcBef>
                <a:spcPts val="0"/>
              </a:spcBef>
              <a:spcAft>
                <a:spcPts val="0"/>
              </a:spcAft>
              <a:buNone/>
              <a:defRPr sz="2000">
                <a:solidFill>
                  <a:srgbClr val="000000"/>
                </a:solidFill>
              </a:defRPr>
            </a:lvl1pPr>
            <a:lvl2pPr lvl="1" rtl="0" algn="ctr">
              <a:lnSpc>
                <a:spcPct val="130000"/>
              </a:lnSpc>
              <a:spcBef>
                <a:spcPts val="0"/>
              </a:spcBef>
              <a:spcAft>
                <a:spcPts val="0"/>
              </a:spcAft>
              <a:buNone/>
              <a:defRPr sz="2000">
                <a:solidFill>
                  <a:srgbClr val="000000"/>
                </a:solidFill>
              </a:defRPr>
            </a:lvl2pPr>
            <a:lvl3pPr lvl="2" rtl="0" algn="ctr">
              <a:lnSpc>
                <a:spcPct val="130000"/>
              </a:lnSpc>
              <a:spcBef>
                <a:spcPts val="0"/>
              </a:spcBef>
              <a:spcAft>
                <a:spcPts val="0"/>
              </a:spcAft>
              <a:buNone/>
              <a:defRPr sz="2000">
                <a:solidFill>
                  <a:srgbClr val="000000"/>
                </a:solidFill>
              </a:defRPr>
            </a:lvl3pPr>
            <a:lvl4pPr lvl="3" rtl="0" algn="ctr">
              <a:lnSpc>
                <a:spcPct val="130000"/>
              </a:lnSpc>
              <a:spcBef>
                <a:spcPts val="0"/>
              </a:spcBef>
              <a:spcAft>
                <a:spcPts val="0"/>
              </a:spcAft>
              <a:buNone/>
              <a:defRPr sz="2000">
                <a:solidFill>
                  <a:srgbClr val="000000"/>
                </a:solidFill>
              </a:defRPr>
            </a:lvl4pPr>
            <a:lvl5pPr lvl="4" rtl="0" algn="ctr">
              <a:lnSpc>
                <a:spcPct val="130000"/>
              </a:lnSpc>
              <a:spcBef>
                <a:spcPts val="0"/>
              </a:spcBef>
              <a:spcAft>
                <a:spcPts val="0"/>
              </a:spcAft>
              <a:buNone/>
              <a:defRPr sz="2000">
                <a:solidFill>
                  <a:srgbClr val="000000"/>
                </a:solidFill>
              </a:defRPr>
            </a:lvl5pPr>
            <a:lvl6pPr lvl="5" rtl="0" algn="ctr">
              <a:lnSpc>
                <a:spcPct val="130000"/>
              </a:lnSpc>
              <a:spcBef>
                <a:spcPts val="0"/>
              </a:spcBef>
              <a:spcAft>
                <a:spcPts val="0"/>
              </a:spcAft>
              <a:buNone/>
              <a:defRPr sz="2000">
                <a:solidFill>
                  <a:srgbClr val="000000"/>
                </a:solidFill>
              </a:defRPr>
            </a:lvl6pPr>
            <a:lvl7pPr lvl="6" rtl="0" algn="ctr">
              <a:lnSpc>
                <a:spcPct val="130000"/>
              </a:lnSpc>
              <a:spcBef>
                <a:spcPts val="0"/>
              </a:spcBef>
              <a:spcAft>
                <a:spcPts val="0"/>
              </a:spcAft>
              <a:buNone/>
              <a:defRPr sz="2000">
                <a:solidFill>
                  <a:srgbClr val="000000"/>
                </a:solidFill>
              </a:defRPr>
            </a:lvl7pPr>
            <a:lvl8pPr lvl="7" rtl="0" algn="ctr">
              <a:lnSpc>
                <a:spcPct val="130000"/>
              </a:lnSpc>
              <a:spcBef>
                <a:spcPts val="0"/>
              </a:spcBef>
              <a:spcAft>
                <a:spcPts val="0"/>
              </a:spcAft>
              <a:buNone/>
              <a:defRPr sz="2000">
                <a:solidFill>
                  <a:srgbClr val="000000"/>
                </a:solidFill>
              </a:defRPr>
            </a:lvl8pPr>
            <a:lvl9pPr lvl="8" rtl="0" algn="ctr">
              <a:lnSpc>
                <a:spcPct val="130000"/>
              </a:lnSpc>
              <a:spcBef>
                <a:spcPts val="0"/>
              </a:spcBef>
              <a:spcAft>
                <a:spcPts val="0"/>
              </a:spcAft>
              <a:buNone/>
              <a:defRPr sz="2000">
                <a:solidFill>
                  <a:srgbClr val="000000"/>
                </a:solidFill>
              </a:defRPr>
            </a:lvl9pPr>
          </a:lstStyle>
          <a:p/>
        </p:txBody>
      </p:sp>
      <p:cxnSp>
        <p:nvCxnSpPr>
          <p:cNvPr id="154" name="Google Shape;154;p25"/>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155" name="Google Shape;155;p25"/>
          <p:cNvSpPr txBox="1"/>
          <p:nvPr>
            <p:ph idx="1" type="subTitle"/>
          </p:nvPr>
        </p:nvSpPr>
        <p:spPr>
          <a:xfrm>
            <a:off x="335831" y="41580"/>
            <a:ext cx="3861600" cy="612300"/>
          </a:xfrm>
          <a:prstGeom prst="rect">
            <a:avLst/>
          </a:prstGeom>
        </p:spPr>
        <p:txBody>
          <a:bodyPr anchorCtr="0" anchor="ctr" bIns="68575" lIns="329175" spcFirstLastPara="1" rIns="68575" wrap="square" tIns="68575">
            <a:normAutofit/>
          </a:bodyPr>
          <a:lstStyle>
            <a:lvl1pPr lvl="0"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9pPr>
          </a:lstStyle>
          <a:p/>
        </p:txBody>
      </p:sp>
      <p:cxnSp>
        <p:nvCxnSpPr>
          <p:cNvPr id="156" name="Google Shape;156;p25"/>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157" name="Google Shape;157;p25"/>
          <p:cNvSpPr txBox="1"/>
          <p:nvPr>
            <p:ph idx="12" type="sldNum"/>
          </p:nvPr>
        </p:nvSpPr>
        <p:spPr>
          <a:xfrm>
            <a:off x="61481" y="4627167"/>
            <a:ext cx="548700" cy="107700"/>
          </a:xfrm>
          <a:prstGeom prst="rect">
            <a:avLst/>
          </a:prstGeom>
        </p:spPr>
        <p:txBody>
          <a:bodyPr anchorCtr="0" anchor="b" bIns="0" lIns="0" spcFirstLastPara="1" rIns="0" wrap="square" tIns="0">
            <a:norm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158" name="Google Shape;158;p25"/>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159" name="Google Shape;159;p25"/>
          <p:cNvSpPr txBox="1"/>
          <p:nvPr>
            <p:ph idx="2" type="subTitle"/>
          </p:nvPr>
        </p:nvSpPr>
        <p:spPr>
          <a:xfrm>
            <a:off x="663788" y="4627163"/>
            <a:ext cx="6887100" cy="419700"/>
          </a:xfrm>
          <a:prstGeom prst="rect">
            <a:avLst/>
          </a:prstGeom>
        </p:spPr>
        <p:txBody>
          <a:bodyPr anchorCtr="0" anchor="b" bIns="91425" lIns="91425" spcFirstLastPara="1" rIns="91425" wrap="square" tIns="91425">
            <a:norm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851" name="Shape 2851"/>
        <p:cNvGrpSpPr/>
        <p:nvPr/>
      </p:nvGrpSpPr>
      <p:grpSpPr>
        <a:xfrm>
          <a:off x="0" y="0"/>
          <a:ext cx="0" cy="0"/>
          <a:chOff x="0" y="0"/>
          <a:chExt cx="0" cy="0"/>
        </a:xfrm>
      </p:grpSpPr>
      <p:sp>
        <p:nvSpPr>
          <p:cNvPr id="2852" name="Google Shape;2852;p245"/>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3" name="Google Shape;2853;p245"/>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2854" name="Google Shape;2854;p245"/>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2855" name="Google Shape;2855;p245"/>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2856" name="Google Shape;2856;p24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857" name="Shape 2857"/>
        <p:cNvGrpSpPr/>
        <p:nvPr/>
      </p:nvGrpSpPr>
      <p:grpSpPr>
        <a:xfrm>
          <a:off x="0" y="0"/>
          <a:ext cx="0" cy="0"/>
          <a:chOff x="0" y="0"/>
          <a:chExt cx="0" cy="0"/>
        </a:xfrm>
      </p:grpSpPr>
      <p:sp>
        <p:nvSpPr>
          <p:cNvPr id="2858" name="Google Shape;2858;p246"/>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SzPts val="1800"/>
              <a:buNone/>
              <a:defRPr/>
            </a:lvl1pPr>
          </a:lstStyle>
          <a:p/>
        </p:txBody>
      </p:sp>
      <p:sp>
        <p:nvSpPr>
          <p:cNvPr id="2859" name="Google Shape;2859;p24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2860" name="Shape 2860"/>
        <p:cNvGrpSpPr/>
        <p:nvPr/>
      </p:nvGrpSpPr>
      <p:grpSpPr>
        <a:xfrm>
          <a:off x="0" y="0"/>
          <a:ext cx="0" cy="0"/>
          <a:chOff x="0" y="0"/>
          <a:chExt cx="0" cy="0"/>
        </a:xfrm>
      </p:grpSpPr>
      <p:sp>
        <p:nvSpPr>
          <p:cNvPr id="2861" name="Google Shape;2861;p247"/>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2862" name="Google Shape;2862;p247"/>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rtl="0" algn="ctr">
              <a:spcBef>
                <a:spcPts val="0"/>
              </a:spcBef>
              <a:spcAft>
                <a:spcPts val="0"/>
              </a:spcAft>
              <a:buSzPts val="1800"/>
              <a:buChar char="●"/>
              <a:defRPr/>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
        <p:nvSpPr>
          <p:cNvPr id="2863" name="Google Shape;2863;p24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864" name="Shape 2864"/>
        <p:cNvGrpSpPr/>
        <p:nvPr/>
      </p:nvGrpSpPr>
      <p:grpSpPr>
        <a:xfrm>
          <a:off x="0" y="0"/>
          <a:ext cx="0" cy="0"/>
          <a:chOff x="0" y="0"/>
          <a:chExt cx="0" cy="0"/>
        </a:xfrm>
      </p:grpSpPr>
      <p:sp>
        <p:nvSpPr>
          <p:cNvPr id="2865" name="Google Shape;2865;p24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red">
  <p:cSld name="TITLE_1_2">
    <p:bg>
      <p:bgPr>
        <a:blipFill>
          <a:blip r:embed="rId2">
            <a:alphaModFix/>
          </a:blip>
          <a:stretch>
            <a:fillRect/>
          </a:stretch>
        </a:blipFill>
      </p:bgPr>
    </p:bg>
    <p:spTree>
      <p:nvGrpSpPr>
        <p:cNvPr id="2866" name="Shape 2866"/>
        <p:cNvGrpSpPr/>
        <p:nvPr/>
      </p:nvGrpSpPr>
      <p:grpSpPr>
        <a:xfrm>
          <a:off x="0" y="0"/>
          <a:ext cx="0" cy="0"/>
          <a:chOff x="0" y="0"/>
          <a:chExt cx="0" cy="0"/>
        </a:xfrm>
      </p:grpSpPr>
      <p:sp>
        <p:nvSpPr>
          <p:cNvPr id="2867" name="Google Shape;2867;p249"/>
          <p:cNvSpPr txBox="1"/>
          <p:nvPr>
            <p:ph idx="1" type="subTitle"/>
          </p:nvPr>
        </p:nvSpPr>
        <p:spPr>
          <a:xfrm>
            <a:off x="1562794" y="2641369"/>
            <a:ext cx="5649900" cy="6858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chemeClr val="lt1"/>
              </a:buClr>
              <a:buSzPts val="1800"/>
              <a:buNone/>
              <a:defRPr sz="1800">
                <a:solidFill>
                  <a:schemeClr val="lt1"/>
                </a:solidFill>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p:txBody>
      </p:sp>
      <p:sp>
        <p:nvSpPr>
          <p:cNvPr id="2868" name="Google Shape;2868;p249"/>
          <p:cNvSpPr txBox="1"/>
          <p:nvPr>
            <p:ph type="title"/>
          </p:nvPr>
        </p:nvSpPr>
        <p:spPr>
          <a:xfrm>
            <a:off x="1562906" y="1307719"/>
            <a:ext cx="5649900" cy="1200300"/>
          </a:xfrm>
          <a:prstGeom prst="rect">
            <a:avLst/>
          </a:prstGeom>
        </p:spPr>
        <p:txBody>
          <a:bodyPr anchorCtr="0" anchor="b" bIns="91425" lIns="91425" spcFirstLastPara="1" rIns="91425" wrap="square" tIns="91425">
            <a:normAutofit/>
          </a:bodyPr>
          <a:lstStyle>
            <a:lvl1pPr lvl="0" rtl="0">
              <a:lnSpc>
                <a:spcPct val="105000"/>
              </a:lnSpc>
              <a:spcBef>
                <a:spcPts val="0"/>
              </a:spcBef>
              <a:spcAft>
                <a:spcPts val="0"/>
              </a:spcAft>
              <a:buNone/>
              <a:defRPr sz="3500">
                <a:solidFill>
                  <a:schemeClr val="lt1"/>
                </a:solidFill>
              </a:defRPr>
            </a:lvl1pPr>
            <a:lvl2pPr lvl="1" rtl="0">
              <a:lnSpc>
                <a:spcPct val="105000"/>
              </a:lnSpc>
              <a:spcBef>
                <a:spcPts val="0"/>
              </a:spcBef>
              <a:spcAft>
                <a:spcPts val="0"/>
              </a:spcAft>
              <a:buNone/>
              <a:defRPr sz="3500">
                <a:solidFill>
                  <a:schemeClr val="lt1"/>
                </a:solidFill>
              </a:defRPr>
            </a:lvl2pPr>
            <a:lvl3pPr lvl="2" rtl="0">
              <a:lnSpc>
                <a:spcPct val="105000"/>
              </a:lnSpc>
              <a:spcBef>
                <a:spcPts val="0"/>
              </a:spcBef>
              <a:spcAft>
                <a:spcPts val="0"/>
              </a:spcAft>
              <a:buNone/>
              <a:defRPr sz="3500">
                <a:solidFill>
                  <a:schemeClr val="lt1"/>
                </a:solidFill>
              </a:defRPr>
            </a:lvl3pPr>
            <a:lvl4pPr lvl="3" rtl="0">
              <a:lnSpc>
                <a:spcPct val="105000"/>
              </a:lnSpc>
              <a:spcBef>
                <a:spcPts val="0"/>
              </a:spcBef>
              <a:spcAft>
                <a:spcPts val="0"/>
              </a:spcAft>
              <a:buNone/>
              <a:defRPr sz="3500">
                <a:solidFill>
                  <a:schemeClr val="lt1"/>
                </a:solidFill>
              </a:defRPr>
            </a:lvl4pPr>
            <a:lvl5pPr lvl="4" rtl="0">
              <a:lnSpc>
                <a:spcPct val="105000"/>
              </a:lnSpc>
              <a:spcBef>
                <a:spcPts val="0"/>
              </a:spcBef>
              <a:spcAft>
                <a:spcPts val="0"/>
              </a:spcAft>
              <a:buNone/>
              <a:defRPr sz="3500">
                <a:solidFill>
                  <a:schemeClr val="lt1"/>
                </a:solidFill>
              </a:defRPr>
            </a:lvl5pPr>
            <a:lvl6pPr lvl="5" rtl="0">
              <a:lnSpc>
                <a:spcPct val="105000"/>
              </a:lnSpc>
              <a:spcBef>
                <a:spcPts val="0"/>
              </a:spcBef>
              <a:spcAft>
                <a:spcPts val="0"/>
              </a:spcAft>
              <a:buNone/>
              <a:defRPr sz="3500">
                <a:solidFill>
                  <a:schemeClr val="lt1"/>
                </a:solidFill>
              </a:defRPr>
            </a:lvl6pPr>
            <a:lvl7pPr lvl="6" rtl="0">
              <a:lnSpc>
                <a:spcPct val="105000"/>
              </a:lnSpc>
              <a:spcBef>
                <a:spcPts val="0"/>
              </a:spcBef>
              <a:spcAft>
                <a:spcPts val="0"/>
              </a:spcAft>
              <a:buNone/>
              <a:defRPr sz="3500">
                <a:solidFill>
                  <a:schemeClr val="lt1"/>
                </a:solidFill>
              </a:defRPr>
            </a:lvl7pPr>
            <a:lvl8pPr lvl="7" rtl="0">
              <a:lnSpc>
                <a:spcPct val="105000"/>
              </a:lnSpc>
              <a:spcBef>
                <a:spcPts val="0"/>
              </a:spcBef>
              <a:spcAft>
                <a:spcPts val="0"/>
              </a:spcAft>
              <a:buNone/>
              <a:defRPr sz="3500">
                <a:solidFill>
                  <a:schemeClr val="lt1"/>
                </a:solidFill>
              </a:defRPr>
            </a:lvl8pPr>
            <a:lvl9pPr lvl="8" rtl="0">
              <a:lnSpc>
                <a:spcPct val="105000"/>
              </a:lnSpc>
              <a:spcBef>
                <a:spcPts val="0"/>
              </a:spcBef>
              <a:spcAft>
                <a:spcPts val="0"/>
              </a:spcAft>
              <a:buNone/>
              <a:defRPr sz="3500">
                <a:solidFill>
                  <a:schemeClr val="lt1"/>
                </a:solidFill>
              </a:defRPr>
            </a:lvl9pPr>
          </a:lstStyle>
          <a:p/>
        </p:txBody>
      </p:sp>
      <p:sp>
        <p:nvSpPr>
          <p:cNvPr id="2869" name="Google Shape;2869;p249"/>
          <p:cNvSpPr txBox="1"/>
          <p:nvPr>
            <p:ph idx="2" type="subTitle"/>
          </p:nvPr>
        </p:nvSpPr>
        <p:spPr>
          <a:xfrm>
            <a:off x="1562794" y="3511275"/>
            <a:ext cx="1530300" cy="454200"/>
          </a:xfrm>
          <a:prstGeom prst="rect">
            <a:avLst/>
          </a:prstGeom>
        </p:spPr>
        <p:txBody>
          <a:bodyPr anchorCtr="0" anchor="t" bIns="91425" lIns="91425" spcFirstLastPara="1" rIns="91425" wrap="square" tIns="91425">
            <a:normAutofit/>
          </a:bodyPr>
          <a:lstStyle>
            <a:lvl1pPr lvl="0" rtl="0">
              <a:lnSpc>
                <a:spcPct val="135000"/>
              </a:lnSpc>
              <a:spcBef>
                <a:spcPts val="0"/>
              </a:spcBef>
              <a:spcAft>
                <a:spcPts val="0"/>
              </a:spcAft>
              <a:buClr>
                <a:schemeClr val="lt1"/>
              </a:buClr>
              <a:buSzPts val="900"/>
              <a:buNone/>
              <a:defRPr sz="900">
                <a:solidFill>
                  <a:schemeClr val="lt1"/>
                </a:solidFill>
              </a:defRPr>
            </a:lvl1pPr>
            <a:lvl2pPr lvl="1" rtl="0">
              <a:lnSpc>
                <a:spcPct val="135000"/>
              </a:lnSpc>
              <a:spcBef>
                <a:spcPts val="0"/>
              </a:spcBef>
              <a:spcAft>
                <a:spcPts val="0"/>
              </a:spcAft>
              <a:buClr>
                <a:schemeClr val="lt1"/>
              </a:buClr>
              <a:buSzPts val="900"/>
              <a:buNone/>
              <a:defRPr sz="900">
                <a:solidFill>
                  <a:schemeClr val="lt1"/>
                </a:solidFill>
              </a:defRPr>
            </a:lvl2pPr>
            <a:lvl3pPr lvl="2" rtl="0">
              <a:lnSpc>
                <a:spcPct val="135000"/>
              </a:lnSpc>
              <a:spcBef>
                <a:spcPts val="0"/>
              </a:spcBef>
              <a:spcAft>
                <a:spcPts val="0"/>
              </a:spcAft>
              <a:buClr>
                <a:schemeClr val="lt1"/>
              </a:buClr>
              <a:buSzPts val="900"/>
              <a:buNone/>
              <a:defRPr sz="900">
                <a:solidFill>
                  <a:schemeClr val="lt1"/>
                </a:solidFill>
              </a:defRPr>
            </a:lvl3pPr>
            <a:lvl4pPr lvl="3" rtl="0">
              <a:lnSpc>
                <a:spcPct val="135000"/>
              </a:lnSpc>
              <a:spcBef>
                <a:spcPts val="0"/>
              </a:spcBef>
              <a:spcAft>
                <a:spcPts val="0"/>
              </a:spcAft>
              <a:buClr>
                <a:schemeClr val="lt1"/>
              </a:buClr>
              <a:buSzPts val="900"/>
              <a:buNone/>
              <a:defRPr sz="900">
                <a:solidFill>
                  <a:schemeClr val="lt1"/>
                </a:solidFill>
              </a:defRPr>
            </a:lvl4pPr>
            <a:lvl5pPr lvl="4" rtl="0">
              <a:lnSpc>
                <a:spcPct val="135000"/>
              </a:lnSpc>
              <a:spcBef>
                <a:spcPts val="0"/>
              </a:spcBef>
              <a:spcAft>
                <a:spcPts val="0"/>
              </a:spcAft>
              <a:buClr>
                <a:schemeClr val="lt1"/>
              </a:buClr>
              <a:buSzPts val="900"/>
              <a:buNone/>
              <a:defRPr sz="900">
                <a:solidFill>
                  <a:schemeClr val="lt1"/>
                </a:solidFill>
              </a:defRPr>
            </a:lvl5pPr>
            <a:lvl6pPr lvl="5" rtl="0">
              <a:lnSpc>
                <a:spcPct val="135000"/>
              </a:lnSpc>
              <a:spcBef>
                <a:spcPts val="0"/>
              </a:spcBef>
              <a:spcAft>
                <a:spcPts val="0"/>
              </a:spcAft>
              <a:buClr>
                <a:schemeClr val="lt1"/>
              </a:buClr>
              <a:buSzPts val="900"/>
              <a:buNone/>
              <a:defRPr sz="900">
                <a:solidFill>
                  <a:schemeClr val="lt1"/>
                </a:solidFill>
              </a:defRPr>
            </a:lvl6pPr>
            <a:lvl7pPr lvl="6" rtl="0">
              <a:lnSpc>
                <a:spcPct val="135000"/>
              </a:lnSpc>
              <a:spcBef>
                <a:spcPts val="0"/>
              </a:spcBef>
              <a:spcAft>
                <a:spcPts val="0"/>
              </a:spcAft>
              <a:buClr>
                <a:schemeClr val="lt1"/>
              </a:buClr>
              <a:buSzPts val="900"/>
              <a:buNone/>
              <a:defRPr sz="900">
                <a:solidFill>
                  <a:schemeClr val="lt1"/>
                </a:solidFill>
              </a:defRPr>
            </a:lvl7pPr>
            <a:lvl8pPr lvl="7" rtl="0">
              <a:lnSpc>
                <a:spcPct val="135000"/>
              </a:lnSpc>
              <a:spcBef>
                <a:spcPts val="0"/>
              </a:spcBef>
              <a:spcAft>
                <a:spcPts val="0"/>
              </a:spcAft>
              <a:buClr>
                <a:schemeClr val="lt1"/>
              </a:buClr>
              <a:buSzPts val="900"/>
              <a:buNone/>
              <a:defRPr sz="900">
                <a:solidFill>
                  <a:schemeClr val="lt1"/>
                </a:solidFill>
              </a:defRPr>
            </a:lvl8pPr>
            <a:lvl9pPr lvl="8" rtl="0">
              <a:lnSpc>
                <a:spcPct val="135000"/>
              </a:lnSpc>
              <a:spcBef>
                <a:spcPts val="0"/>
              </a:spcBef>
              <a:spcAft>
                <a:spcPts val="0"/>
              </a:spcAft>
              <a:buClr>
                <a:schemeClr val="lt1"/>
              </a:buClr>
              <a:buSzPts val="900"/>
              <a:buNone/>
              <a:defRPr sz="900">
                <a:solidFill>
                  <a:schemeClr val="lt1"/>
                </a:solidFill>
              </a:defRPr>
            </a:lvl9pPr>
          </a:lstStyle>
          <a:p/>
        </p:txBody>
      </p:sp>
      <p:sp>
        <p:nvSpPr>
          <p:cNvPr id="2870" name="Google Shape;2870;p249"/>
          <p:cNvSpPr txBox="1"/>
          <p:nvPr>
            <p:ph idx="3" type="subTitle"/>
          </p:nvPr>
        </p:nvSpPr>
        <p:spPr>
          <a:xfrm>
            <a:off x="3353888" y="3511275"/>
            <a:ext cx="1530300" cy="454200"/>
          </a:xfrm>
          <a:prstGeom prst="rect">
            <a:avLst/>
          </a:prstGeom>
        </p:spPr>
        <p:txBody>
          <a:bodyPr anchorCtr="0" anchor="t" bIns="91425" lIns="91425" spcFirstLastPara="1" rIns="91425" wrap="square" tIns="91425">
            <a:normAutofit/>
          </a:bodyPr>
          <a:lstStyle>
            <a:lvl1pPr lvl="0" rtl="0">
              <a:lnSpc>
                <a:spcPct val="135000"/>
              </a:lnSpc>
              <a:spcBef>
                <a:spcPts val="0"/>
              </a:spcBef>
              <a:spcAft>
                <a:spcPts val="0"/>
              </a:spcAft>
              <a:buClr>
                <a:schemeClr val="lt1"/>
              </a:buClr>
              <a:buSzPts val="900"/>
              <a:buNone/>
              <a:defRPr sz="900">
                <a:solidFill>
                  <a:schemeClr val="lt1"/>
                </a:solidFill>
              </a:defRPr>
            </a:lvl1pPr>
            <a:lvl2pPr lvl="1" rtl="0">
              <a:lnSpc>
                <a:spcPct val="135000"/>
              </a:lnSpc>
              <a:spcBef>
                <a:spcPts val="0"/>
              </a:spcBef>
              <a:spcAft>
                <a:spcPts val="0"/>
              </a:spcAft>
              <a:buClr>
                <a:schemeClr val="lt1"/>
              </a:buClr>
              <a:buSzPts val="900"/>
              <a:buNone/>
              <a:defRPr sz="900">
                <a:solidFill>
                  <a:schemeClr val="lt1"/>
                </a:solidFill>
              </a:defRPr>
            </a:lvl2pPr>
            <a:lvl3pPr lvl="2" rtl="0">
              <a:lnSpc>
                <a:spcPct val="135000"/>
              </a:lnSpc>
              <a:spcBef>
                <a:spcPts val="0"/>
              </a:spcBef>
              <a:spcAft>
                <a:spcPts val="0"/>
              </a:spcAft>
              <a:buClr>
                <a:schemeClr val="lt1"/>
              </a:buClr>
              <a:buSzPts val="900"/>
              <a:buNone/>
              <a:defRPr sz="900">
                <a:solidFill>
                  <a:schemeClr val="lt1"/>
                </a:solidFill>
              </a:defRPr>
            </a:lvl3pPr>
            <a:lvl4pPr lvl="3" rtl="0">
              <a:lnSpc>
                <a:spcPct val="135000"/>
              </a:lnSpc>
              <a:spcBef>
                <a:spcPts val="0"/>
              </a:spcBef>
              <a:spcAft>
                <a:spcPts val="0"/>
              </a:spcAft>
              <a:buClr>
                <a:schemeClr val="lt1"/>
              </a:buClr>
              <a:buSzPts val="900"/>
              <a:buNone/>
              <a:defRPr sz="900">
                <a:solidFill>
                  <a:schemeClr val="lt1"/>
                </a:solidFill>
              </a:defRPr>
            </a:lvl4pPr>
            <a:lvl5pPr lvl="4" rtl="0">
              <a:lnSpc>
                <a:spcPct val="135000"/>
              </a:lnSpc>
              <a:spcBef>
                <a:spcPts val="0"/>
              </a:spcBef>
              <a:spcAft>
                <a:spcPts val="0"/>
              </a:spcAft>
              <a:buClr>
                <a:schemeClr val="lt1"/>
              </a:buClr>
              <a:buSzPts val="900"/>
              <a:buNone/>
              <a:defRPr sz="900">
                <a:solidFill>
                  <a:schemeClr val="lt1"/>
                </a:solidFill>
              </a:defRPr>
            </a:lvl5pPr>
            <a:lvl6pPr lvl="5" rtl="0">
              <a:lnSpc>
                <a:spcPct val="135000"/>
              </a:lnSpc>
              <a:spcBef>
                <a:spcPts val="0"/>
              </a:spcBef>
              <a:spcAft>
                <a:spcPts val="0"/>
              </a:spcAft>
              <a:buClr>
                <a:schemeClr val="lt1"/>
              </a:buClr>
              <a:buSzPts val="900"/>
              <a:buNone/>
              <a:defRPr sz="900">
                <a:solidFill>
                  <a:schemeClr val="lt1"/>
                </a:solidFill>
              </a:defRPr>
            </a:lvl6pPr>
            <a:lvl7pPr lvl="6" rtl="0">
              <a:lnSpc>
                <a:spcPct val="135000"/>
              </a:lnSpc>
              <a:spcBef>
                <a:spcPts val="0"/>
              </a:spcBef>
              <a:spcAft>
                <a:spcPts val="0"/>
              </a:spcAft>
              <a:buClr>
                <a:schemeClr val="lt1"/>
              </a:buClr>
              <a:buSzPts val="900"/>
              <a:buNone/>
              <a:defRPr sz="900">
                <a:solidFill>
                  <a:schemeClr val="lt1"/>
                </a:solidFill>
              </a:defRPr>
            </a:lvl7pPr>
            <a:lvl8pPr lvl="7" rtl="0">
              <a:lnSpc>
                <a:spcPct val="135000"/>
              </a:lnSpc>
              <a:spcBef>
                <a:spcPts val="0"/>
              </a:spcBef>
              <a:spcAft>
                <a:spcPts val="0"/>
              </a:spcAft>
              <a:buClr>
                <a:schemeClr val="lt1"/>
              </a:buClr>
              <a:buSzPts val="900"/>
              <a:buNone/>
              <a:defRPr sz="900">
                <a:solidFill>
                  <a:schemeClr val="lt1"/>
                </a:solidFill>
              </a:defRPr>
            </a:lvl8pPr>
            <a:lvl9pPr lvl="8" rtl="0">
              <a:lnSpc>
                <a:spcPct val="135000"/>
              </a:lnSpc>
              <a:spcBef>
                <a:spcPts val="0"/>
              </a:spcBef>
              <a:spcAft>
                <a:spcPts val="0"/>
              </a:spcAft>
              <a:buClr>
                <a:schemeClr val="lt1"/>
              </a:buClr>
              <a:buSzPts val="900"/>
              <a:buNone/>
              <a:defRPr sz="900">
                <a:solidFill>
                  <a:schemeClr val="lt1"/>
                </a:solidFill>
              </a:defRPr>
            </a:lvl9pPr>
          </a:lstStyle>
          <a:p/>
        </p:txBody>
      </p:sp>
      <p:pic>
        <p:nvPicPr>
          <p:cNvPr id="2871" name="Google Shape;2871;p249"/>
          <p:cNvPicPr preferRelativeResize="0"/>
          <p:nvPr/>
        </p:nvPicPr>
        <p:blipFill>
          <a:blip r:embed="rId3">
            <a:alphaModFix/>
          </a:blip>
          <a:stretch>
            <a:fillRect/>
          </a:stretch>
        </p:blipFill>
        <p:spPr>
          <a:xfrm>
            <a:off x="7580138" y="4652989"/>
            <a:ext cx="1185206" cy="279575"/>
          </a:xfrm>
          <a:prstGeom prst="rect">
            <a:avLst/>
          </a:prstGeom>
          <a:noFill/>
          <a:ln>
            <a:noFill/>
          </a:ln>
        </p:spPr>
      </p:pic>
      <p:cxnSp>
        <p:nvCxnSpPr>
          <p:cNvPr id="2872" name="Google Shape;2872;p249"/>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2873" name="Google Shape;2873;p249"/>
          <p:cNvSpPr txBox="1"/>
          <p:nvPr>
            <p:ph idx="12" type="sldNum"/>
          </p:nvPr>
        </p:nvSpPr>
        <p:spPr>
          <a:xfrm>
            <a:off x="61481" y="4627167"/>
            <a:ext cx="548700" cy="107700"/>
          </a:xfrm>
          <a:prstGeom prst="rect">
            <a:avLst/>
          </a:prstGeom>
        </p:spPr>
        <p:txBody>
          <a:bodyPr anchorCtr="0" anchor="b" bIns="0" lIns="0" spcFirstLastPara="1" rIns="0" wrap="square" tIns="0">
            <a:norm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subhead, and body">
  <p:cSld name="CUSTOM_4_17">
    <p:spTree>
      <p:nvGrpSpPr>
        <p:cNvPr id="2874" name="Shape 2874"/>
        <p:cNvGrpSpPr/>
        <p:nvPr/>
      </p:nvGrpSpPr>
      <p:grpSpPr>
        <a:xfrm>
          <a:off x="0" y="0"/>
          <a:ext cx="0" cy="0"/>
          <a:chOff x="0" y="0"/>
          <a:chExt cx="0" cy="0"/>
        </a:xfrm>
      </p:grpSpPr>
      <p:sp>
        <p:nvSpPr>
          <p:cNvPr id="2875" name="Google Shape;2875;p250"/>
          <p:cNvSpPr txBox="1"/>
          <p:nvPr>
            <p:ph idx="1" type="subTitle"/>
          </p:nvPr>
        </p:nvSpPr>
        <p:spPr>
          <a:xfrm>
            <a:off x="335831" y="41580"/>
            <a:ext cx="3861600" cy="612300"/>
          </a:xfrm>
          <a:prstGeom prst="rect">
            <a:avLst/>
          </a:prstGeom>
        </p:spPr>
        <p:txBody>
          <a:bodyPr anchorCtr="0" anchor="ctr" bIns="68575" lIns="329175" spcFirstLastPara="1" rIns="68575" wrap="square" tIns="68575">
            <a:normAutofit/>
          </a:bodyPr>
          <a:lstStyle>
            <a:lvl1pPr lvl="0"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p:txBody>
      </p:sp>
      <p:sp>
        <p:nvSpPr>
          <p:cNvPr id="2876" name="Google Shape;2876;p250"/>
          <p:cNvSpPr txBox="1"/>
          <p:nvPr>
            <p:ph type="title"/>
          </p:nvPr>
        </p:nvSpPr>
        <p:spPr>
          <a:xfrm>
            <a:off x="663788" y="653813"/>
            <a:ext cx="7816500" cy="414900"/>
          </a:xfrm>
          <a:prstGeom prst="rect">
            <a:avLst/>
          </a:prstGeom>
        </p:spPr>
        <p:txBody>
          <a:bodyPr anchorCtr="0" anchor="t" bIns="91425" lIns="91425" spcFirstLastPara="1" rIns="91425" wrap="square" tIns="91425">
            <a:normAutofit/>
          </a:bodyPr>
          <a:lstStyle>
            <a:lvl1pPr lvl="0" rtl="0" algn="ctr">
              <a:lnSpc>
                <a:spcPct val="130000"/>
              </a:lnSpc>
              <a:spcBef>
                <a:spcPts val="0"/>
              </a:spcBef>
              <a:spcAft>
                <a:spcPts val="0"/>
              </a:spcAft>
              <a:buNone/>
              <a:defRPr sz="20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cxnSp>
        <p:nvCxnSpPr>
          <p:cNvPr id="2877" name="Google Shape;2877;p250"/>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2878" name="Google Shape;2878;p250"/>
          <p:cNvCxnSpPr/>
          <p:nvPr/>
        </p:nvCxnSpPr>
        <p:spPr>
          <a:xfrm rot="10800000">
            <a:off x="335825" y="4801200"/>
            <a:ext cx="0" cy="342300"/>
          </a:xfrm>
          <a:prstGeom prst="straightConnector1">
            <a:avLst/>
          </a:prstGeom>
          <a:noFill/>
          <a:ln cap="flat" cmpd="sng" w="9525">
            <a:solidFill>
              <a:schemeClr val="accent1"/>
            </a:solidFill>
            <a:prstDash val="solid"/>
            <a:round/>
            <a:headEnd len="med" w="med" type="none"/>
            <a:tailEnd len="med" w="med" type="none"/>
          </a:ln>
        </p:spPr>
      </p:cxnSp>
      <p:sp>
        <p:nvSpPr>
          <p:cNvPr id="2879" name="Google Shape;2879;p250"/>
          <p:cNvSpPr txBox="1"/>
          <p:nvPr>
            <p:ph idx="12" type="sldNum"/>
          </p:nvPr>
        </p:nvSpPr>
        <p:spPr>
          <a:xfrm>
            <a:off x="61481" y="4627167"/>
            <a:ext cx="548700" cy="107700"/>
          </a:xfrm>
          <a:prstGeom prst="rect">
            <a:avLst/>
          </a:prstGeom>
        </p:spPr>
        <p:txBody>
          <a:bodyPr anchorCtr="0" anchor="b" bIns="0" lIns="0" spcFirstLastPara="1" rIns="0" wrap="square" tIns="0">
            <a:norm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2880" name="Google Shape;2880;p250"/>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2881" name="Google Shape;2881;p250"/>
          <p:cNvSpPr txBox="1"/>
          <p:nvPr>
            <p:ph idx="2" type="subTitle"/>
          </p:nvPr>
        </p:nvSpPr>
        <p:spPr>
          <a:xfrm>
            <a:off x="663844" y="1068713"/>
            <a:ext cx="7816500" cy="529200"/>
          </a:xfrm>
          <a:prstGeom prst="rect">
            <a:avLst/>
          </a:prstGeom>
        </p:spPr>
        <p:txBody>
          <a:bodyPr anchorCtr="0" anchor="t" bIns="91425" lIns="91425" spcFirstLastPara="1" rIns="91425" wrap="square" tIns="91425">
            <a:normAutofit/>
          </a:bodyPr>
          <a:lstStyle>
            <a:lvl1pPr lvl="0" rtl="0" algn="ctr">
              <a:spcBef>
                <a:spcPts val="0"/>
              </a:spcBef>
              <a:spcAft>
                <a:spcPts val="0"/>
              </a:spcAft>
              <a:buNone/>
              <a:defRPr sz="1400">
                <a:solidFill>
                  <a:schemeClr val="accent1"/>
                </a:solidFill>
              </a:defRPr>
            </a:lvl1pPr>
            <a:lvl2pPr lvl="1" rtl="0" algn="ctr">
              <a:spcBef>
                <a:spcPts val="1200"/>
              </a:spcBef>
              <a:spcAft>
                <a:spcPts val="0"/>
              </a:spcAft>
              <a:buNone/>
              <a:defRPr sz="1400">
                <a:solidFill>
                  <a:schemeClr val="accent1"/>
                </a:solidFill>
              </a:defRPr>
            </a:lvl2pPr>
            <a:lvl3pPr lvl="2" rtl="0" algn="ctr">
              <a:spcBef>
                <a:spcPts val="1200"/>
              </a:spcBef>
              <a:spcAft>
                <a:spcPts val="0"/>
              </a:spcAft>
              <a:buNone/>
              <a:defRPr sz="1400">
                <a:solidFill>
                  <a:schemeClr val="accent1"/>
                </a:solidFill>
              </a:defRPr>
            </a:lvl3pPr>
            <a:lvl4pPr lvl="3" rtl="0" algn="ctr">
              <a:spcBef>
                <a:spcPts val="1200"/>
              </a:spcBef>
              <a:spcAft>
                <a:spcPts val="0"/>
              </a:spcAft>
              <a:buNone/>
              <a:defRPr sz="1400">
                <a:solidFill>
                  <a:schemeClr val="accent1"/>
                </a:solidFill>
              </a:defRPr>
            </a:lvl4pPr>
            <a:lvl5pPr lvl="4" rtl="0" algn="ctr">
              <a:spcBef>
                <a:spcPts val="1200"/>
              </a:spcBef>
              <a:spcAft>
                <a:spcPts val="0"/>
              </a:spcAft>
              <a:buNone/>
              <a:defRPr sz="1400">
                <a:solidFill>
                  <a:schemeClr val="accent1"/>
                </a:solidFill>
              </a:defRPr>
            </a:lvl5pPr>
            <a:lvl6pPr lvl="5" rtl="0" algn="ctr">
              <a:spcBef>
                <a:spcPts val="1200"/>
              </a:spcBef>
              <a:spcAft>
                <a:spcPts val="0"/>
              </a:spcAft>
              <a:buNone/>
              <a:defRPr sz="1400">
                <a:solidFill>
                  <a:schemeClr val="accent1"/>
                </a:solidFill>
              </a:defRPr>
            </a:lvl6pPr>
            <a:lvl7pPr lvl="6" rtl="0" algn="ctr">
              <a:spcBef>
                <a:spcPts val="1200"/>
              </a:spcBef>
              <a:spcAft>
                <a:spcPts val="0"/>
              </a:spcAft>
              <a:buNone/>
              <a:defRPr sz="1400">
                <a:solidFill>
                  <a:schemeClr val="accent1"/>
                </a:solidFill>
              </a:defRPr>
            </a:lvl7pPr>
            <a:lvl8pPr lvl="7" rtl="0" algn="ctr">
              <a:spcBef>
                <a:spcPts val="1200"/>
              </a:spcBef>
              <a:spcAft>
                <a:spcPts val="0"/>
              </a:spcAft>
              <a:buNone/>
              <a:defRPr sz="1400">
                <a:solidFill>
                  <a:schemeClr val="accent1"/>
                </a:solidFill>
              </a:defRPr>
            </a:lvl8pPr>
            <a:lvl9pPr lvl="8" rtl="0" algn="ctr">
              <a:spcBef>
                <a:spcPts val="1200"/>
              </a:spcBef>
              <a:spcAft>
                <a:spcPts val="1200"/>
              </a:spcAft>
              <a:buNone/>
              <a:defRPr sz="1400">
                <a:solidFill>
                  <a:schemeClr val="accent1"/>
                </a:solidFill>
              </a:defRPr>
            </a:lvl9pPr>
          </a:lstStyle>
          <a:p/>
        </p:txBody>
      </p:sp>
      <p:sp>
        <p:nvSpPr>
          <p:cNvPr id="2882" name="Google Shape;2882;p250"/>
          <p:cNvSpPr txBox="1"/>
          <p:nvPr>
            <p:ph idx="3" type="subTitle"/>
          </p:nvPr>
        </p:nvSpPr>
        <p:spPr>
          <a:xfrm>
            <a:off x="663788" y="4627163"/>
            <a:ext cx="6001800" cy="420000"/>
          </a:xfrm>
          <a:prstGeom prst="rect">
            <a:avLst/>
          </a:prstGeom>
        </p:spPr>
        <p:txBody>
          <a:bodyPr anchorCtr="0" anchor="b" bIns="91425" lIns="91425" spcFirstLastPara="1" rIns="91425" wrap="square" tIns="91425">
            <a:norm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
        <p:nvSpPr>
          <p:cNvPr id="2883" name="Google Shape;2883;p250"/>
          <p:cNvSpPr txBox="1"/>
          <p:nvPr>
            <p:ph idx="4" type="body"/>
          </p:nvPr>
        </p:nvSpPr>
        <p:spPr>
          <a:xfrm>
            <a:off x="1828800" y="1714500"/>
            <a:ext cx="5486400" cy="2743200"/>
          </a:xfrm>
          <a:prstGeom prst="rect">
            <a:avLst/>
          </a:prstGeom>
        </p:spPr>
        <p:txBody>
          <a:bodyPr anchorCtr="0" anchor="t" bIns="0" lIns="0" spcFirstLastPara="1" rIns="0" wrap="square" tIns="0">
            <a:normAutofit/>
          </a:bodyPr>
          <a:lstStyle>
            <a:lvl1pPr indent="-298450" lvl="0" marL="457200" rtl="0">
              <a:lnSpc>
                <a:spcPct val="140000"/>
              </a:lnSpc>
              <a:spcBef>
                <a:spcPts val="800"/>
              </a:spcBef>
              <a:spcAft>
                <a:spcPts val="0"/>
              </a:spcAft>
              <a:buSzPts val="1100"/>
              <a:buChar char="●"/>
              <a:defRPr sz="1100"/>
            </a:lvl1pPr>
            <a:lvl2pPr indent="-285750" lvl="1" marL="914400" rtl="0">
              <a:lnSpc>
                <a:spcPct val="140000"/>
              </a:lnSpc>
              <a:spcBef>
                <a:spcPts val="800"/>
              </a:spcBef>
              <a:spcAft>
                <a:spcPts val="0"/>
              </a:spcAft>
              <a:buSzPts val="900"/>
              <a:buChar char="○"/>
              <a:defRPr sz="900"/>
            </a:lvl2pPr>
            <a:lvl3pPr indent="-285750" lvl="2" marL="1371600" rtl="0">
              <a:lnSpc>
                <a:spcPct val="140000"/>
              </a:lnSpc>
              <a:spcBef>
                <a:spcPts val="800"/>
              </a:spcBef>
              <a:spcAft>
                <a:spcPts val="0"/>
              </a:spcAft>
              <a:buSzPts val="900"/>
              <a:buChar char="■"/>
              <a:defRPr sz="900"/>
            </a:lvl3pPr>
            <a:lvl4pPr indent="-285750" lvl="3" marL="1828800" rtl="0">
              <a:lnSpc>
                <a:spcPct val="140000"/>
              </a:lnSpc>
              <a:spcBef>
                <a:spcPts val="800"/>
              </a:spcBef>
              <a:spcAft>
                <a:spcPts val="0"/>
              </a:spcAft>
              <a:buSzPts val="900"/>
              <a:buChar char="●"/>
              <a:defRPr sz="900"/>
            </a:lvl4pPr>
            <a:lvl5pPr indent="-285750" lvl="4" marL="2286000" rtl="0">
              <a:lnSpc>
                <a:spcPct val="140000"/>
              </a:lnSpc>
              <a:spcBef>
                <a:spcPts val="800"/>
              </a:spcBef>
              <a:spcAft>
                <a:spcPts val="0"/>
              </a:spcAft>
              <a:buSzPts val="900"/>
              <a:buChar char="○"/>
              <a:defRPr sz="900"/>
            </a:lvl5pPr>
            <a:lvl6pPr indent="-285750" lvl="5" marL="2743200" rtl="0">
              <a:lnSpc>
                <a:spcPct val="140000"/>
              </a:lnSpc>
              <a:spcBef>
                <a:spcPts val="800"/>
              </a:spcBef>
              <a:spcAft>
                <a:spcPts val="0"/>
              </a:spcAft>
              <a:buSzPts val="900"/>
              <a:buChar char="■"/>
              <a:defRPr sz="900"/>
            </a:lvl6pPr>
            <a:lvl7pPr indent="-285750" lvl="6" marL="3200400" rtl="0">
              <a:lnSpc>
                <a:spcPct val="140000"/>
              </a:lnSpc>
              <a:spcBef>
                <a:spcPts val="800"/>
              </a:spcBef>
              <a:spcAft>
                <a:spcPts val="0"/>
              </a:spcAft>
              <a:buSzPts val="900"/>
              <a:buChar char="●"/>
              <a:defRPr sz="900"/>
            </a:lvl7pPr>
            <a:lvl8pPr indent="-285750" lvl="7" marL="3657600" rtl="0">
              <a:lnSpc>
                <a:spcPct val="140000"/>
              </a:lnSpc>
              <a:spcBef>
                <a:spcPts val="800"/>
              </a:spcBef>
              <a:spcAft>
                <a:spcPts val="0"/>
              </a:spcAft>
              <a:buSzPts val="900"/>
              <a:buChar char="○"/>
              <a:defRPr sz="900"/>
            </a:lvl8pPr>
            <a:lvl9pPr indent="-285750" lvl="8" marL="4114800" rtl="0">
              <a:lnSpc>
                <a:spcPct val="140000"/>
              </a:lnSpc>
              <a:spcBef>
                <a:spcPts val="800"/>
              </a:spcBef>
              <a:spcAft>
                <a:spcPts val="800"/>
              </a:spcAft>
              <a:buSzPts val="900"/>
              <a:buChar char="■"/>
              <a:defRPr sz="900"/>
            </a:lvl9pPr>
          </a:lstStyle>
          <a:p/>
        </p:txBody>
      </p:sp>
      <p:sp>
        <p:nvSpPr>
          <p:cNvPr id="2884" name="Google Shape;2884;p250"/>
          <p:cNvSpPr txBox="1"/>
          <p:nvPr/>
        </p:nvSpPr>
        <p:spPr>
          <a:xfrm>
            <a:off x="7939950" y="85988"/>
            <a:ext cx="1038900" cy="1710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lang="en" sz="500">
                <a:latin typeface="Red Hat Text"/>
                <a:ea typeface="Red Hat Text"/>
                <a:cs typeface="Red Hat Text"/>
                <a:sym typeface="Red Hat Text"/>
              </a:rPr>
              <a:t>Confidential</a:t>
            </a:r>
            <a:endParaRPr sz="500">
              <a:latin typeface="Red Hat Text"/>
              <a:ea typeface="Red Hat Text"/>
              <a:cs typeface="Red Hat Text"/>
              <a:sym typeface="Red Hat Text"/>
            </a:endParaRPr>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13">
  <p:cSld name="CUSTOM_4_37">
    <p:spTree>
      <p:nvGrpSpPr>
        <p:cNvPr id="2885" name="Shape 2885"/>
        <p:cNvGrpSpPr/>
        <p:nvPr/>
      </p:nvGrpSpPr>
      <p:grpSpPr>
        <a:xfrm>
          <a:off x="0" y="0"/>
          <a:ext cx="0" cy="0"/>
          <a:chOff x="0" y="0"/>
          <a:chExt cx="0" cy="0"/>
        </a:xfrm>
      </p:grpSpPr>
      <p:sp>
        <p:nvSpPr>
          <p:cNvPr id="2886" name="Google Shape;2886;p251"/>
          <p:cNvSpPr txBox="1"/>
          <p:nvPr>
            <p:ph type="title"/>
          </p:nvPr>
        </p:nvSpPr>
        <p:spPr>
          <a:xfrm>
            <a:off x="1314450" y="709500"/>
            <a:ext cx="6515100" cy="726000"/>
          </a:xfrm>
          <a:prstGeom prst="rect">
            <a:avLst/>
          </a:prstGeom>
        </p:spPr>
        <p:txBody>
          <a:bodyPr anchorCtr="0" anchor="t" bIns="91425" lIns="91425" spcFirstLastPara="1" rIns="91425" wrap="square" tIns="91425">
            <a:normAutofit/>
          </a:bodyPr>
          <a:lstStyle>
            <a:lvl1pPr lvl="0" rtl="0" algn="ctr">
              <a:lnSpc>
                <a:spcPct val="130000"/>
              </a:lnSpc>
              <a:spcBef>
                <a:spcPts val="0"/>
              </a:spcBef>
              <a:spcAft>
                <a:spcPts val="0"/>
              </a:spcAft>
              <a:buNone/>
              <a:defRPr sz="2000">
                <a:solidFill>
                  <a:srgbClr val="000000"/>
                </a:solidFill>
              </a:defRPr>
            </a:lvl1pPr>
            <a:lvl2pPr lvl="1" rtl="0" algn="ctr">
              <a:lnSpc>
                <a:spcPct val="130000"/>
              </a:lnSpc>
              <a:spcBef>
                <a:spcPts val="0"/>
              </a:spcBef>
              <a:spcAft>
                <a:spcPts val="0"/>
              </a:spcAft>
              <a:buNone/>
              <a:defRPr sz="2000">
                <a:solidFill>
                  <a:srgbClr val="000000"/>
                </a:solidFill>
              </a:defRPr>
            </a:lvl2pPr>
            <a:lvl3pPr lvl="2" rtl="0" algn="ctr">
              <a:lnSpc>
                <a:spcPct val="130000"/>
              </a:lnSpc>
              <a:spcBef>
                <a:spcPts val="0"/>
              </a:spcBef>
              <a:spcAft>
                <a:spcPts val="0"/>
              </a:spcAft>
              <a:buNone/>
              <a:defRPr sz="2000">
                <a:solidFill>
                  <a:srgbClr val="000000"/>
                </a:solidFill>
              </a:defRPr>
            </a:lvl3pPr>
            <a:lvl4pPr lvl="3" rtl="0" algn="ctr">
              <a:lnSpc>
                <a:spcPct val="130000"/>
              </a:lnSpc>
              <a:spcBef>
                <a:spcPts val="0"/>
              </a:spcBef>
              <a:spcAft>
                <a:spcPts val="0"/>
              </a:spcAft>
              <a:buNone/>
              <a:defRPr sz="2000">
                <a:solidFill>
                  <a:srgbClr val="000000"/>
                </a:solidFill>
              </a:defRPr>
            </a:lvl4pPr>
            <a:lvl5pPr lvl="4" rtl="0" algn="ctr">
              <a:lnSpc>
                <a:spcPct val="130000"/>
              </a:lnSpc>
              <a:spcBef>
                <a:spcPts val="0"/>
              </a:spcBef>
              <a:spcAft>
                <a:spcPts val="0"/>
              </a:spcAft>
              <a:buNone/>
              <a:defRPr sz="2000">
                <a:solidFill>
                  <a:srgbClr val="000000"/>
                </a:solidFill>
              </a:defRPr>
            </a:lvl5pPr>
            <a:lvl6pPr lvl="5" rtl="0" algn="ctr">
              <a:lnSpc>
                <a:spcPct val="130000"/>
              </a:lnSpc>
              <a:spcBef>
                <a:spcPts val="0"/>
              </a:spcBef>
              <a:spcAft>
                <a:spcPts val="0"/>
              </a:spcAft>
              <a:buNone/>
              <a:defRPr sz="2000">
                <a:solidFill>
                  <a:srgbClr val="000000"/>
                </a:solidFill>
              </a:defRPr>
            </a:lvl6pPr>
            <a:lvl7pPr lvl="6" rtl="0" algn="ctr">
              <a:lnSpc>
                <a:spcPct val="130000"/>
              </a:lnSpc>
              <a:spcBef>
                <a:spcPts val="0"/>
              </a:spcBef>
              <a:spcAft>
                <a:spcPts val="0"/>
              </a:spcAft>
              <a:buNone/>
              <a:defRPr sz="2000">
                <a:solidFill>
                  <a:srgbClr val="000000"/>
                </a:solidFill>
              </a:defRPr>
            </a:lvl7pPr>
            <a:lvl8pPr lvl="7" rtl="0" algn="ctr">
              <a:lnSpc>
                <a:spcPct val="130000"/>
              </a:lnSpc>
              <a:spcBef>
                <a:spcPts val="0"/>
              </a:spcBef>
              <a:spcAft>
                <a:spcPts val="0"/>
              </a:spcAft>
              <a:buNone/>
              <a:defRPr sz="2000">
                <a:solidFill>
                  <a:srgbClr val="000000"/>
                </a:solidFill>
              </a:defRPr>
            </a:lvl8pPr>
            <a:lvl9pPr lvl="8" rtl="0" algn="ctr">
              <a:lnSpc>
                <a:spcPct val="130000"/>
              </a:lnSpc>
              <a:spcBef>
                <a:spcPts val="0"/>
              </a:spcBef>
              <a:spcAft>
                <a:spcPts val="0"/>
              </a:spcAft>
              <a:buNone/>
              <a:defRPr sz="2000">
                <a:solidFill>
                  <a:srgbClr val="000000"/>
                </a:solidFill>
              </a:defRPr>
            </a:lvl9pPr>
          </a:lstStyle>
          <a:p/>
        </p:txBody>
      </p:sp>
      <p:cxnSp>
        <p:nvCxnSpPr>
          <p:cNvPr id="2887" name="Google Shape;2887;p251"/>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2888" name="Google Shape;2888;p251"/>
          <p:cNvSpPr txBox="1"/>
          <p:nvPr>
            <p:ph idx="1" type="subTitle"/>
          </p:nvPr>
        </p:nvSpPr>
        <p:spPr>
          <a:xfrm>
            <a:off x="335831" y="41580"/>
            <a:ext cx="3861600" cy="612300"/>
          </a:xfrm>
          <a:prstGeom prst="rect">
            <a:avLst/>
          </a:prstGeom>
        </p:spPr>
        <p:txBody>
          <a:bodyPr anchorCtr="0" anchor="ctr" bIns="68575" lIns="329175" spcFirstLastPara="1" rIns="68575" wrap="square" tIns="68575">
            <a:normAutofit/>
          </a:bodyPr>
          <a:lstStyle>
            <a:lvl1pPr lvl="0"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9pPr>
          </a:lstStyle>
          <a:p/>
        </p:txBody>
      </p:sp>
      <p:cxnSp>
        <p:nvCxnSpPr>
          <p:cNvPr id="2889" name="Google Shape;2889;p251"/>
          <p:cNvCxnSpPr/>
          <p:nvPr/>
        </p:nvCxnSpPr>
        <p:spPr>
          <a:xfrm rot="10800000">
            <a:off x="335825" y="4801200"/>
            <a:ext cx="0" cy="342300"/>
          </a:xfrm>
          <a:prstGeom prst="straightConnector1">
            <a:avLst/>
          </a:prstGeom>
          <a:noFill/>
          <a:ln cap="flat" cmpd="sng" w="9525">
            <a:solidFill>
              <a:srgbClr val="EE0000"/>
            </a:solidFill>
            <a:prstDash val="solid"/>
            <a:round/>
            <a:headEnd len="med" w="med" type="none"/>
            <a:tailEnd len="med" w="med" type="none"/>
          </a:ln>
        </p:spPr>
      </p:cxnSp>
      <p:sp>
        <p:nvSpPr>
          <p:cNvPr id="2890" name="Google Shape;2890;p251"/>
          <p:cNvSpPr txBox="1"/>
          <p:nvPr>
            <p:ph idx="12" type="sldNum"/>
          </p:nvPr>
        </p:nvSpPr>
        <p:spPr>
          <a:xfrm>
            <a:off x="61481" y="4627167"/>
            <a:ext cx="548700" cy="107700"/>
          </a:xfrm>
          <a:prstGeom prst="rect">
            <a:avLst/>
          </a:prstGeom>
        </p:spPr>
        <p:txBody>
          <a:bodyPr anchorCtr="0" anchor="b" bIns="0" lIns="0" spcFirstLastPara="1" rIns="0" wrap="square" tIns="0">
            <a:norm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2891" name="Google Shape;2891;p251"/>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Clr>
                <a:schemeClr val="dk1"/>
              </a:buClr>
              <a:buSzPts val="800"/>
              <a:buFont typeface="Arial"/>
              <a:buNone/>
            </a:pPr>
            <a:r>
              <a:rPr b="1" lang="en" sz="500">
                <a:solidFill>
                  <a:srgbClr val="666666"/>
                </a:solidFill>
                <a:latin typeface="Overpass"/>
                <a:ea typeface="Overpass"/>
                <a:cs typeface="Overpass"/>
                <a:sym typeface="Overpass"/>
              </a:rPr>
              <a:t>FOR INTERNAL USE ONLY</a:t>
            </a:r>
            <a:endParaRPr sz="500">
              <a:solidFill>
                <a:srgbClr val="666666"/>
              </a:solidFill>
              <a:latin typeface="Overpass Light"/>
              <a:ea typeface="Overpass Light"/>
              <a:cs typeface="Overpass Light"/>
              <a:sym typeface="Overpass Light"/>
            </a:endParaRPr>
          </a:p>
        </p:txBody>
      </p:sp>
      <p:pic>
        <p:nvPicPr>
          <p:cNvPr id="2892" name="Google Shape;2892;p251"/>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2893" name="Google Shape;2893;p251"/>
          <p:cNvSpPr txBox="1"/>
          <p:nvPr>
            <p:ph idx="2" type="subTitle"/>
          </p:nvPr>
        </p:nvSpPr>
        <p:spPr>
          <a:xfrm>
            <a:off x="663788" y="4627163"/>
            <a:ext cx="6887400" cy="420000"/>
          </a:xfrm>
          <a:prstGeom prst="rect">
            <a:avLst/>
          </a:prstGeom>
        </p:spPr>
        <p:txBody>
          <a:bodyPr anchorCtr="0" anchor="b" bIns="91425" lIns="91425" spcFirstLastPara="1" rIns="91425" wrap="square" tIns="91425">
            <a:norm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13 1">
  <p:cSld name="CUSTOM_4_37_1">
    <p:spTree>
      <p:nvGrpSpPr>
        <p:cNvPr id="2894" name="Shape 2894"/>
        <p:cNvGrpSpPr/>
        <p:nvPr/>
      </p:nvGrpSpPr>
      <p:grpSpPr>
        <a:xfrm>
          <a:off x="0" y="0"/>
          <a:ext cx="0" cy="0"/>
          <a:chOff x="0" y="0"/>
          <a:chExt cx="0" cy="0"/>
        </a:xfrm>
      </p:grpSpPr>
      <p:sp>
        <p:nvSpPr>
          <p:cNvPr id="2895" name="Google Shape;2895;p252"/>
          <p:cNvSpPr txBox="1"/>
          <p:nvPr>
            <p:ph type="title"/>
          </p:nvPr>
        </p:nvSpPr>
        <p:spPr>
          <a:xfrm>
            <a:off x="1314450" y="709500"/>
            <a:ext cx="6515100" cy="726000"/>
          </a:xfrm>
          <a:prstGeom prst="rect">
            <a:avLst/>
          </a:prstGeom>
        </p:spPr>
        <p:txBody>
          <a:bodyPr anchorCtr="0" anchor="t" bIns="91425" lIns="91425" spcFirstLastPara="1" rIns="91425" wrap="square" tIns="91425">
            <a:normAutofit/>
          </a:bodyPr>
          <a:lstStyle>
            <a:lvl1pPr lvl="0" rtl="0" algn="ctr">
              <a:lnSpc>
                <a:spcPct val="130000"/>
              </a:lnSpc>
              <a:spcBef>
                <a:spcPts val="0"/>
              </a:spcBef>
              <a:spcAft>
                <a:spcPts val="0"/>
              </a:spcAft>
              <a:buNone/>
              <a:defRPr sz="2000">
                <a:solidFill>
                  <a:srgbClr val="000000"/>
                </a:solidFill>
              </a:defRPr>
            </a:lvl1pPr>
            <a:lvl2pPr lvl="1" rtl="0" algn="ctr">
              <a:lnSpc>
                <a:spcPct val="130000"/>
              </a:lnSpc>
              <a:spcBef>
                <a:spcPts val="0"/>
              </a:spcBef>
              <a:spcAft>
                <a:spcPts val="0"/>
              </a:spcAft>
              <a:buNone/>
              <a:defRPr sz="2000">
                <a:solidFill>
                  <a:srgbClr val="000000"/>
                </a:solidFill>
              </a:defRPr>
            </a:lvl2pPr>
            <a:lvl3pPr lvl="2" rtl="0" algn="ctr">
              <a:lnSpc>
                <a:spcPct val="130000"/>
              </a:lnSpc>
              <a:spcBef>
                <a:spcPts val="0"/>
              </a:spcBef>
              <a:spcAft>
                <a:spcPts val="0"/>
              </a:spcAft>
              <a:buNone/>
              <a:defRPr sz="2000">
                <a:solidFill>
                  <a:srgbClr val="000000"/>
                </a:solidFill>
              </a:defRPr>
            </a:lvl3pPr>
            <a:lvl4pPr lvl="3" rtl="0" algn="ctr">
              <a:lnSpc>
                <a:spcPct val="130000"/>
              </a:lnSpc>
              <a:spcBef>
                <a:spcPts val="0"/>
              </a:spcBef>
              <a:spcAft>
                <a:spcPts val="0"/>
              </a:spcAft>
              <a:buNone/>
              <a:defRPr sz="2000">
                <a:solidFill>
                  <a:srgbClr val="000000"/>
                </a:solidFill>
              </a:defRPr>
            </a:lvl4pPr>
            <a:lvl5pPr lvl="4" rtl="0" algn="ctr">
              <a:lnSpc>
                <a:spcPct val="130000"/>
              </a:lnSpc>
              <a:spcBef>
                <a:spcPts val="0"/>
              </a:spcBef>
              <a:spcAft>
                <a:spcPts val="0"/>
              </a:spcAft>
              <a:buNone/>
              <a:defRPr sz="2000">
                <a:solidFill>
                  <a:srgbClr val="000000"/>
                </a:solidFill>
              </a:defRPr>
            </a:lvl5pPr>
            <a:lvl6pPr lvl="5" rtl="0" algn="ctr">
              <a:lnSpc>
                <a:spcPct val="130000"/>
              </a:lnSpc>
              <a:spcBef>
                <a:spcPts val="0"/>
              </a:spcBef>
              <a:spcAft>
                <a:spcPts val="0"/>
              </a:spcAft>
              <a:buNone/>
              <a:defRPr sz="2000">
                <a:solidFill>
                  <a:srgbClr val="000000"/>
                </a:solidFill>
              </a:defRPr>
            </a:lvl6pPr>
            <a:lvl7pPr lvl="6" rtl="0" algn="ctr">
              <a:lnSpc>
                <a:spcPct val="130000"/>
              </a:lnSpc>
              <a:spcBef>
                <a:spcPts val="0"/>
              </a:spcBef>
              <a:spcAft>
                <a:spcPts val="0"/>
              </a:spcAft>
              <a:buNone/>
              <a:defRPr sz="2000">
                <a:solidFill>
                  <a:srgbClr val="000000"/>
                </a:solidFill>
              </a:defRPr>
            </a:lvl7pPr>
            <a:lvl8pPr lvl="7" rtl="0" algn="ctr">
              <a:lnSpc>
                <a:spcPct val="130000"/>
              </a:lnSpc>
              <a:spcBef>
                <a:spcPts val="0"/>
              </a:spcBef>
              <a:spcAft>
                <a:spcPts val="0"/>
              </a:spcAft>
              <a:buNone/>
              <a:defRPr sz="2000">
                <a:solidFill>
                  <a:srgbClr val="000000"/>
                </a:solidFill>
              </a:defRPr>
            </a:lvl8pPr>
            <a:lvl9pPr lvl="8" rtl="0" algn="ctr">
              <a:lnSpc>
                <a:spcPct val="130000"/>
              </a:lnSpc>
              <a:spcBef>
                <a:spcPts val="0"/>
              </a:spcBef>
              <a:spcAft>
                <a:spcPts val="0"/>
              </a:spcAft>
              <a:buNone/>
              <a:defRPr sz="2000">
                <a:solidFill>
                  <a:srgbClr val="000000"/>
                </a:solidFill>
              </a:defRPr>
            </a:lvl9pPr>
          </a:lstStyle>
          <a:p/>
        </p:txBody>
      </p:sp>
      <p:cxnSp>
        <p:nvCxnSpPr>
          <p:cNvPr id="2896" name="Google Shape;2896;p252"/>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2897" name="Google Shape;2897;p252"/>
          <p:cNvSpPr txBox="1"/>
          <p:nvPr>
            <p:ph idx="1" type="subTitle"/>
          </p:nvPr>
        </p:nvSpPr>
        <p:spPr>
          <a:xfrm>
            <a:off x="335831" y="41580"/>
            <a:ext cx="3861600" cy="612300"/>
          </a:xfrm>
          <a:prstGeom prst="rect">
            <a:avLst/>
          </a:prstGeom>
        </p:spPr>
        <p:txBody>
          <a:bodyPr anchorCtr="0" anchor="ctr" bIns="68575" lIns="329175" spcFirstLastPara="1" rIns="68575" wrap="square" tIns="68575">
            <a:normAutofit/>
          </a:bodyPr>
          <a:lstStyle>
            <a:lvl1pPr lvl="0"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9pPr>
          </a:lstStyle>
          <a:p/>
        </p:txBody>
      </p:sp>
      <p:cxnSp>
        <p:nvCxnSpPr>
          <p:cNvPr id="2898" name="Google Shape;2898;p252"/>
          <p:cNvCxnSpPr/>
          <p:nvPr/>
        </p:nvCxnSpPr>
        <p:spPr>
          <a:xfrm rot="10800000">
            <a:off x="335825" y="4801200"/>
            <a:ext cx="0" cy="342300"/>
          </a:xfrm>
          <a:prstGeom prst="straightConnector1">
            <a:avLst/>
          </a:prstGeom>
          <a:noFill/>
          <a:ln cap="flat" cmpd="sng" w="9525">
            <a:solidFill>
              <a:srgbClr val="EE0000"/>
            </a:solidFill>
            <a:prstDash val="solid"/>
            <a:round/>
            <a:headEnd len="med" w="med" type="none"/>
            <a:tailEnd len="med" w="med" type="none"/>
          </a:ln>
        </p:spPr>
      </p:cxnSp>
      <p:sp>
        <p:nvSpPr>
          <p:cNvPr id="2899" name="Google Shape;2899;p252"/>
          <p:cNvSpPr txBox="1"/>
          <p:nvPr>
            <p:ph idx="12" type="sldNum"/>
          </p:nvPr>
        </p:nvSpPr>
        <p:spPr>
          <a:xfrm>
            <a:off x="61481" y="4627167"/>
            <a:ext cx="548700" cy="107700"/>
          </a:xfrm>
          <a:prstGeom prst="rect">
            <a:avLst/>
          </a:prstGeom>
        </p:spPr>
        <p:txBody>
          <a:bodyPr anchorCtr="0" anchor="b" bIns="0" lIns="0" spcFirstLastPara="1" rIns="0" wrap="square" tIns="0">
            <a:norm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2900" name="Google Shape;2900;p252"/>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Clr>
                <a:schemeClr val="dk1"/>
              </a:buClr>
              <a:buSzPts val="800"/>
              <a:buFont typeface="Arial"/>
              <a:buNone/>
            </a:pPr>
            <a:r>
              <a:rPr b="1" lang="en" sz="500">
                <a:solidFill>
                  <a:srgbClr val="666666"/>
                </a:solidFill>
                <a:latin typeface="Overpass"/>
                <a:ea typeface="Overpass"/>
                <a:cs typeface="Overpass"/>
                <a:sym typeface="Overpass"/>
              </a:rPr>
              <a:t>FOR INTERNAL USE ONLY</a:t>
            </a:r>
            <a:endParaRPr sz="500">
              <a:solidFill>
                <a:srgbClr val="666666"/>
              </a:solidFill>
              <a:latin typeface="Overpass Light"/>
              <a:ea typeface="Overpass Light"/>
              <a:cs typeface="Overpass Light"/>
              <a:sym typeface="Overpass Light"/>
            </a:endParaRPr>
          </a:p>
        </p:txBody>
      </p:sp>
      <p:pic>
        <p:nvPicPr>
          <p:cNvPr id="2901" name="Google Shape;2901;p252"/>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2902" name="Google Shape;2902;p252"/>
          <p:cNvSpPr txBox="1"/>
          <p:nvPr>
            <p:ph idx="2" type="subTitle"/>
          </p:nvPr>
        </p:nvSpPr>
        <p:spPr>
          <a:xfrm>
            <a:off x="663788" y="4627163"/>
            <a:ext cx="6887400" cy="420000"/>
          </a:xfrm>
          <a:prstGeom prst="rect">
            <a:avLst/>
          </a:prstGeom>
        </p:spPr>
        <p:txBody>
          <a:bodyPr anchorCtr="0" anchor="b" bIns="91425" lIns="91425" spcFirstLastPara="1" rIns="91425" wrap="square" tIns="91425">
            <a:norm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8">
  <p:cSld name="CUSTOM_4_39">
    <p:spTree>
      <p:nvGrpSpPr>
        <p:cNvPr id="2903" name="Shape 2903"/>
        <p:cNvGrpSpPr/>
        <p:nvPr/>
      </p:nvGrpSpPr>
      <p:grpSpPr>
        <a:xfrm>
          <a:off x="0" y="0"/>
          <a:ext cx="0" cy="0"/>
          <a:chOff x="0" y="0"/>
          <a:chExt cx="0" cy="0"/>
        </a:xfrm>
      </p:grpSpPr>
      <p:sp>
        <p:nvSpPr>
          <p:cNvPr id="2904" name="Google Shape;2904;p253"/>
          <p:cNvSpPr txBox="1"/>
          <p:nvPr>
            <p:ph type="title"/>
          </p:nvPr>
        </p:nvSpPr>
        <p:spPr>
          <a:xfrm>
            <a:off x="1314450" y="709500"/>
            <a:ext cx="6515100" cy="725700"/>
          </a:xfrm>
          <a:prstGeom prst="rect">
            <a:avLst/>
          </a:prstGeom>
        </p:spPr>
        <p:txBody>
          <a:bodyPr anchorCtr="0" anchor="t" bIns="91425" lIns="91425" spcFirstLastPara="1" rIns="91425" wrap="square" tIns="91425">
            <a:normAutofit/>
          </a:bodyPr>
          <a:lstStyle>
            <a:lvl1pPr lvl="0" rtl="0" algn="ctr">
              <a:lnSpc>
                <a:spcPct val="130000"/>
              </a:lnSpc>
              <a:spcBef>
                <a:spcPts val="0"/>
              </a:spcBef>
              <a:spcAft>
                <a:spcPts val="0"/>
              </a:spcAft>
              <a:buNone/>
              <a:defRPr sz="2000">
                <a:solidFill>
                  <a:srgbClr val="000000"/>
                </a:solidFill>
              </a:defRPr>
            </a:lvl1pPr>
            <a:lvl2pPr lvl="1" rtl="0" algn="ctr">
              <a:lnSpc>
                <a:spcPct val="130000"/>
              </a:lnSpc>
              <a:spcBef>
                <a:spcPts val="0"/>
              </a:spcBef>
              <a:spcAft>
                <a:spcPts val="0"/>
              </a:spcAft>
              <a:buNone/>
              <a:defRPr sz="2000">
                <a:solidFill>
                  <a:srgbClr val="000000"/>
                </a:solidFill>
              </a:defRPr>
            </a:lvl2pPr>
            <a:lvl3pPr lvl="2" rtl="0" algn="ctr">
              <a:lnSpc>
                <a:spcPct val="130000"/>
              </a:lnSpc>
              <a:spcBef>
                <a:spcPts val="0"/>
              </a:spcBef>
              <a:spcAft>
                <a:spcPts val="0"/>
              </a:spcAft>
              <a:buNone/>
              <a:defRPr sz="2000">
                <a:solidFill>
                  <a:srgbClr val="000000"/>
                </a:solidFill>
              </a:defRPr>
            </a:lvl3pPr>
            <a:lvl4pPr lvl="3" rtl="0" algn="ctr">
              <a:lnSpc>
                <a:spcPct val="130000"/>
              </a:lnSpc>
              <a:spcBef>
                <a:spcPts val="0"/>
              </a:spcBef>
              <a:spcAft>
                <a:spcPts val="0"/>
              </a:spcAft>
              <a:buNone/>
              <a:defRPr sz="2000">
                <a:solidFill>
                  <a:srgbClr val="000000"/>
                </a:solidFill>
              </a:defRPr>
            </a:lvl4pPr>
            <a:lvl5pPr lvl="4" rtl="0" algn="ctr">
              <a:lnSpc>
                <a:spcPct val="130000"/>
              </a:lnSpc>
              <a:spcBef>
                <a:spcPts val="0"/>
              </a:spcBef>
              <a:spcAft>
                <a:spcPts val="0"/>
              </a:spcAft>
              <a:buNone/>
              <a:defRPr sz="2000">
                <a:solidFill>
                  <a:srgbClr val="000000"/>
                </a:solidFill>
              </a:defRPr>
            </a:lvl5pPr>
            <a:lvl6pPr lvl="5" rtl="0" algn="ctr">
              <a:lnSpc>
                <a:spcPct val="130000"/>
              </a:lnSpc>
              <a:spcBef>
                <a:spcPts val="0"/>
              </a:spcBef>
              <a:spcAft>
                <a:spcPts val="0"/>
              </a:spcAft>
              <a:buNone/>
              <a:defRPr sz="2000">
                <a:solidFill>
                  <a:srgbClr val="000000"/>
                </a:solidFill>
              </a:defRPr>
            </a:lvl6pPr>
            <a:lvl7pPr lvl="6" rtl="0" algn="ctr">
              <a:lnSpc>
                <a:spcPct val="130000"/>
              </a:lnSpc>
              <a:spcBef>
                <a:spcPts val="0"/>
              </a:spcBef>
              <a:spcAft>
                <a:spcPts val="0"/>
              </a:spcAft>
              <a:buNone/>
              <a:defRPr sz="2000">
                <a:solidFill>
                  <a:srgbClr val="000000"/>
                </a:solidFill>
              </a:defRPr>
            </a:lvl7pPr>
            <a:lvl8pPr lvl="7" rtl="0" algn="ctr">
              <a:lnSpc>
                <a:spcPct val="130000"/>
              </a:lnSpc>
              <a:spcBef>
                <a:spcPts val="0"/>
              </a:spcBef>
              <a:spcAft>
                <a:spcPts val="0"/>
              </a:spcAft>
              <a:buNone/>
              <a:defRPr sz="2000">
                <a:solidFill>
                  <a:srgbClr val="000000"/>
                </a:solidFill>
              </a:defRPr>
            </a:lvl8pPr>
            <a:lvl9pPr lvl="8" rtl="0" algn="ctr">
              <a:lnSpc>
                <a:spcPct val="130000"/>
              </a:lnSpc>
              <a:spcBef>
                <a:spcPts val="0"/>
              </a:spcBef>
              <a:spcAft>
                <a:spcPts val="0"/>
              </a:spcAft>
              <a:buNone/>
              <a:defRPr sz="2000">
                <a:solidFill>
                  <a:srgbClr val="000000"/>
                </a:solidFill>
              </a:defRPr>
            </a:lvl9pPr>
          </a:lstStyle>
          <a:p/>
        </p:txBody>
      </p:sp>
      <p:cxnSp>
        <p:nvCxnSpPr>
          <p:cNvPr id="2905" name="Google Shape;2905;p253"/>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2906" name="Google Shape;2906;p253"/>
          <p:cNvSpPr txBox="1"/>
          <p:nvPr>
            <p:ph idx="1" type="subTitle"/>
          </p:nvPr>
        </p:nvSpPr>
        <p:spPr>
          <a:xfrm>
            <a:off x="335831" y="41580"/>
            <a:ext cx="3861900" cy="612300"/>
          </a:xfrm>
          <a:prstGeom prst="rect">
            <a:avLst/>
          </a:prstGeom>
        </p:spPr>
        <p:txBody>
          <a:bodyPr anchorCtr="0" anchor="ctr" bIns="68575" lIns="329175" spcFirstLastPara="1" rIns="68575" wrap="square" tIns="68575">
            <a:normAutofit/>
          </a:bodyPr>
          <a:lstStyle>
            <a:lvl1pPr lvl="0"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9pPr>
          </a:lstStyle>
          <a:p/>
        </p:txBody>
      </p:sp>
      <p:cxnSp>
        <p:nvCxnSpPr>
          <p:cNvPr id="2907" name="Google Shape;2907;p253"/>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2908" name="Google Shape;2908;p253"/>
          <p:cNvSpPr txBox="1"/>
          <p:nvPr>
            <p:ph idx="12" type="sldNum"/>
          </p:nvPr>
        </p:nvSpPr>
        <p:spPr>
          <a:xfrm>
            <a:off x="61481" y="4627167"/>
            <a:ext cx="548700" cy="107700"/>
          </a:xfrm>
          <a:prstGeom prst="rect">
            <a:avLst/>
          </a:prstGeom>
        </p:spPr>
        <p:txBody>
          <a:bodyPr anchorCtr="0" anchor="b" bIns="0" lIns="0" spcFirstLastPara="1" rIns="0" wrap="square" tIns="0">
            <a:norm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2909" name="Google Shape;2909;p253"/>
          <p:cNvSpPr txBox="1"/>
          <p:nvPr>
            <p:ph idx="2" type="subTitle"/>
          </p:nvPr>
        </p:nvSpPr>
        <p:spPr>
          <a:xfrm>
            <a:off x="663788" y="4627163"/>
            <a:ext cx="6887100" cy="419700"/>
          </a:xfrm>
          <a:prstGeom prst="rect">
            <a:avLst/>
          </a:prstGeom>
        </p:spPr>
        <p:txBody>
          <a:bodyPr anchorCtr="0" anchor="b" bIns="91425" lIns="91425" spcFirstLastPara="1" rIns="91425" wrap="square" tIns="91425">
            <a:norm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5">
  <p:cSld name="CUSTOM_4_26">
    <p:spTree>
      <p:nvGrpSpPr>
        <p:cNvPr id="2910" name="Shape 2910"/>
        <p:cNvGrpSpPr/>
        <p:nvPr/>
      </p:nvGrpSpPr>
      <p:grpSpPr>
        <a:xfrm>
          <a:off x="0" y="0"/>
          <a:ext cx="0" cy="0"/>
          <a:chOff x="0" y="0"/>
          <a:chExt cx="0" cy="0"/>
        </a:xfrm>
      </p:grpSpPr>
      <p:sp>
        <p:nvSpPr>
          <p:cNvPr id="2911" name="Google Shape;2911;p254"/>
          <p:cNvSpPr txBox="1"/>
          <p:nvPr>
            <p:ph type="title"/>
          </p:nvPr>
        </p:nvSpPr>
        <p:spPr>
          <a:xfrm>
            <a:off x="1314450" y="709500"/>
            <a:ext cx="6515100" cy="725700"/>
          </a:xfrm>
          <a:prstGeom prst="rect">
            <a:avLst/>
          </a:prstGeom>
        </p:spPr>
        <p:txBody>
          <a:bodyPr anchorCtr="0" anchor="t" bIns="91425" lIns="91425" spcFirstLastPara="1" rIns="91425" wrap="square" tIns="91425">
            <a:normAutofit/>
          </a:bodyPr>
          <a:lstStyle>
            <a:lvl1pPr lvl="0" rtl="0" algn="ctr">
              <a:lnSpc>
                <a:spcPct val="130000"/>
              </a:lnSpc>
              <a:spcBef>
                <a:spcPts val="0"/>
              </a:spcBef>
              <a:spcAft>
                <a:spcPts val="0"/>
              </a:spcAft>
              <a:buNone/>
              <a:defRPr sz="2000">
                <a:solidFill>
                  <a:srgbClr val="000000"/>
                </a:solidFill>
              </a:defRPr>
            </a:lvl1pPr>
            <a:lvl2pPr lvl="1" rtl="0" algn="ctr">
              <a:lnSpc>
                <a:spcPct val="130000"/>
              </a:lnSpc>
              <a:spcBef>
                <a:spcPts val="0"/>
              </a:spcBef>
              <a:spcAft>
                <a:spcPts val="0"/>
              </a:spcAft>
              <a:buNone/>
              <a:defRPr sz="2000">
                <a:solidFill>
                  <a:srgbClr val="000000"/>
                </a:solidFill>
              </a:defRPr>
            </a:lvl2pPr>
            <a:lvl3pPr lvl="2" rtl="0" algn="ctr">
              <a:lnSpc>
                <a:spcPct val="130000"/>
              </a:lnSpc>
              <a:spcBef>
                <a:spcPts val="0"/>
              </a:spcBef>
              <a:spcAft>
                <a:spcPts val="0"/>
              </a:spcAft>
              <a:buNone/>
              <a:defRPr sz="2000">
                <a:solidFill>
                  <a:srgbClr val="000000"/>
                </a:solidFill>
              </a:defRPr>
            </a:lvl3pPr>
            <a:lvl4pPr lvl="3" rtl="0" algn="ctr">
              <a:lnSpc>
                <a:spcPct val="130000"/>
              </a:lnSpc>
              <a:spcBef>
                <a:spcPts val="0"/>
              </a:spcBef>
              <a:spcAft>
                <a:spcPts val="0"/>
              </a:spcAft>
              <a:buNone/>
              <a:defRPr sz="2000">
                <a:solidFill>
                  <a:srgbClr val="000000"/>
                </a:solidFill>
              </a:defRPr>
            </a:lvl4pPr>
            <a:lvl5pPr lvl="4" rtl="0" algn="ctr">
              <a:lnSpc>
                <a:spcPct val="130000"/>
              </a:lnSpc>
              <a:spcBef>
                <a:spcPts val="0"/>
              </a:spcBef>
              <a:spcAft>
                <a:spcPts val="0"/>
              </a:spcAft>
              <a:buNone/>
              <a:defRPr sz="2000">
                <a:solidFill>
                  <a:srgbClr val="000000"/>
                </a:solidFill>
              </a:defRPr>
            </a:lvl5pPr>
            <a:lvl6pPr lvl="5" rtl="0" algn="ctr">
              <a:lnSpc>
                <a:spcPct val="130000"/>
              </a:lnSpc>
              <a:spcBef>
                <a:spcPts val="0"/>
              </a:spcBef>
              <a:spcAft>
                <a:spcPts val="0"/>
              </a:spcAft>
              <a:buNone/>
              <a:defRPr sz="2000">
                <a:solidFill>
                  <a:srgbClr val="000000"/>
                </a:solidFill>
              </a:defRPr>
            </a:lvl6pPr>
            <a:lvl7pPr lvl="6" rtl="0" algn="ctr">
              <a:lnSpc>
                <a:spcPct val="130000"/>
              </a:lnSpc>
              <a:spcBef>
                <a:spcPts val="0"/>
              </a:spcBef>
              <a:spcAft>
                <a:spcPts val="0"/>
              </a:spcAft>
              <a:buNone/>
              <a:defRPr sz="2000">
                <a:solidFill>
                  <a:srgbClr val="000000"/>
                </a:solidFill>
              </a:defRPr>
            </a:lvl7pPr>
            <a:lvl8pPr lvl="7" rtl="0" algn="ctr">
              <a:lnSpc>
                <a:spcPct val="130000"/>
              </a:lnSpc>
              <a:spcBef>
                <a:spcPts val="0"/>
              </a:spcBef>
              <a:spcAft>
                <a:spcPts val="0"/>
              </a:spcAft>
              <a:buNone/>
              <a:defRPr sz="2000">
                <a:solidFill>
                  <a:srgbClr val="000000"/>
                </a:solidFill>
              </a:defRPr>
            </a:lvl8pPr>
            <a:lvl9pPr lvl="8" rtl="0" algn="ctr">
              <a:lnSpc>
                <a:spcPct val="130000"/>
              </a:lnSpc>
              <a:spcBef>
                <a:spcPts val="0"/>
              </a:spcBef>
              <a:spcAft>
                <a:spcPts val="0"/>
              </a:spcAft>
              <a:buNone/>
              <a:defRPr sz="2000">
                <a:solidFill>
                  <a:srgbClr val="000000"/>
                </a:solidFill>
              </a:defRPr>
            </a:lvl9pPr>
          </a:lstStyle>
          <a:p/>
        </p:txBody>
      </p:sp>
      <p:cxnSp>
        <p:nvCxnSpPr>
          <p:cNvPr id="2912" name="Google Shape;2912;p254"/>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2913" name="Google Shape;2913;p254"/>
          <p:cNvSpPr txBox="1"/>
          <p:nvPr>
            <p:ph idx="1" type="subTitle"/>
          </p:nvPr>
        </p:nvSpPr>
        <p:spPr>
          <a:xfrm>
            <a:off x="335831" y="41580"/>
            <a:ext cx="3861600" cy="612300"/>
          </a:xfrm>
          <a:prstGeom prst="rect">
            <a:avLst/>
          </a:prstGeom>
        </p:spPr>
        <p:txBody>
          <a:bodyPr anchorCtr="0" anchor="ctr" bIns="68575" lIns="329175" spcFirstLastPara="1" rIns="68575" wrap="square" tIns="68575">
            <a:normAutofit/>
          </a:bodyPr>
          <a:lstStyle>
            <a:lvl1pPr lvl="0"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9pPr>
          </a:lstStyle>
          <a:p/>
        </p:txBody>
      </p:sp>
      <p:cxnSp>
        <p:nvCxnSpPr>
          <p:cNvPr id="2914" name="Google Shape;2914;p254"/>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2915" name="Google Shape;2915;p254"/>
          <p:cNvSpPr txBox="1"/>
          <p:nvPr>
            <p:ph idx="12" type="sldNum"/>
          </p:nvPr>
        </p:nvSpPr>
        <p:spPr>
          <a:xfrm>
            <a:off x="61481" y="4627167"/>
            <a:ext cx="548700" cy="107700"/>
          </a:xfrm>
          <a:prstGeom prst="rect">
            <a:avLst/>
          </a:prstGeom>
        </p:spPr>
        <p:txBody>
          <a:bodyPr anchorCtr="0" anchor="b" bIns="0" lIns="0" spcFirstLastPara="1" rIns="0" wrap="square" tIns="0">
            <a:norm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2916" name="Google Shape;2916;p254"/>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500">
                <a:solidFill>
                  <a:srgbClr val="666666"/>
                </a:solidFill>
                <a:latin typeface="Overpass"/>
                <a:ea typeface="Overpass"/>
                <a:cs typeface="Overpass"/>
                <a:sym typeface="Overpass"/>
              </a:rPr>
              <a:t>CONFIDENTIAL </a:t>
            </a:r>
            <a:r>
              <a:rPr lang="en" sz="500">
                <a:solidFill>
                  <a:srgbClr val="666666"/>
                </a:solidFill>
                <a:latin typeface="Overpass Light"/>
                <a:ea typeface="Overpass Light"/>
                <a:cs typeface="Overpass Light"/>
                <a:sym typeface="Overpass Light"/>
              </a:rPr>
              <a:t>Designator</a:t>
            </a:r>
            <a:endParaRPr sz="500">
              <a:solidFill>
                <a:srgbClr val="666666"/>
              </a:solidFill>
              <a:latin typeface="Overpass Light"/>
              <a:ea typeface="Overpass Light"/>
              <a:cs typeface="Overpass Light"/>
              <a:sym typeface="Overpass Light"/>
            </a:endParaRPr>
          </a:p>
        </p:txBody>
      </p:sp>
      <p:pic>
        <p:nvPicPr>
          <p:cNvPr id="2917" name="Google Shape;2917;p254"/>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2918" name="Google Shape;2918;p254"/>
          <p:cNvSpPr txBox="1"/>
          <p:nvPr>
            <p:ph idx="2" type="subTitle"/>
          </p:nvPr>
        </p:nvSpPr>
        <p:spPr>
          <a:xfrm>
            <a:off x="663788" y="4627163"/>
            <a:ext cx="6887100" cy="419700"/>
          </a:xfrm>
          <a:prstGeom prst="rect">
            <a:avLst/>
          </a:prstGeom>
        </p:spPr>
        <p:txBody>
          <a:bodyPr anchorCtr="0" anchor="b" bIns="91425" lIns="91425" spcFirstLastPara="1" rIns="91425" wrap="square" tIns="91425">
            <a:norm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p:cSld name="CUSTOM_4_91">
    <p:spTree>
      <p:nvGrpSpPr>
        <p:cNvPr id="160" name="Shape 160"/>
        <p:cNvGrpSpPr/>
        <p:nvPr/>
      </p:nvGrpSpPr>
      <p:grpSpPr>
        <a:xfrm>
          <a:off x="0" y="0"/>
          <a:ext cx="0" cy="0"/>
          <a:chOff x="0" y="0"/>
          <a:chExt cx="0" cy="0"/>
        </a:xfrm>
      </p:grpSpPr>
      <p:sp>
        <p:nvSpPr>
          <p:cNvPr id="161" name="Google Shape;161;p26"/>
          <p:cNvSpPr txBox="1"/>
          <p:nvPr>
            <p:ph idx="1" type="subTitle"/>
          </p:nvPr>
        </p:nvSpPr>
        <p:spPr>
          <a:xfrm>
            <a:off x="335831" y="41580"/>
            <a:ext cx="3861600" cy="612300"/>
          </a:xfrm>
          <a:prstGeom prst="rect">
            <a:avLst/>
          </a:prstGeom>
        </p:spPr>
        <p:txBody>
          <a:bodyPr anchorCtr="0" anchor="ctr" bIns="68575" lIns="329175" spcFirstLastPara="1" rIns="68575" wrap="square" tIns="68575">
            <a:normAutofit/>
          </a:bodyPr>
          <a:lstStyle>
            <a:lvl1pPr lvl="0"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p:txBody>
      </p:sp>
      <p:cxnSp>
        <p:nvCxnSpPr>
          <p:cNvPr id="162" name="Google Shape;162;p26"/>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163" name="Google Shape;163;p26"/>
          <p:cNvCxnSpPr/>
          <p:nvPr/>
        </p:nvCxnSpPr>
        <p:spPr>
          <a:xfrm rot="10800000">
            <a:off x="335825" y="4801200"/>
            <a:ext cx="0" cy="342300"/>
          </a:xfrm>
          <a:prstGeom prst="straightConnector1">
            <a:avLst/>
          </a:prstGeom>
          <a:noFill/>
          <a:ln cap="flat" cmpd="sng" w="9525">
            <a:solidFill>
              <a:schemeClr val="accent1"/>
            </a:solidFill>
            <a:prstDash val="solid"/>
            <a:round/>
            <a:headEnd len="med" w="med" type="none"/>
            <a:tailEnd len="med" w="med" type="none"/>
          </a:ln>
        </p:spPr>
      </p:cxnSp>
      <p:sp>
        <p:nvSpPr>
          <p:cNvPr id="164" name="Google Shape;164;p26"/>
          <p:cNvSpPr txBox="1"/>
          <p:nvPr>
            <p:ph idx="12" type="sldNum"/>
          </p:nvPr>
        </p:nvSpPr>
        <p:spPr>
          <a:xfrm>
            <a:off x="61481" y="4627167"/>
            <a:ext cx="548700" cy="107700"/>
          </a:xfrm>
          <a:prstGeom prst="rect">
            <a:avLst/>
          </a:prstGeom>
        </p:spPr>
        <p:txBody>
          <a:bodyPr anchorCtr="0" anchor="b" bIns="0" lIns="0" spcFirstLastPara="1" rIns="0" wrap="square" tIns="0">
            <a:norm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65" name="Google Shape;165;p26"/>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166" name="Google Shape;166;p26"/>
          <p:cNvSpPr txBox="1"/>
          <p:nvPr>
            <p:ph idx="2" type="subTitle"/>
          </p:nvPr>
        </p:nvSpPr>
        <p:spPr>
          <a:xfrm>
            <a:off x="663788" y="4627163"/>
            <a:ext cx="6001800" cy="420000"/>
          </a:xfrm>
          <a:prstGeom prst="rect">
            <a:avLst/>
          </a:prstGeom>
        </p:spPr>
        <p:txBody>
          <a:bodyPr anchorCtr="0" anchor="b" bIns="91425" lIns="91425" spcFirstLastPara="1" rIns="91425" wrap="square" tIns="91425">
            <a:norm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
        <p:nvSpPr>
          <p:cNvPr id="167" name="Google Shape;167;p26"/>
          <p:cNvSpPr txBox="1"/>
          <p:nvPr>
            <p:ph type="title"/>
          </p:nvPr>
        </p:nvSpPr>
        <p:spPr>
          <a:xfrm>
            <a:off x="663788" y="825263"/>
            <a:ext cx="7816500" cy="414900"/>
          </a:xfrm>
          <a:prstGeom prst="rect">
            <a:avLst/>
          </a:prstGeom>
        </p:spPr>
        <p:txBody>
          <a:bodyPr anchorCtr="0" anchor="t" bIns="91425" lIns="91425" spcFirstLastPara="1" rIns="91425" wrap="square" tIns="91425">
            <a:normAutofit/>
          </a:bodyPr>
          <a:lstStyle>
            <a:lvl1pPr lvl="0" rtl="0" algn="ctr">
              <a:lnSpc>
                <a:spcPct val="130000"/>
              </a:lnSpc>
              <a:spcBef>
                <a:spcPts val="0"/>
              </a:spcBef>
              <a:spcAft>
                <a:spcPts val="0"/>
              </a:spcAft>
              <a:buNone/>
              <a:defRPr sz="21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sp>
        <p:nvSpPr>
          <p:cNvPr id="168" name="Google Shape;168;p26"/>
          <p:cNvSpPr txBox="1"/>
          <p:nvPr>
            <p:ph idx="3" type="subTitle"/>
          </p:nvPr>
        </p:nvSpPr>
        <p:spPr>
          <a:xfrm>
            <a:off x="663844" y="1240163"/>
            <a:ext cx="7816500" cy="219000"/>
          </a:xfrm>
          <a:prstGeom prst="rect">
            <a:avLst/>
          </a:prstGeom>
        </p:spPr>
        <p:txBody>
          <a:bodyPr anchorCtr="0" anchor="t" bIns="91425" lIns="91425" spcFirstLastPara="1" rIns="91425" wrap="square" tIns="91425">
            <a:normAutofit/>
          </a:bodyPr>
          <a:lstStyle>
            <a:lvl1pPr lvl="0" rtl="0" algn="ctr">
              <a:spcBef>
                <a:spcPts val="0"/>
              </a:spcBef>
              <a:spcAft>
                <a:spcPts val="0"/>
              </a:spcAft>
              <a:buNone/>
              <a:defRPr sz="1400">
                <a:solidFill>
                  <a:schemeClr val="accent1"/>
                </a:solidFill>
              </a:defRPr>
            </a:lvl1pPr>
            <a:lvl2pPr lvl="1" rtl="0" algn="ctr">
              <a:spcBef>
                <a:spcPts val="1200"/>
              </a:spcBef>
              <a:spcAft>
                <a:spcPts val="0"/>
              </a:spcAft>
              <a:buNone/>
              <a:defRPr sz="1400">
                <a:solidFill>
                  <a:schemeClr val="accent1"/>
                </a:solidFill>
              </a:defRPr>
            </a:lvl2pPr>
            <a:lvl3pPr lvl="2" rtl="0" algn="ctr">
              <a:spcBef>
                <a:spcPts val="1200"/>
              </a:spcBef>
              <a:spcAft>
                <a:spcPts val="0"/>
              </a:spcAft>
              <a:buNone/>
              <a:defRPr sz="1400">
                <a:solidFill>
                  <a:schemeClr val="accent1"/>
                </a:solidFill>
              </a:defRPr>
            </a:lvl3pPr>
            <a:lvl4pPr lvl="3" rtl="0" algn="ctr">
              <a:spcBef>
                <a:spcPts val="1200"/>
              </a:spcBef>
              <a:spcAft>
                <a:spcPts val="0"/>
              </a:spcAft>
              <a:buNone/>
              <a:defRPr sz="1400">
                <a:solidFill>
                  <a:schemeClr val="accent1"/>
                </a:solidFill>
              </a:defRPr>
            </a:lvl4pPr>
            <a:lvl5pPr lvl="4" rtl="0" algn="ctr">
              <a:spcBef>
                <a:spcPts val="1200"/>
              </a:spcBef>
              <a:spcAft>
                <a:spcPts val="0"/>
              </a:spcAft>
              <a:buNone/>
              <a:defRPr sz="1400">
                <a:solidFill>
                  <a:schemeClr val="accent1"/>
                </a:solidFill>
              </a:defRPr>
            </a:lvl5pPr>
            <a:lvl6pPr lvl="5" rtl="0" algn="ctr">
              <a:spcBef>
                <a:spcPts val="1200"/>
              </a:spcBef>
              <a:spcAft>
                <a:spcPts val="0"/>
              </a:spcAft>
              <a:buNone/>
              <a:defRPr sz="1400">
                <a:solidFill>
                  <a:schemeClr val="accent1"/>
                </a:solidFill>
              </a:defRPr>
            </a:lvl6pPr>
            <a:lvl7pPr lvl="6" rtl="0" algn="ctr">
              <a:spcBef>
                <a:spcPts val="1200"/>
              </a:spcBef>
              <a:spcAft>
                <a:spcPts val="0"/>
              </a:spcAft>
              <a:buNone/>
              <a:defRPr sz="1400">
                <a:solidFill>
                  <a:schemeClr val="accent1"/>
                </a:solidFill>
              </a:defRPr>
            </a:lvl7pPr>
            <a:lvl8pPr lvl="7" rtl="0" algn="ctr">
              <a:spcBef>
                <a:spcPts val="1200"/>
              </a:spcBef>
              <a:spcAft>
                <a:spcPts val="0"/>
              </a:spcAft>
              <a:buNone/>
              <a:defRPr sz="1400">
                <a:solidFill>
                  <a:schemeClr val="accent1"/>
                </a:solidFill>
              </a:defRPr>
            </a:lvl8pPr>
            <a:lvl9pPr lvl="8" rtl="0" algn="ctr">
              <a:spcBef>
                <a:spcPts val="1200"/>
              </a:spcBef>
              <a:spcAft>
                <a:spcPts val="1200"/>
              </a:spcAft>
              <a:buNone/>
              <a:defRPr sz="1400">
                <a:solidFill>
                  <a:schemeClr val="accent1"/>
                </a:solidFill>
              </a:defRPr>
            </a:lvl9pPr>
          </a:lstStyle>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p:cSld name="CUSTOM_4_21">
    <p:spTree>
      <p:nvGrpSpPr>
        <p:cNvPr id="2919" name="Shape 2919"/>
        <p:cNvGrpSpPr/>
        <p:nvPr/>
      </p:nvGrpSpPr>
      <p:grpSpPr>
        <a:xfrm>
          <a:off x="0" y="0"/>
          <a:ext cx="0" cy="0"/>
          <a:chOff x="0" y="0"/>
          <a:chExt cx="0" cy="0"/>
        </a:xfrm>
      </p:grpSpPr>
      <p:sp>
        <p:nvSpPr>
          <p:cNvPr id="2920" name="Google Shape;2920;p255"/>
          <p:cNvSpPr txBox="1"/>
          <p:nvPr>
            <p:ph type="title"/>
          </p:nvPr>
        </p:nvSpPr>
        <p:spPr>
          <a:xfrm>
            <a:off x="1314450" y="709500"/>
            <a:ext cx="6515100" cy="726000"/>
          </a:xfrm>
          <a:prstGeom prst="rect">
            <a:avLst/>
          </a:prstGeom>
        </p:spPr>
        <p:txBody>
          <a:bodyPr anchorCtr="0" anchor="t" bIns="91425" lIns="91425" spcFirstLastPara="1" rIns="91425" wrap="square" tIns="91425">
            <a:normAutofit/>
          </a:bodyPr>
          <a:lstStyle>
            <a:lvl1pPr lvl="0" rtl="0" algn="ctr">
              <a:lnSpc>
                <a:spcPct val="130000"/>
              </a:lnSpc>
              <a:spcBef>
                <a:spcPts val="0"/>
              </a:spcBef>
              <a:spcAft>
                <a:spcPts val="0"/>
              </a:spcAft>
              <a:buNone/>
              <a:defRPr sz="2000">
                <a:solidFill>
                  <a:srgbClr val="000000"/>
                </a:solidFill>
              </a:defRPr>
            </a:lvl1pPr>
            <a:lvl2pPr lvl="1" rtl="0" algn="ctr">
              <a:lnSpc>
                <a:spcPct val="130000"/>
              </a:lnSpc>
              <a:spcBef>
                <a:spcPts val="0"/>
              </a:spcBef>
              <a:spcAft>
                <a:spcPts val="0"/>
              </a:spcAft>
              <a:buNone/>
              <a:defRPr sz="2000">
                <a:solidFill>
                  <a:srgbClr val="000000"/>
                </a:solidFill>
              </a:defRPr>
            </a:lvl2pPr>
            <a:lvl3pPr lvl="2" rtl="0" algn="ctr">
              <a:lnSpc>
                <a:spcPct val="130000"/>
              </a:lnSpc>
              <a:spcBef>
                <a:spcPts val="0"/>
              </a:spcBef>
              <a:spcAft>
                <a:spcPts val="0"/>
              </a:spcAft>
              <a:buNone/>
              <a:defRPr sz="2000">
                <a:solidFill>
                  <a:srgbClr val="000000"/>
                </a:solidFill>
              </a:defRPr>
            </a:lvl3pPr>
            <a:lvl4pPr lvl="3" rtl="0" algn="ctr">
              <a:lnSpc>
                <a:spcPct val="130000"/>
              </a:lnSpc>
              <a:spcBef>
                <a:spcPts val="0"/>
              </a:spcBef>
              <a:spcAft>
                <a:spcPts val="0"/>
              </a:spcAft>
              <a:buNone/>
              <a:defRPr sz="2000">
                <a:solidFill>
                  <a:srgbClr val="000000"/>
                </a:solidFill>
              </a:defRPr>
            </a:lvl4pPr>
            <a:lvl5pPr lvl="4" rtl="0" algn="ctr">
              <a:lnSpc>
                <a:spcPct val="130000"/>
              </a:lnSpc>
              <a:spcBef>
                <a:spcPts val="0"/>
              </a:spcBef>
              <a:spcAft>
                <a:spcPts val="0"/>
              </a:spcAft>
              <a:buNone/>
              <a:defRPr sz="2000">
                <a:solidFill>
                  <a:srgbClr val="000000"/>
                </a:solidFill>
              </a:defRPr>
            </a:lvl5pPr>
            <a:lvl6pPr lvl="5" rtl="0" algn="ctr">
              <a:lnSpc>
                <a:spcPct val="130000"/>
              </a:lnSpc>
              <a:spcBef>
                <a:spcPts val="0"/>
              </a:spcBef>
              <a:spcAft>
                <a:spcPts val="0"/>
              </a:spcAft>
              <a:buNone/>
              <a:defRPr sz="2000">
                <a:solidFill>
                  <a:srgbClr val="000000"/>
                </a:solidFill>
              </a:defRPr>
            </a:lvl6pPr>
            <a:lvl7pPr lvl="6" rtl="0" algn="ctr">
              <a:lnSpc>
                <a:spcPct val="130000"/>
              </a:lnSpc>
              <a:spcBef>
                <a:spcPts val="0"/>
              </a:spcBef>
              <a:spcAft>
                <a:spcPts val="0"/>
              </a:spcAft>
              <a:buNone/>
              <a:defRPr sz="2000">
                <a:solidFill>
                  <a:srgbClr val="000000"/>
                </a:solidFill>
              </a:defRPr>
            </a:lvl7pPr>
            <a:lvl8pPr lvl="7" rtl="0" algn="ctr">
              <a:lnSpc>
                <a:spcPct val="130000"/>
              </a:lnSpc>
              <a:spcBef>
                <a:spcPts val="0"/>
              </a:spcBef>
              <a:spcAft>
                <a:spcPts val="0"/>
              </a:spcAft>
              <a:buNone/>
              <a:defRPr sz="2000">
                <a:solidFill>
                  <a:srgbClr val="000000"/>
                </a:solidFill>
              </a:defRPr>
            </a:lvl8pPr>
            <a:lvl9pPr lvl="8" rtl="0" algn="ctr">
              <a:lnSpc>
                <a:spcPct val="130000"/>
              </a:lnSpc>
              <a:spcBef>
                <a:spcPts val="0"/>
              </a:spcBef>
              <a:spcAft>
                <a:spcPts val="0"/>
              </a:spcAft>
              <a:buNone/>
              <a:defRPr sz="2000">
                <a:solidFill>
                  <a:srgbClr val="000000"/>
                </a:solidFill>
              </a:defRPr>
            </a:lvl9pPr>
          </a:lstStyle>
          <a:p/>
        </p:txBody>
      </p:sp>
      <p:cxnSp>
        <p:nvCxnSpPr>
          <p:cNvPr id="2921" name="Google Shape;2921;p255"/>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2922" name="Google Shape;2922;p255"/>
          <p:cNvSpPr txBox="1"/>
          <p:nvPr>
            <p:ph idx="1" type="subTitle"/>
          </p:nvPr>
        </p:nvSpPr>
        <p:spPr>
          <a:xfrm>
            <a:off x="335831" y="41580"/>
            <a:ext cx="3861600" cy="612300"/>
          </a:xfrm>
          <a:prstGeom prst="rect">
            <a:avLst/>
          </a:prstGeom>
        </p:spPr>
        <p:txBody>
          <a:bodyPr anchorCtr="0" anchor="ctr" bIns="68575" lIns="329175" spcFirstLastPara="1" rIns="68575" wrap="square" tIns="68575">
            <a:normAutofit/>
          </a:bodyPr>
          <a:lstStyle>
            <a:lvl1pPr lvl="0"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9pPr>
          </a:lstStyle>
          <a:p/>
        </p:txBody>
      </p:sp>
      <p:cxnSp>
        <p:nvCxnSpPr>
          <p:cNvPr id="2923" name="Google Shape;2923;p255"/>
          <p:cNvCxnSpPr/>
          <p:nvPr/>
        </p:nvCxnSpPr>
        <p:spPr>
          <a:xfrm rot="10800000">
            <a:off x="335825" y="4801200"/>
            <a:ext cx="0" cy="342300"/>
          </a:xfrm>
          <a:prstGeom prst="straightConnector1">
            <a:avLst/>
          </a:prstGeom>
          <a:noFill/>
          <a:ln cap="flat" cmpd="sng" w="9525">
            <a:solidFill>
              <a:srgbClr val="EE0000"/>
            </a:solidFill>
            <a:prstDash val="solid"/>
            <a:round/>
            <a:headEnd len="med" w="med" type="none"/>
            <a:tailEnd len="med" w="med" type="none"/>
          </a:ln>
        </p:spPr>
      </p:cxnSp>
      <p:sp>
        <p:nvSpPr>
          <p:cNvPr id="2924" name="Google Shape;2924;p255"/>
          <p:cNvSpPr txBox="1"/>
          <p:nvPr>
            <p:ph idx="12" type="sldNum"/>
          </p:nvPr>
        </p:nvSpPr>
        <p:spPr>
          <a:xfrm>
            <a:off x="61481" y="4627167"/>
            <a:ext cx="548700" cy="107700"/>
          </a:xfrm>
          <a:prstGeom prst="rect">
            <a:avLst/>
          </a:prstGeom>
        </p:spPr>
        <p:txBody>
          <a:bodyPr anchorCtr="0" anchor="b" bIns="0" lIns="0" spcFirstLastPara="1" rIns="0" wrap="square" tIns="0">
            <a:norm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2925" name="Google Shape;2925;p255"/>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500">
                <a:solidFill>
                  <a:srgbClr val="666666"/>
                </a:solidFill>
                <a:latin typeface="Overpass"/>
                <a:ea typeface="Overpass"/>
                <a:cs typeface="Overpass"/>
                <a:sym typeface="Overpass"/>
              </a:rPr>
              <a:t>INTERNAL ONLY</a:t>
            </a:r>
            <a:endParaRPr sz="500">
              <a:solidFill>
                <a:srgbClr val="666666"/>
              </a:solidFill>
              <a:latin typeface="Overpass Light"/>
              <a:ea typeface="Overpass Light"/>
              <a:cs typeface="Overpass Light"/>
              <a:sym typeface="Overpass Light"/>
            </a:endParaRPr>
          </a:p>
        </p:txBody>
      </p:sp>
      <p:pic>
        <p:nvPicPr>
          <p:cNvPr id="2926" name="Google Shape;2926;p255"/>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2927" name="Google Shape;2927;p255"/>
          <p:cNvSpPr txBox="1"/>
          <p:nvPr>
            <p:ph idx="2" type="subTitle"/>
          </p:nvPr>
        </p:nvSpPr>
        <p:spPr>
          <a:xfrm>
            <a:off x="663788" y="4627163"/>
            <a:ext cx="6887400" cy="420000"/>
          </a:xfrm>
          <a:prstGeom prst="rect">
            <a:avLst/>
          </a:prstGeom>
        </p:spPr>
        <p:txBody>
          <a:bodyPr anchorCtr="0" anchor="b" bIns="91425" lIns="91425" spcFirstLastPara="1" rIns="91425" wrap="square" tIns="91425">
            <a:norm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p:cSld name="CUSTOM_4_40">
    <p:spTree>
      <p:nvGrpSpPr>
        <p:cNvPr id="2928" name="Shape 2928"/>
        <p:cNvGrpSpPr/>
        <p:nvPr/>
      </p:nvGrpSpPr>
      <p:grpSpPr>
        <a:xfrm>
          <a:off x="0" y="0"/>
          <a:ext cx="0" cy="0"/>
          <a:chOff x="0" y="0"/>
          <a:chExt cx="0" cy="0"/>
        </a:xfrm>
      </p:grpSpPr>
      <p:sp>
        <p:nvSpPr>
          <p:cNvPr id="2929" name="Google Shape;2929;p256"/>
          <p:cNvSpPr txBox="1"/>
          <p:nvPr>
            <p:ph idx="1" type="subTitle"/>
          </p:nvPr>
        </p:nvSpPr>
        <p:spPr>
          <a:xfrm>
            <a:off x="335831" y="41580"/>
            <a:ext cx="3861600" cy="612300"/>
          </a:xfrm>
          <a:prstGeom prst="rect">
            <a:avLst/>
          </a:prstGeom>
        </p:spPr>
        <p:txBody>
          <a:bodyPr anchorCtr="0" anchor="ctr" bIns="68575" lIns="329175" spcFirstLastPara="1" rIns="68575" wrap="square" tIns="68575">
            <a:normAutofit/>
          </a:bodyPr>
          <a:lstStyle>
            <a:lvl1pPr lvl="0"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p:txBody>
      </p:sp>
      <p:sp>
        <p:nvSpPr>
          <p:cNvPr id="2930" name="Google Shape;2930;p256"/>
          <p:cNvSpPr txBox="1"/>
          <p:nvPr>
            <p:ph type="title"/>
          </p:nvPr>
        </p:nvSpPr>
        <p:spPr>
          <a:xfrm>
            <a:off x="663788" y="653813"/>
            <a:ext cx="7816500" cy="414900"/>
          </a:xfrm>
          <a:prstGeom prst="rect">
            <a:avLst/>
          </a:prstGeom>
        </p:spPr>
        <p:txBody>
          <a:bodyPr anchorCtr="0" anchor="t" bIns="91425" lIns="91425" spcFirstLastPara="1" rIns="91425" wrap="square" tIns="91425">
            <a:normAutofit/>
          </a:bodyPr>
          <a:lstStyle>
            <a:lvl1pPr lvl="0" rtl="0" algn="ctr">
              <a:lnSpc>
                <a:spcPct val="130000"/>
              </a:lnSpc>
              <a:spcBef>
                <a:spcPts val="0"/>
              </a:spcBef>
              <a:spcAft>
                <a:spcPts val="0"/>
              </a:spcAft>
              <a:buNone/>
              <a:defRPr sz="20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cxnSp>
        <p:nvCxnSpPr>
          <p:cNvPr id="2931" name="Google Shape;2931;p256"/>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2932" name="Google Shape;2932;p256"/>
          <p:cNvCxnSpPr/>
          <p:nvPr/>
        </p:nvCxnSpPr>
        <p:spPr>
          <a:xfrm rot="10800000">
            <a:off x="335825" y="4801200"/>
            <a:ext cx="0" cy="342300"/>
          </a:xfrm>
          <a:prstGeom prst="straightConnector1">
            <a:avLst/>
          </a:prstGeom>
          <a:noFill/>
          <a:ln cap="flat" cmpd="sng" w="9525">
            <a:solidFill>
              <a:schemeClr val="accent1"/>
            </a:solidFill>
            <a:prstDash val="solid"/>
            <a:round/>
            <a:headEnd len="med" w="med" type="none"/>
            <a:tailEnd len="med" w="med" type="none"/>
          </a:ln>
        </p:spPr>
      </p:cxnSp>
      <p:sp>
        <p:nvSpPr>
          <p:cNvPr id="2933" name="Google Shape;2933;p256"/>
          <p:cNvSpPr txBox="1"/>
          <p:nvPr>
            <p:ph idx="12" type="sldNum"/>
          </p:nvPr>
        </p:nvSpPr>
        <p:spPr>
          <a:xfrm>
            <a:off x="61481" y="4627167"/>
            <a:ext cx="548700" cy="107700"/>
          </a:xfrm>
          <a:prstGeom prst="rect">
            <a:avLst/>
          </a:prstGeom>
        </p:spPr>
        <p:txBody>
          <a:bodyPr anchorCtr="0" anchor="b" bIns="0" lIns="0" spcFirstLastPara="1" rIns="0" wrap="square" tIns="0">
            <a:norm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2934" name="Google Shape;2934;p256"/>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2935" name="Google Shape;2935;p256"/>
          <p:cNvSpPr txBox="1"/>
          <p:nvPr>
            <p:ph idx="2" type="subTitle"/>
          </p:nvPr>
        </p:nvSpPr>
        <p:spPr>
          <a:xfrm>
            <a:off x="663844" y="1068713"/>
            <a:ext cx="7816500" cy="529200"/>
          </a:xfrm>
          <a:prstGeom prst="rect">
            <a:avLst/>
          </a:prstGeom>
        </p:spPr>
        <p:txBody>
          <a:bodyPr anchorCtr="0" anchor="t" bIns="91425" lIns="91425" spcFirstLastPara="1" rIns="91425" wrap="square" tIns="91425">
            <a:normAutofit/>
          </a:bodyPr>
          <a:lstStyle>
            <a:lvl1pPr lvl="0" rtl="0" algn="ctr">
              <a:spcBef>
                <a:spcPts val="0"/>
              </a:spcBef>
              <a:spcAft>
                <a:spcPts val="0"/>
              </a:spcAft>
              <a:buNone/>
              <a:defRPr sz="1400">
                <a:solidFill>
                  <a:schemeClr val="accent1"/>
                </a:solidFill>
              </a:defRPr>
            </a:lvl1pPr>
            <a:lvl2pPr lvl="1" rtl="0" algn="ctr">
              <a:spcBef>
                <a:spcPts val="1200"/>
              </a:spcBef>
              <a:spcAft>
                <a:spcPts val="0"/>
              </a:spcAft>
              <a:buNone/>
              <a:defRPr sz="1400">
                <a:solidFill>
                  <a:schemeClr val="accent1"/>
                </a:solidFill>
              </a:defRPr>
            </a:lvl2pPr>
            <a:lvl3pPr lvl="2" rtl="0" algn="ctr">
              <a:spcBef>
                <a:spcPts val="1200"/>
              </a:spcBef>
              <a:spcAft>
                <a:spcPts val="0"/>
              </a:spcAft>
              <a:buNone/>
              <a:defRPr sz="1400">
                <a:solidFill>
                  <a:schemeClr val="accent1"/>
                </a:solidFill>
              </a:defRPr>
            </a:lvl3pPr>
            <a:lvl4pPr lvl="3" rtl="0" algn="ctr">
              <a:spcBef>
                <a:spcPts val="1200"/>
              </a:spcBef>
              <a:spcAft>
                <a:spcPts val="0"/>
              </a:spcAft>
              <a:buNone/>
              <a:defRPr sz="1400">
                <a:solidFill>
                  <a:schemeClr val="accent1"/>
                </a:solidFill>
              </a:defRPr>
            </a:lvl4pPr>
            <a:lvl5pPr lvl="4" rtl="0" algn="ctr">
              <a:spcBef>
                <a:spcPts val="1200"/>
              </a:spcBef>
              <a:spcAft>
                <a:spcPts val="0"/>
              </a:spcAft>
              <a:buNone/>
              <a:defRPr sz="1400">
                <a:solidFill>
                  <a:schemeClr val="accent1"/>
                </a:solidFill>
              </a:defRPr>
            </a:lvl5pPr>
            <a:lvl6pPr lvl="5" rtl="0" algn="ctr">
              <a:spcBef>
                <a:spcPts val="1200"/>
              </a:spcBef>
              <a:spcAft>
                <a:spcPts val="0"/>
              </a:spcAft>
              <a:buNone/>
              <a:defRPr sz="1400">
                <a:solidFill>
                  <a:schemeClr val="accent1"/>
                </a:solidFill>
              </a:defRPr>
            </a:lvl6pPr>
            <a:lvl7pPr lvl="6" rtl="0" algn="ctr">
              <a:spcBef>
                <a:spcPts val="1200"/>
              </a:spcBef>
              <a:spcAft>
                <a:spcPts val="0"/>
              </a:spcAft>
              <a:buNone/>
              <a:defRPr sz="1400">
                <a:solidFill>
                  <a:schemeClr val="accent1"/>
                </a:solidFill>
              </a:defRPr>
            </a:lvl7pPr>
            <a:lvl8pPr lvl="7" rtl="0" algn="ctr">
              <a:spcBef>
                <a:spcPts val="1200"/>
              </a:spcBef>
              <a:spcAft>
                <a:spcPts val="0"/>
              </a:spcAft>
              <a:buNone/>
              <a:defRPr sz="1400">
                <a:solidFill>
                  <a:schemeClr val="accent1"/>
                </a:solidFill>
              </a:defRPr>
            </a:lvl8pPr>
            <a:lvl9pPr lvl="8" rtl="0" algn="ctr">
              <a:spcBef>
                <a:spcPts val="1200"/>
              </a:spcBef>
              <a:spcAft>
                <a:spcPts val="1200"/>
              </a:spcAft>
              <a:buNone/>
              <a:defRPr sz="1400">
                <a:solidFill>
                  <a:schemeClr val="accent1"/>
                </a:solidFill>
              </a:defRPr>
            </a:lvl9pPr>
          </a:lstStyle>
          <a:p/>
        </p:txBody>
      </p:sp>
      <p:sp>
        <p:nvSpPr>
          <p:cNvPr id="2936" name="Google Shape;2936;p256"/>
          <p:cNvSpPr txBox="1"/>
          <p:nvPr>
            <p:ph idx="3" type="subTitle"/>
          </p:nvPr>
        </p:nvSpPr>
        <p:spPr>
          <a:xfrm>
            <a:off x="663788" y="4627163"/>
            <a:ext cx="6001800" cy="420000"/>
          </a:xfrm>
          <a:prstGeom prst="rect">
            <a:avLst/>
          </a:prstGeom>
        </p:spPr>
        <p:txBody>
          <a:bodyPr anchorCtr="0" anchor="b" bIns="91425" lIns="91425" spcFirstLastPara="1" rIns="91425" wrap="square" tIns="91425">
            <a:norm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3">
  <p:cSld name="CUSTOM_4_63">
    <p:spTree>
      <p:nvGrpSpPr>
        <p:cNvPr id="2937" name="Shape 2937"/>
        <p:cNvGrpSpPr/>
        <p:nvPr/>
      </p:nvGrpSpPr>
      <p:grpSpPr>
        <a:xfrm>
          <a:off x="0" y="0"/>
          <a:ext cx="0" cy="0"/>
          <a:chOff x="0" y="0"/>
          <a:chExt cx="0" cy="0"/>
        </a:xfrm>
      </p:grpSpPr>
      <p:sp>
        <p:nvSpPr>
          <p:cNvPr id="2938" name="Google Shape;2938;p257"/>
          <p:cNvSpPr txBox="1"/>
          <p:nvPr>
            <p:ph idx="1" type="subTitle"/>
          </p:nvPr>
        </p:nvSpPr>
        <p:spPr>
          <a:xfrm>
            <a:off x="335831" y="41580"/>
            <a:ext cx="3861600" cy="612300"/>
          </a:xfrm>
          <a:prstGeom prst="rect">
            <a:avLst/>
          </a:prstGeom>
        </p:spPr>
        <p:txBody>
          <a:bodyPr anchorCtr="0" anchor="ctr" bIns="68575" lIns="329175" spcFirstLastPara="1" rIns="68575" wrap="square" tIns="68575">
            <a:normAutofit/>
          </a:bodyPr>
          <a:lstStyle>
            <a:lvl1pPr lvl="0"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p:txBody>
      </p:sp>
      <p:sp>
        <p:nvSpPr>
          <p:cNvPr id="2939" name="Google Shape;2939;p257"/>
          <p:cNvSpPr txBox="1"/>
          <p:nvPr>
            <p:ph type="title"/>
          </p:nvPr>
        </p:nvSpPr>
        <p:spPr>
          <a:xfrm>
            <a:off x="663788" y="653813"/>
            <a:ext cx="7816500" cy="414900"/>
          </a:xfrm>
          <a:prstGeom prst="rect">
            <a:avLst/>
          </a:prstGeom>
        </p:spPr>
        <p:txBody>
          <a:bodyPr anchorCtr="0" anchor="t" bIns="91425" lIns="91425" spcFirstLastPara="1" rIns="91425" wrap="square" tIns="91425">
            <a:normAutofit/>
          </a:bodyPr>
          <a:lstStyle>
            <a:lvl1pPr lvl="0" rtl="0" algn="ctr">
              <a:lnSpc>
                <a:spcPct val="130000"/>
              </a:lnSpc>
              <a:spcBef>
                <a:spcPts val="0"/>
              </a:spcBef>
              <a:spcAft>
                <a:spcPts val="0"/>
              </a:spcAft>
              <a:buNone/>
              <a:defRPr sz="20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cxnSp>
        <p:nvCxnSpPr>
          <p:cNvPr id="2940" name="Google Shape;2940;p257"/>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2941" name="Google Shape;2941;p257"/>
          <p:cNvCxnSpPr/>
          <p:nvPr/>
        </p:nvCxnSpPr>
        <p:spPr>
          <a:xfrm rot="10800000">
            <a:off x="335825" y="4801200"/>
            <a:ext cx="0" cy="342300"/>
          </a:xfrm>
          <a:prstGeom prst="straightConnector1">
            <a:avLst/>
          </a:prstGeom>
          <a:noFill/>
          <a:ln cap="flat" cmpd="sng" w="9525">
            <a:solidFill>
              <a:schemeClr val="accent1"/>
            </a:solidFill>
            <a:prstDash val="solid"/>
            <a:round/>
            <a:headEnd len="med" w="med" type="none"/>
            <a:tailEnd len="med" w="med" type="none"/>
          </a:ln>
        </p:spPr>
      </p:cxnSp>
      <p:sp>
        <p:nvSpPr>
          <p:cNvPr id="2942" name="Google Shape;2942;p257"/>
          <p:cNvSpPr txBox="1"/>
          <p:nvPr>
            <p:ph idx="12" type="sldNum"/>
          </p:nvPr>
        </p:nvSpPr>
        <p:spPr>
          <a:xfrm>
            <a:off x="61481" y="4627167"/>
            <a:ext cx="548700" cy="107700"/>
          </a:xfrm>
          <a:prstGeom prst="rect">
            <a:avLst/>
          </a:prstGeom>
        </p:spPr>
        <p:txBody>
          <a:bodyPr anchorCtr="0" anchor="b" bIns="0" lIns="0" spcFirstLastPara="1" rIns="0" wrap="square" tIns="0">
            <a:norm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2943" name="Google Shape;2943;p257"/>
          <p:cNvSpPr/>
          <p:nvPr/>
        </p:nvSpPr>
        <p:spPr>
          <a:xfrm>
            <a:off x="8033460" y="4734938"/>
            <a:ext cx="731888" cy="171091"/>
          </a:xfrm>
          <a:prstGeom prst="rect">
            <a:avLst/>
          </a:prstGeom>
          <a:noFill/>
          <a:ln>
            <a:noFill/>
          </a:ln>
        </p:spPr>
      </p:sp>
      <p:sp>
        <p:nvSpPr>
          <p:cNvPr id="2944" name="Google Shape;2944;p257"/>
          <p:cNvSpPr txBox="1"/>
          <p:nvPr>
            <p:ph idx="2" type="subTitle"/>
          </p:nvPr>
        </p:nvSpPr>
        <p:spPr>
          <a:xfrm>
            <a:off x="663844" y="1068713"/>
            <a:ext cx="7816500" cy="529200"/>
          </a:xfrm>
          <a:prstGeom prst="rect">
            <a:avLst/>
          </a:prstGeom>
        </p:spPr>
        <p:txBody>
          <a:bodyPr anchorCtr="0" anchor="t" bIns="91425" lIns="91425" spcFirstLastPara="1" rIns="91425" wrap="square" tIns="91425">
            <a:normAutofit/>
          </a:bodyPr>
          <a:lstStyle>
            <a:lvl1pPr lvl="0" rtl="0" algn="ctr">
              <a:spcBef>
                <a:spcPts val="0"/>
              </a:spcBef>
              <a:spcAft>
                <a:spcPts val="0"/>
              </a:spcAft>
              <a:buNone/>
              <a:defRPr sz="1400">
                <a:solidFill>
                  <a:schemeClr val="accent1"/>
                </a:solidFill>
              </a:defRPr>
            </a:lvl1pPr>
            <a:lvl2pPr lvl="1" rtl="0" algn="ctr">
              <a:spcBef>
                <a:spcPts val="1200"/>
              </a:spcBef>
              <a:spcAft>
                <a:spcPts val="0"/>
              </a:spcAft>
              <a:buNone/>
              <a:defRPr sz="1400">
                <a:solidFill>
                  <a:schemeClr val="accent1"/>
                </a:solidFill>
              </a:defRPr>
            </a:lvl2pPr>
            <a:lvl3pPr lvl="2" rtl="0" algn="ctr">
              <a:spcBef>
                <a:spcPts val="1200"/>
              </a:spcBef>
              <a:spcAft>
                <a:spcPts val="0"/>
              </a:spcAft>
              <a:buNone/>
              <a:defRPr sz="1400">
                <a:solidFill>
                  <a:schemeClr val="accent1"/>
                </a:solidFill>
              </a:defRPr>
            </a:lvl3pPr>
            <a:lvl4pPr lvl="3" rtl="0" algn="ctr">
              <a:spcBef>
                <a:spcPts val="1200"/>
              </a:spcBef>
              <a:spcAft>
                <a:spcPts val="0"/>
              </a:spcAft>
              <a:buNone/>
              <a:defRPr sz="1400">
                <a:solidFill>
                  <a:schemeClr val="accent1"/>
                </a:solidFill>
              </a:defRPr>
            </a:lvl4pPr>
            <a:lvl5pPr lvl="4" rtl="0" algn="ctr">
              <a:spcBef>
                <a:spcPts val="1200"/>
              </a:spcBef>
              <a:spcAft>
                <a:spcPts val="0"/>
              </a:spcAft>
              <a:buNone/>
              <a:defRPr sz="1400">
                <a:solidFill>
                  <a:schemeClr val="accent1"/>
                </a:solidFill>
              </a:defRPr>
            </a:lvl5pPr>
            <a:lvl6pPr lvl="5" rtl="0" algn="ctr">
              <a:spcBef>
                <a:spcPts val="1200"/>
              </a:spcBef>
              <a:spcAft>
                <a:spcPts val="0"/>
              </a:spcAft>
              <a:buNone/>
              <a:defRPr sz="1400">
                <a:solidFill>
                  <a:schemeClr val="accent1"/>
                </a:solidFill>
              </a:defRPr>
            </a:lvl6pPr>
            <a:lvl7pPr lvl="6" rtl="0" algn="ctr">
              <a:spcBef>
                <a:spcPts val="1200"/>
              </a:spcBef>
              <a:spcAft>
                <a:spcPts val="0"/>
              </a:spcAft>
              <a:buNone/>
              <a:defRPr sz="1400">
                <a:solidFill>
                  <a:schemeClr val="accent1"/>
                </a:solidFill>
              </a:defRPr>
            </a:lvl7pPr>
            <a:lvl8pPr lvl="7" rtl="0" algn="ctr">
              <a:spcBef>
                <a:spcPts val="1200"/>
              </a:spcBef>
              <a:spcAft>
                <a:spcPts val="0"/>
              </a:spcAft>
              <a:buNone/>
              <a:defRPr sz="1400">
                <a:solidFill>
                  <a:schemeClr val="accent1"/>
                </a:solidFill>
              </a:defRPr>
            </a:lvl8pPr>
            <a:lvl9pPr lvl="8" rtl="0" algn="ctr">
              <a:spcBef>
                <a:spcPts val="1200"/>
              </a:spcBef>
              <a:spcAft>
                <a:spcPts val="1200"/>
              </a:spcAft>
              <a:buNone/>
              <a:defRPr sz="1400">
                <a:solidFill>
                  <a:schemeClr val="accent1"/>
                </a:solidFill>
              </a:defRPr>
            </a:lvl9pPr>
          </a:lstStyle>
          <a:p/>
        </p:txBody>
      </p:sp>
      <p:sp>
        <p:nvSpPr>
          <p:cNvPr id="2945" name="Google Shape;2945;p257"/>
          <p:cNvSpPr txBox="1"/>
          <p:nvPr>
            <p:ph idx="3" type="subTitle"/>
          </p:nvPr>
        </p:nvSpPr>
        <p:spPr>
          <a:xfrm>
            <a:off x="663788" y="4627163"/>
            <a:ext cx="6001800" cy="420000"/>
          </a:xfrm>
          <a:prstGeom prst="rect">
            <a:avLst/>
          </a:prstGeom>
        </p:spPr>
        <p:txBody>
          <a:bodyPr anchorCtr="0" anchor="b" bIns="91425" lIns="91425" spcFirstLastPara="1" rIns="91425" wrap="square" tIns="91425">
            <a:norm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Tree>
  </p:cSld>
  <p:clrMapOvr>
    <a:masterClrMapping/>
  </p:clrMapOvr>
</p:sldLayout>
</file>

<file path=ppt/slideLayouts/slideLayout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2 divider D">
  <p:cSld name="CUSTOM_3">
    <p:bg>
      <p:bgPr>
        <a:blipFill>
          <a:blip r:embed="rId2">
            <a:alphaModFix/>
          </a:blip>
          <a:stretch>
            <a:fillRect/>
          </a:stretch>
        </a:blipFill>
      </p:bgPr>
    </p:bg>
    <p:spTree>
      <p:nvGrpSpPr>
        <p:cNvPr id="2946" name="Shape 2946"/>
        <p:cNvGrpSpPr/>
        <p:nvPr/>
      </p:nvGrpSpPr>
      <p:grpSpPr>
        <a:xfrm>
          <a:off x="0" y="0"/>
          <a:ext cx="0" cy="0"/>
          <a:chOff x="0" y="0"/>
          <a:chExt cx="0" cy="0"/>
        </a:xfrm>
      </p:grpSpPr>
      <p:sp>
        <p:nvSpPr>
          <p:cNvPr id="2947" name="Google Shape;2947;p258"/>
          <p:cNvSpPr txBox="1"/>
          <p:nvPr>
            <p:ph type="title"/>
          </p:nvPr>
        </p:nvSpPr>
        <p:spPr>
          <a:xfrm>
            <a:off x="1557019" y="1412438"/>
            <a:ext cx="5994000" cy="23034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None/>
              <a:defRPr sz="4100">
                <a:solidFill>
                  <a:schemeClr val="accent1"/>
                </a:solidFill>
              </a:defRPr>
            </a:lvl1pPr>
            <a:lvl2pPr lvl="1" rtl="0">
              <a:lnSpc>
                <a:spcPct val="100000"/>
              </a:lnSpc>
              <a:spcBef>
                <a:spcPts val="0"/>
              </a:spcBef>
              <a:spcAft>
                <a:spcPts val="0"/>
              </a:spcAft>
              <a:buNone/>
              <a:defRPr sz="4100">
                <a:solidFill>
                  <a:schemeClr val="accent1"/>
                </a:solidFill>
              </a:defRPr>
            </a:lvl2pPr>
            <a:lvl3pPr lvl="2" rtl="0">
              <a:lnSpc>
                <a:spcPct val="100000"/>
              </a:lnSpc>
              <a:spcBef>
                <a:spcPts val="0"/>
              </a:spcBef>
              <a:spcAft>
                <a:spcPts val="0"/>
              </a:spcAft>
              <a:buNone/>
              <a:defRPr sz="4100">
                <a:solidFill>
                  <a:schemeClr val="accent1"/>
                </a:solidFill>
              </a:defRPr>
            </a:lvl3pPr>
            <a:lvl4pPr lvl="3" rtl="0">
              <a:lnSpc>
                <a:spcPct val="100000"/>
              </a:lnSpc>
              <a:spcBef>
                <a:spcPts val="0"/>
              </a:spcBef>
              <a:spcAft>
                <a:spcPts val="0"/>
              </a:spcAft>
              <a:buNone/>
              <a:defRPr sz="4100">
                <a:solidFill>
                  <a:schemeClr val="accent1"/>
                </a:solidFill>
              </a:defRPr>
            </a:lvl4pPr>
            <a:lvl5pPr lvl="4" rtl="0">
              <a:lnSpc>
                <a:spcPct val="100000"/>
              </a:lnSpc>
              <a:spcBef>
                <a:spcPts val="0"/>
              </a:spcBef>
              <a:spcAft>
                <a:spcPts val="0"/>
              </a:spcAft>
              <a:buNone/>
              <a:defRPr sz="4100">
                <a:solidFill>
                  <a:schemeClr val="accent1"/>
                </a:solidFill>
              </a:defRPr>
            </a:lvl5pPr>
            <a:lvl6pPr lvl="5" rtl="0">
              <a:lnSpc>
                <a:spcPct val="100000"/>
              </a:lnSpc>
              <a:spcBef>
                <a:spcPts val="0"/>
              </a:spcBef>
              <a:spcAft>
                <a:spcPts val="0"/>
              </a:spcAft>
              <a:buNone/>
              <a:defRPr sz="4100">
                <a:solidFill>
                  <a:schemeClr val="accent1"/>
                </a:solidFill>
              </a:defRPr>
            </a:lvl6pPr>
            <a:lvl7pPr lvl="6" rtl="0">
              <a:lnSpc>
                <a:spcPct val="100000"/>
              </a:lnSpc>
              <a:spcBef>
                <a:spcPts val="0"/>
              </a:spcBef>
              <a:spcAft>
                <a:spcPts val="0"/>
              </a:spcAft>
              <a:buNone/>
              <a:defRPr sz="4100">
                <a:solidFill>
                  <a:schemeClr val="accent1"/>
                </a:solidFill>
              </a:defRPr>
            </a:lvl7pPr>
            <a:lvl8pPr lvl="7" rtl="0">
              <a:lnSpc>
                <a:spcPct val="100000"/>
              </a:lnSpc>
              <a:spcBef>
                <a:spcPts val="0"/>
              </a:spcBef>
              <a:spcAft>
                <a:spcPts val="0"/>
              </a:spcAft>
              <a:buNone/>
              <a:defRPr sz="4100">
                <a:solidFill>
                  <a:schemeClr val="accent1"/>
                </a:solidFill>
              </a:defRPr>
            </a:lvl8pPr>
            <a:lvl9pPr lvl="8" rtl="0">
              <a:lnSpc>
                <a:spcPct val="100000"/>
              </a:lnSpc>
              <a:spcBef>
                <a:spcPts val="0"/>
              </a:spcBef>
              <a:spcAft>
                <a:spcPts val="0"/>
              </a:spcAft>
              <a:buNone/>
              <a:defRPr sz="4100">
                <a:solidFill>
                  <a:schemeClr val="accent1"/>
                </a:solidFill>
              </a:defRPr>
            </a:lvl9pPr>
          </a:lstStyle>
          <a:p/>
        </p:txBody>
      </p:sp>
      <p:cxnSp>
        <p:nvCxnSpPr>
          <p:cNvPr id="2948" name="Google Shape;2948;p258"/>
          <p:cNvCxnSpPr/>
          <p:nvPr/>
        </p:nvCxnSpPr>
        <p:spPr>
          <a:xfrm rot="10800000">
            <a:off x="335825" y="4801200"/>
            <a:ext cx="0" cy="342300"/>
          </a:xfrm>
          <a:prstGeom prst="straightConnector1">
            <a:avLst/>
          </a:prstGeom>
          <a:noFill/>
          <a:ln cap="flat" cmpd="sng" w="9525">
            <a:solidFill>
              <a:srgbClr val="EE0000"/>
            </a:solidFill>
            <a:prstDash val="solid"/>
            <a:round/>
            <a:headEnd len="med" w="med" type="none"/>
            <a:tailEnd len="med" w="med" type="none"/>
          </a:ln>
        </p:spPr>
      </p:cxnSp>
      <p:sp>
        <p:nvSpPr>
          <p:cNvPr id="2949" name="Google Shape;2949;p258"/>
          <p:cNvSpPr txBox="1"/>
          <p:nvPr>
            <p:ph idx="1" type="subTitle"/>
          </p:nvPr>
        </p:nvSpPr>
        <p:spPr>
          <a:xfrm rot="5400000">
            <a:off x="-1603762" y="1603800"/>
            <a:ext cx="3861600" cy="654000"/>
          </a:xfrm>
          <a:prstGeom prst="rect">
            <a:avLst/>
          </a:prstGeom>
        </p:spPr>
        <p:txBody>
          <a:bodyPr anchorCtr="0" anchor="ctr" bIns="68575" lIns="377175" spcFirstLastPara="1" rIns="68575" wrap="square" tIns="68575">
            <a:normAutofit/>
          </a:bodyPr>
          <a:lstStyle>
            <a:lvl1pPr lvl="0"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9pPr>
          </a:lstStyle>
          <a:p/>
        </p:txBody>
      </p:sp>
      <p:pic>
        <p:nvPicPr>
          <p:cNvPr id="2950" name="Google Shape;2950;p258"/>
          <p:cNvPicPr preferRelativeResize="0"/>
          <p:nvPr/>
        </p:nvPicPr>
        <p:blipFill rotWithShape="1">
          <a:blip r:embed="rId3">
            <a:alphaModFix/>
          </a:blip>
          <a:srcRect b="317" l="0" r="0" t="327"/>
          <a:stretch/>
        </p:blipFill>
        <p:spPr>
          <a:xfrm>
            <a:off x="8033460" y="4734938"/>
            <a:ext cx="731888" cy="171091"/>
          </a:xfrm>
          <a:prstGeom prst="rect">
            <a:avLst/>
          </a:prstGeom>
          <a:noFill/>
          <a:ln>
            <a:noFill/>
          </a:ln>
        </p:spPr>
      </p:pic>
      <p:cxnSp>
        <p:nvCxnSpPr>
          <p:cNvPr id="2951" name="Google Shape;2951;p258"/>
          <p:cNvCxnSpPr/>
          <p:nvPr/>
        </p:nvCxnSpPr>
        <p:spPr>
          <a:xfrm>
            <a:off x="1557019" y="1240275"/>
            <a:ext cx="1043100" cy="0"/>
          </a:xfrm>
          <a:prstGeom prst="straightConnector1">
            <a:avLst/>
          </a:prstGeom>
          <a:noFill/>
          <a:ln cap="flat" cmpd="sng" w="9525">
            <a:solidFill>
              <a:srgbClr val="EE0000"/>
            </a:solidFill>
            <a:prstDash val="solid"/>
            <a:round/>
            <a:headEnd len="med" w="med" type="none"/>
            <a:tailEnd len="med" w="med" type="none"/>
          </a:ln>
        </p:spPr>
      </p:cxnSp>
      <p:sp>
        <p:nvSpPr>
          <p:cNvPr id="2952" name="Google Shape;2952;p258"/>
          <p:cNvSpPr txBox="1"/>
          <p:nvPr>
            <p:ph idx="12" type="sldNum"/>
          </p:nvPr>
        </p:nvSpPr>
        <p:spPr>
          <a:xfrm>
            <a:off x="61481" y="4627167"/>
            <a:ext cx="548700" cy="107700"/>
          </a:xfrm>
          <a:prstGeom prst="rect">
            <a:avLst/>
          </a:prstGeom>
        </p:spPr>
        <p:txBody>
          <a:bodyPr anchorCtr="0" anchor="b" bIns="0" lIns="0" spcFirstLastPara="1" rIns="0" wrap="square" tIns="0">
            <a:normAutofit/>
          </a:bodyPr>
          <a:lstStyle>
            <a:lvl1pPr lvl="0" rtl="0" algn="ctr">
              <a:buNone/>
              <a:defRPr sz="600">
                <a:solidFill>
                  <a:srgbClr val="FFFFFF"/>
                </a:solidFill>
                <a:latin typeface="Red Hat Text Medium"/>
                <a:ea typeface="Red Hat Text Medium"/>
                <a:cs typeface="Red Hat Text Medium"/>
                <a:sym typeface="Red Hat Text Medium"/>
              </a:defRPr>
            </a:lvl1pPr>
            <a:lvl2pPr lvl="1" rtl="0" algn="ctr">
              <a:buNone/>
              <a:defRPr sz="600">
                <a:solidFill>
                  <a:srgbClr val="FFFFFF"/>
                </a:solidFill>
                <a:latin typeface="Red Hat Text Medium"/>
                <a:ea typeface="Red Hat Text Medium"/>
                <a:cs typeface="Red Hat Text Medium"/>
                <a:sym typeface="Red Hat Text Medium"/>
              </a:defRPr>
            </a:lvl2pPr>
            <a:lvl3pPr lvl="2" rtl="0" algn="ctr">
              <a:buNone/>
              <a:defRPr sz="600">
                <a:solidFill>
                  <a:srgbClr val="FFFFFF"/>
                </a:solidFill>
                <a:latin typeface="Red Hat Text Medium"/>
                <a:ea typeface="Red Hat Text Medium"/>
                <a:cs typeface="Red Hat Text Medium"/>
                <a:sym typeface="Red Hat Text Medium"/>
              </a:defRPr>
            </a:lvl3pPr>
            <a:lvl4pPr lvl="3" rtl="0" algn="ctr">
              <a:buNone/>
              <a:defRPr sz="600">
                <a:solidFill>
                  <a:srgbClr val="FFFFFF"/>
                </a:solidFill>
                <a:latin typeface="Red Hat Text Medium"/>
                <a:ea typeface="Red Hat Text Medium"/>
                <a:cs typeface="Red Hat Text Medium"/>
                <a:sym typeface="Red Hat Text Medium"/>
              </a:defRPr>
            </a:lvl4pPr>
            <a:lvl5pPr lvl="4" rtl="0" algn="ctr">
              <a:buNone/>
              <a:defRPr sz="600">
                <a:solidFill>
                  <a:srgbClr val="FFFFFF"/>
                </a:solidFill>
                <a:latin typeface="Red Hat Text Medium"/>
                <a:ea typeface="Red Hat Text Medium"/>
                <a:cs typeface="Red Hat Text Medium"/>
                <a:sym typeface="Red Hat Text Medium"/>
              </a:defRPr>
            </a:lvl5pPr>
            <a:lvl6pPr lvl="5" rtl="0" algn="ctr">
              <a:buNone/>
              <a:defRPr sz="600">
                <a:solidFill>
                  <a:srgbClr val="FFFFFF"/>
                </a:solidFill>
                <a:latin typeface="Red Hat Text Medium"/>
                <a:ea typeface="Red Hat Text Medium"/>
                <a:cs typeface="Red Hat Text Medium"/>
                <a:sym typeface="Red Hat Text Medium"/>
              </a:defRPr>
            </a:lvl6pPr>
            <a:lvl7pPr lvl="6" rtl="0" algn="ctr">
              <a:buNone/>
              <a:defRPr sz="600">
                <a:solidFill>
                  <a:srgbClr val="FFFFFF"/>
                </a:solidFill>
                <a:latin typeface="Red Hat Text Medium"/>
                <a:ea typeface="Red Hat Text Medium"/>
                <a:cs typeface="Red Hat Text Medium"/>
                <a:sym typeface="Red Hat Text Medium"/>
              </a:defRPr>
            </a:lvl7pPr>
            <a:lvl8pPr lvl="7" rtl="0" algn="ctr">
              <a:buNone/>
              <a:defRPr sz="600">
                <a:solidFill>
                  <a:srgbClr val="FFFFFF"/>
                </a:solidFill>
                <a:latin typeface="Red Hat Text Medium"/>
                <a:ea typeface="Red Hat Text Medium"/>
                <a:cs typeface="Red Hat Text Medium"/>
                <a:sym typeface="Red Hat Text Medium"/>
              </a:defRPr>
            </a:lvl8pPr>
            <a:lvl9pPr lvl="8" rtl="0" algn="ctr">
              <a:buNone/>
              <a:defRPr sz="600">
                <a:solidFill>
                  <a:srgbClr val="FFFFFF"/>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and two column body">
  <p:cSld name="CUSTOM_4_17_1">
    <p:spTree>
      <p:nvGrpSpPr>
        <p:cNvPr id="2953" name="Shape 2953"/>
        <p:cNvGrpSpPr/>
        <p:nvPr/>
      </p:nvGrpSpPr>
      <p:grpSpPr>
        <a:xfrm>
          <a:off x="0" y="0"/>
          <a:ext cx="0" cy="0"/>
          <a:chOff x="0" y="0"/>
          <a:chExt cx="0" cy="0"/>
        </a:xfrm>
      </p:grpSpPr>
      <p:sp>
        <p:nvSpPr>
          <p:cNvPr id="2954" name="Google Shape;2954;p259"/>
          <p:cNvSpPr txBox="1"/>
          <p:nvPr>
            <p:ph idx="1" type="subTitle"/>
          </p:nvPr>
        </p:nvSpPr>
        <p:spPr>
          <a:xfrm>
            <a:off x="335831" y="41580"/>
            <a:ext cx="3861600" cy="612300"/>
          </a:xfrm>
          <a:prstGeom prst="rect">
            <a:avLst/>
          </a:prstGeom>
        </p:spPr>
        <p:txBody>
          <a:bodyPr anchorCtr="0" anchor="ctr" bIns="68575" lIns="329175" spcFirstLastPara="1" rIns="68575" wrap="square" tIns="68575">
            <a:normAutofit/>
          </a:bodyPr>
          <a:lstStyle>
            <a:lvl1pPr lvl="0"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p:txBody>
      </p:sp>
      <p:sp>
        <p:nvSpPr>
          <p:cNvPr id="2955" name="Google Shape;2955;p259"/>
          <p:cNvSpPr txBox="1"/>
          <p:nvPr>
            <p:ph type="title"/>
          </p:nvPr>
        </p:nvSpPr>
        <p:spPr>
          <a:xfrm>
            <a:off x="663788" y="653813"/>
            <a:ext cx="7816500" cy="414900"/>
          </a:xfrm>
          <a:prstGeom prst="rect">
            <a:avLst/>
          </a:prstGeom>
        </p:spPr>
        <p:txBody>
          <a:bodyPr anchorCtr="0" anchor="t" bIns="91425" lIns="91425" spcFirstLastPara="1" rIns="91425" wrap="square" tIns="91425">
            <a:normAutofit/>
          </a:bodyPr>
          <a:lstStyle>
            <a:lvl1pPr lvl="0" rtl="0" algn="ctr">
              <a:lnSpc>
                <a:spcPct val="130000"/>
              </a:lnSpc>
              <a:spcBef>
                <a:spcPts val="0"/>
              </a:spcBef>
              <a:spcAft>
                <a:spcPts val="0"/>
              </a:spcAft>
              <a:buNone/>
              <a:defRPr sz="20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cxnSp>
        <p:nvCxnSpPr>
          <p:cNvPr id="2956" name="Google Shape;2956;p259"/>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2957" name="Google Shape;2957;p259"/>
          <p:cNvCxnSpPr/>
          <p:nvPr/>
        </p:nvCxnSpPr>
        <p:spPr>
          <a:xfrm rot="10800000">
            <a:off x="335825" y="4801200"/>
            <a:ext cx="0" cy="342300"/>
          </a:xfrm>
          <a:prstGeom prst="straightConnector1">
            <a:avLst/>
          </a:prstGeom>
          <a:noFill/>
          <a:ln cap="flat" cmpd="sng" w="9525">
            <a:solidFill>
              <a:schemeClr val="accent1"/>
            </a:solidFill>
            <a:prstDash val="solid"/>
            <a:round/>
            <a:headEnd len="med" w="med" type="none"/>
            <a:tailEnd len="med" w="med" type="none"/>
          </a:ln>
        </p:spPr>
      </p:cxnSp>
      <p:sp>
        <p:nvSpPr>
          <p:cNvPr id="2958" name="Google Shape;2958;p259"/>
          <p:cNvSpPr txBox="1"/>
          <p:nvPr>
            <p:ph idx="12" type="sldNum"/>
          </p:nvPr>
        </p:nvSpPr>
        <p:spPr>
          <a:xfrm>
            <a:off x="61481" y="4627167"/>
            <a:ext cx="548700" cy="107700"/>
          </a:xfrm>
          <a:prstGeom prst="rect">
            <a:avLst/>
          </a:prstGeom>
        </p:spPr>
        <p:txBody>
          <a:bodyPr anchorCtr="0" anchor="b" bIns="0" lIns="0" spcFirstLastPara="1" rIns="0" wrap="square" tIns="0">
            <a:norm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2959" name="Google Shape;2959;p259"/>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2960" name="Google Shape;2960;p259"/>
          <p:cNvSpPr txBox="1"/>
          <p:nvPr>
            <p:ph idx="2" type="subTitle"/>
          </p:nvPr>
        </p:nvSpPr>
        <p:spPr>
          <a:xfrm>
            <a:off x="663844" y="1068713"/>
            <a:ext cx="7816500" cy="529200"/>
          </a:xfrm>
          <a:prstGeom prst="rect">
            <a:avLst/>
          </a:prstGeom>
        </p:spPr>
        <p:txBody>
          <a:bodyPr anchorCtr="0" anchor="t" bIns="91425" lIns="91425" spcFirstLastPara="1" rIns="91425" wrap="square" tIns="91425">
            <a:normAutofit/>
          </a:bodyPr>
          <a:lstStyle>
            <a:lvl1pPr lvl="0" rtl="0" algn="ctr">
              <a:spcBef>
                <a:spcPts val="0"/>
              </a:spcBef>
              <a:spcAft>
                <a:spcPts val="0"/>
              </a:spcAft>
              <a:buNone/>
              <a:defRPr sz="1400">
                <a:solidFill>
                  <a:schemeClr val="accent1"/>
                </a:solidFill>
              </a:defRPr>
            </a:lvl1pPr>
            <a:lvl2pPr lvl="1" rtl="0" algn="ctr">
              <a:spcBef>
                <a:spcPts val="1200"/>
              </a:spcBef>
              <a:spcAft>
                <a:spcPts val="0"/>
              </a:spcAft>
              <a:buNone/>
              <a:defRPr sz="1400">
                <a:solidFill>
                  <a:schemeClr val="accent1"/>
                </a:solidFill>
              </a:defRPr>
            </a:lvl2pPr>
            <a:lvl3pPr lvl="2" rtl="0" algn="ctr">
              <a:spcBef>
                <a:spcPts val="1200"/>
              </a:spcBef>
              <a:spcAft>
                <a:spcPts val="0"/>
              </a:spcAft>
              <a:buNone/>
              <a:defRPr sz="1400">
                <a:solidFill>
                  <a:schemeClr val="accent1"/>
                </a:solidFill>
              </a:defRPr>
            </a:lvl3pPr>
            <a:lvl4pPr lvl="3" rtl="0" algn="ctr">
              <a:spcBef>
                <a:spcPts val="1200"/>
              </a:spcBef>
              <a:spcAft>
                <a:spcPts val="0"/>
              </a:spcAft>
              <a:buNone/>
              <a:defRPr sz="1400">
                <a:solidFill>
                  <a:schemeClr val="accent1"/>
                </a:solidFill>
              </a:defRPr>
            </a:lvl4pPr>
            <a:lvl5pPr lvl="4" rtl="0" algn="ctr">
              <a:spcBef>
                <a:spcPts val="1200"/>
              </a:spcBef>
              <a:spcAft>
                <a:spcPts val="0"/>
              </a:spcAft>
              <a:buNone/>
              <a:defRPr sz="1400">
                <a:solidFill>
                  <a:schemeClr val="accent1"/>
                </a:solidFill>
              </a:defRPr>
            </a:lvl5pPr>
            <a:lvl6pPr lvl="5" rtl="0" algn="ctr">
              <a:spcBef>
                <a:spcPts val="1200"/>
              </a:spcBef>
              <a:spcAft>
                <a:spcPts val="0"/>
              </a:spcAft>
              <a:buNone/>
              <a:defRPr sz="1400">
                <a:solidFill>
                  <a:schemeClr val="accent1"/>
                </a:solidFill>
              </a:defRPr>
            </a:lvl6pPr>
            <a:lvl7pPr lvl="6" rtl="0" algn="ctr">
              <a:spcBef>
                <a:spcPts val="1200"/>
              </a:spcBef>
              <a:spcAft>
                <a:spcPts val="0"/>
              </a:spcAft>
              <a:buNone/>
              <a:defRPr sz="1400">
                <a:solidFill>
                  <a:schemeClr val="accent1"/>
                </a:solidFill>
              </a:defRPr>
            </a:lvl7pPr>
            <a:lvl8pPr lvl="7" rtl="0" algn="ctr">
              <a:spcBef>
                <a:spcPts val="1200"/>
              </a:spcBef>
              <a:spcAft>
                <a:spcPts val="0"/>
              </a:spcAft>
              <a:buNone/>
              <a:defRPr sz="1400">
                <a:solidFill>
                  <a:schemeClr val="accent1"/>
                </a:solidFill>
              </a:defRPr>
            </a:lvl8pPr>
            <a:lvl9pPr lvl="8" rtl="0" algn="ctr">
              <a:spcBef>
                <a:spcPts val="1200"/>
              </a:spcBef>
              <a:spcAft>
                <a:spcPts val="1200"/>
              </a:spcAft>
              <a:buNone/>
              <a:defRPr sz="1400">
                <a:solidFill>
                  <a:schemeClr val="accent1"/>
                </a:solidFill>
              </a:defRPr>
            </a:lvl9pPr>
          </a:lstStyle>
          <a:p/>
        </p:txBody>
      </p:sp>
      <p:sp>
        <p:nvSpPr>
          <p:cNvPr id="2961" name="Google Shape;2961;p259"/>
          <p:cNvSpPr txBox="1"/>
          <p:nvPr>
            <p:ph idx="3" type="subTitle"/>
          </p:nvPr>
        </p:nvSpPr>
        <p:spPr>
          <a:xfrm>
            <a:off x="663788" y="4627163"/>
            <a:ext cx="6001800" cy="420000"/>
          </a:xfrm>
          <a:prstGeom prst="rect">
            <a:avLst/>
          </a:prstGeom>
        </p:spPr>
        <p:txBody>
          <a:bodyPr anchorCtr="0" anchor="b" bIns="91425" lIns="91425" spcFirstLastPara="1" rIns="91425" wrap="square" tIns="91425">
            <a:norm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
        <p:nvSpPr>
          <p:cNvPr id="2962" name="Google Shape;2962;p259"/>
          <p:cNvSpPr txBox="1"/>
          <p:nvPr>
            <p:ph idx="4" type="body"/>
          </p:nvPr>
        </p:nvSpPr>
        <p:spPr>
          <a:xfrm>
            <a:off x="663844" y="1718383"/>
            <a:ext cx="3703200" cy="2795400"/>
          </a:xfrm>
          <a:prstGeom prst="rect">
            <a:avLst/>
          </a:prstGeom>
        </p:spPr>
        <p:txBody>
          <a:bodyPr anchorCtr="0" anchor="t" bIns="0" lIns="0" spcFirstLastPara="1" rIns="0" wrap="square" tIns="0">
            <a:normAutofit/>
          </a:bodyPr>
          <a:lstStyle>
            <a:lvl1pPr indent="-298450" lvl="0" marL="457200" rtl="0">
              <a:lnSpc>
                <a:spcPct val="140000"/>
              </a:lnSpc>
              <a:spcBef>
                <a:spcPts val="800"/>
              </a:spcBef>
              <a:spcAft>
                <a:spcPts val="0"/>
              </a:spcAft>
              <a:buSzPts val="1100"/>
              <a:buChar char="●"/>
              <a:defRPr sz="1100"/>
            </a:lvl1pPr>
            <a:lvl2pPr indent="-285750" lvl="1" marL="914400" rtl="0">
              <a:lnSpc>
                <a:spcPct val="140000"/>
              </a:lnSpc>
              <a:spcBef>
                <a:spcPts val="800"/>
              </a:spcBef>
              <a:spcAft>
                <a:spcPts val="0"/>
              </a:spcAft>
              <a:buSzPts val="900"/>
              <a:buChar char="○"/>
              <a:defRPr sz="900"/>
            </a:lvl2pPr>
            <a:lvl3pPr indent="-285750" lvl="2" marL="1371600" rtl="0">
              <a:lnSpc>
                <a:spcPct val="140000"/>
              </a:lnSpc>
              <a:spcBef>
                <a:spcPts val="800"/>
              </a:spcBef>
              <a:spcAft>
                <a:spcPts val="0"/>
              </a:spcAft>
              <a:buSzPts val="900"/>
              <a:buChar char="■"/>
              <a:defRPr sz="900"/>
            </a:lvl3pPr>
            <a:lvl4pPr indent="-285750" lvl="3" marL="1828800" rtl="0">
              <a:lnSpc>
                <a:spcPct val="140000"/>
              </a:lnSpc>
              <a:spcBef>
                <a:spcPts val="800"/>
              </a:spcBef>
              <a:spcAft>
                <a:spcPts val="0"/>
              </a:spcAft>
              <a:buSzPts val="900"/>
              <a:buChar char="●"/>
              <a:defRPr sz="900"/>
            </a:lvl4pPr>
            <a:lvl5pPr indent="-285750" lvl="4" marL="2286000" rtl="0">
              <a:lnSpc>
                <a:spcPct val="140000"/>
              </a:lnSpc>
              <a:spcBef>
                <a:spcPts val="800"/>
              </a:spcBef>
              <a:spcAft>
                <a:spcPts val="0"/>
              </a:spcAft>
              <a:buSzPts val="900"/>
              <a:buChar char="○"/>
              <a:defRPr sz="900"/>
            </a:lvl5pPr>
            <a:lvl6pPr indent="-285750" lvl="5" marL="2743200" rtl="0">
              <a:lnSpc>
                <a:spcPct val="140000"/>
              </a:lnSpc>
              <a:spcBef>
                <a:spcPts val="800"/>
              </a:spcBef>
              <a:spcAft>
                <a:spcPts val="0"/>
              </a:spcAft>
              <a:buSzPts val="900"/>
              <a:buChar char="■"/>
              <a:defRPr sz="900"/>
            </a:lvl6pPr>
            <a:lvl7pPr indent="-285750" lvl="6" marL="3200400" rtl="0">
              <a:lnSpc>
                <a:spcPct val="140000"/>
              </a:lnSpc>
              <a:spcBef>
                <a:spcPts val="800"/>
              </a:spcBef>
              <a:spcAft>
                <a:spcPts val="0"/>
              </a:spcAft>
              <a:buSzPts val="900"/>
              <a:buChar char="●"/>
              <a:defRPr sz="900"/>
            </a:lvl7pPr>
            <a:lvl8pPr indent="-285750" lvl="7" marL="3657600" rtl="0">
              <a:lnSpc>
                <a:spcPct val="140000"/>
              </a:lnSpc>
              <a:spcBef>
                <a:spcPts val="800"/>
              </a:spcBef>
              <a:spcAft>
                <a:spcPts val="0"/>
              </a:spcAft>
              <a:buSzPts val="900"/>
              <a:buChar char="○"/>
              <a:defRPr sz="900"/>
            </a:lvl8pPr>
            <a:lvl9pPr indent="-285750" lvl="8" marL="4114800" rtl="0">
              <a:lnSpc>
                <a:spcPct val="140000"/>
              </a:lnSpc>
              <a:spcBef>
                <a:spcPts val="800"/>
              </a:spcBef>
              <a:spcAft>
                <a:spcPts val="800"/>
              </a:spcAft>
              <a:buSzPts val="900"/>
              <a:buChar char="■"/>
              <a:defRPr sz="900"/>
            </a:lvl9pPr>
          </a:lstStyle>
          <a:p/>
        </p:txBody>
      </p:sp>
      <p:sp>
        <p:nvSpPr>
          <p:cNvPr id="2963" name="Google Shape;2963;p259"/>
          <p:cNvSpPr txBox="1"/>
          <p:nvPr>
            <p:ph idx="5" type="body"/>
          </p:nvPr>
        </p:nvSpPr>
        <p:spPr>
          <a:xfrm>
            <a:off x="4777069" y="1718381"/>
            <a:ext cx="3703200" cy="2795400"/>
          </a:xfrm>
          <a:prstGeom prst="rect">
            <a:avLst/>
          </a:prstGeom>
        </p:spPr>
        <p:txBody>
          <a:bodyPr anchorCtr="0" anchor="t" bIns="0" lIns="0" spcFirstLastPara="1" rIns="0" wrap="square" tIns="0">
            <a:normAutofit/>
          </a:bodyPr>
          <a:lstStyle>
            <a:lvl1pPr indent="-298450" lvl="0" marL="457200" rtl="0">
              <a:lnSpc>
                <a:spcPct val="140000"/>
              </a:lnSpc>
              <a:spcBef>
                <a:spcPts val="800"/>
              </a:spcBef>
              <a:spcAft>
                <a:spcPts val="0"/>
              </a:spcAft>
              <a:buSzPts val="1100"/>
              <a:buChar char="●"/>
              <a:defRPr sz="1100"/>
            </a:lvl1pPr>
            <a:lvl2pPr indent="-285750" lvl="1" marL="914400" rtl="0">
              <a:lnSpc>
                <a:spcPct val="140000"/>
              </a:lnSpc>
              <a:spcBef>
                <a:spcPts val="800"/>
              </a:spcBef>
              <a:spcAft>
                <a:spcPts val="0"/>
              </a:spcAft>
              <a:buSzPts val="900"/>
              <a:buChar char="○"/>
              <a:defRPr sz="900"/>
            </a:lvl2pPr>
            <a:lvl3pPr indent="-285750" lvl="2" marL="1371600" rtl="0">
              <a:lnSpc>
                <a:spcPct val="140000"/>
              </a:lnSpc>
              <a:spcBef>
                <a:spcPts val="800"/>
              </a:spcBef>
              <a:spcAft>
                <a:spcPts val="0"/>
              </a:spcAft>
              <a:buSzPts val="900"/>
              <a:buChar char="■"/>
              <a:defRPr sz="900"/>
            </a:lvl3pPr>
            <a:lvl4pPr indent="-285750" lvl="3" marL="1828800" rtl="0">
              <a:lnSpc>
                <a:spcPct val="140000"/>
              </a:lnSpc>
              <a:spcBef>
                <a:spcPts val="800"/>
              </a:spcBef>
              <a:spcAft>
                <a:spcPts val="0"/>
              </a:spcAft>
              <a:buSzPts val="900"/>
              <a:buChar char="●"/>
              <a:defRPr sz="900"/>
            </a:lvl4pPr>
            <a:lvl5pPr indent="-285750" lvl="4" marL="2286000" rtl="0">
              <a:lnSpc>
                <a:spcPct val="140000"/>
              </a:lnSpc>
              <a:spcBef>
                <a:spcPts val="800"/>
              </a:spcBef>
              <a:spcAft>
                <a:spcPts val="0"/>
              </a:spcAft>
              <a:buSzPts val="900"/>
              <a:buChar char="○"/>
              <a:defRPr sz="900"/>
            </a:lvl5pPr>
            <a:lvl6pPr indent="-285750" lvl="5" marL="2743200" rtl="0">
              <a:lnSpc>
                <a:spcPct val="140000"/>
              </a:lnSpc>
              <a:spcBef>
                <a:spcPts val="800"/>
              </a:spcBef>
              <a:spcAft>
                <a:spcPts val="0"/>
              </a:spcAft>
              <a:buSzPts val="900"/>
              <a:buChar char="■"/>
              <a:defRPr sz="900"/>
            </a:lvl6pPr>
            <a:lvl7pPr indent="-285750" lvl="6" marL="3200400" rtl="0">
              <a:lnSpc>
                <a:spcPct val="140000"/>
              </a:lnSpc>
              <a:spcBef>
                <a:spcPts val="800"/>
              </a:spcBef>
              <a:spcAft>
                <a:spcPts val="0"/>
              </a:spcAft>
              <a:buSzPts val="900"/>
              <a:buChar char="●"/>
              <a:defRPr sz="900"/>
            </a:lvl7pPr>
            <a:lvl8pPr indent="-285750" lvl="7" marL="3657600" rtl="0">
              <a:lnSpc>
                <a:spcPct val="140000"/>
              </a:lnSpc>
              <a:spcBef>
                <a:spcPts val="800"/>
              </a:spcBef>
              <a:spcAft>
                <a:spcPts val="0"/>
              </a:spcAft>
              <a:buSzPts val="900"/>
              <a:buChar char="○"/>
              <a:defRPr sz="900"/>
            </a:lvl8pPr>
            <a:lvl9pPr indent="-285750" lvl="8" marL="4114800" rtl="0">
              <a:lnSpc>
                <a:spcPct val="140000"/>
              </a:lnSpc>
              <a:spcBef>
                <a:spcPts val="800"/>
              </a:spcBef>
              <a:spcAft>
                <a:spcPts val="800"/>
              </a:spcAft>
              <a:buSzPts val="900"/>
              <a:buChar char="■"/>
              <a:defRPr sz="900"/>
            </a:lvl9pPr>
          </a:lstStyle>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and body">
  <p:cSld name="CUSTOM_4_17_2">
    <p:spTree>
      <p:nvGrpSpPr>
        <p:cNvPr id="2964" name="Shape 2964"/>
        <p:cNvGrpSpPr/>
        <p:nvPr/>
      </p:nvGrpSpPr>
      <p:grpSpPr>
        <a:xfrm>
          <a:off x="0" y="0"/>
          <a:ext cx="0" cy="0"/>
          <a:chOff x="0" y="0"/>
          <a:chExt cx="0" cy="0"/>
        </a:xfrm>
      </p:grpSpPr>
      <p:sp>
        <p:nvSpPr>
          <p:cNvPr id="2965" name="Google Shape;2965;p260"/>
          <p:cNvSpPr txBox="1"/>
          <p:nvPr>
            <p:ph idx="1" type="subTitle"/>
          </p:nvPr>
        </p:nvSpPr>
        <p:spPr>
          <a:xfrm>
            <a:off x="335831" y="41580"/>
            <a:ext cx="3861600" cy="612300"/>
          </a:xfrm>
          <a:prstGeom prst="rect">
            <a:avLst/>
          </a:prstGeom>
        </p:spPr>
        <p:txBody>
          <a:bodyPr anchorCtr="0" anchor="ctr" bIns="68575" lIns="329175" spcFirstLastPara="1" rIns="68575" wrap="square" tIns="68575">
            <a:normAutofit/>
          </a:bodyPr>
          <a:lstStyle>
            <a:lvl1pPr lvl="0"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p:txBody>
      </p:sp>
      <p:sp>
        <p:nvSpPr>
          <p:cNvPr id="2966" name="Google Shape;2966;p260"/>
          <p:cNvSpPr txBox="1"/>
          <p:nvPr>
            <p:ph type="title"/>
          </p:nvPr>
        </p:nvSpPr>
        <p:spPr>
          <a:xfrm>
            <a:off x="663788" y="653813"/>
            <a:ext cx="7816500" cy="414900"/>
          </a:xfrm>
          <a:prstGeom prst="rect">
            <a:avLst/>
          </a:prstGeom>
        </p:spPr>
        <p:txBody>
          <a:bodyPr anchorCtr="0" anchor="t" bIns="91425" lIns="91425" spcFirstLastPara="1" rIns="91425" wrap="square" tIns="91425">
            <a:normAutofit/>
          </a:bodyPr>
          <a:lstStyle>
            <a:lvl1pPr lvl="0" rtl="0" algn="ctr">
              <a:lnSpc>
                <a:spcPct val="130000"/>
              </a:lnSpc>
              <a:spcBef>
                <a:spcPts val="0"/>
              </a:spcBef>
              <a:spcAft>
                <a:spcPts val="0"/>
              </a:spcAft>
              <a:buNone/>
              <a:defRPr sz="20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cxnSp>
        <p:nvCxnSpPr>
          <p:cNvPr id="2967" name="Google Shape;2967;p260"/>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2968" name="Google Shape;2968;p260"/>
          <p:cNvCxnSpPr/>
          <p:nvPr/>
        </p:nvCxnSpPr>
        <p:spPr>
          <a:xfrm rot="10800000">
            <a:off x="335825" y="4801200"/>
            <a:ext cx="0" cy="342300"/>
          </a:xfrm>
          <a:prstGeom prst="straightConnector1">
            <a:avLst/>
          </a:prstGeom>
          <a:noFill/>
          <a:ln cap="flat" cmpd="sng" w="9525">
            <a:solidFill>
              <a:schemeClr val="accent1"/>
            </a:solidFill>
            <a:prstDash val="solid"/>
            <a:round/>
            <a:headEnd len="med" w="med" type="none"/>
            <a:tailEnd len="med" w="med" type="none"/>
          </a:ln>
        </p:spPr>
      </p:cxnSp>
      <p:sp>
        <p:nvSpPr>
          <p:cNvPr id="2969" name="Google Shape;2969;p260"/>
          <p:cNvSpPr txBox="1"/>
          <p:nvPr>
            <p:ph idx="12" type="sldNum"/>
          </p:nvPr>
        </p:nvSpPr>
        <p:spPr>
          <a:xfrm>
            <a:off x="61481" y="4627167"/>
            <a:ext cx="548700" cy="107700"/>
          </a:xfrm>
          <a:prstGeom prst="rect">
            <a:avLst/>
          </a:prstGeom>
        </p:spPr>
        <p:txBody>
          <a:bodyPr anchorCtr="0" anchor="b" bIns="0" lIns="0" spcFirstLastPara="1" rIns="0" wrap="square" tIns="0">
            <a:norm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2970" name="Google Shape;2970;p260"/>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2971" name="Google Shape;2971;p260"/>
          <p:cNvSpPr txBox="1"/>
          <p:nvPr>
            <p:ph idx="2" type="subTitle"/>
          </p:nvPr>
        </p:nvSpPr>
        <p:spPr>
          <a:xfrm>
            <a:off x="663788" y="4627163"/>
            <a:ext cx="6001800" cy="420000"/>
          </a:xfrm>
          <a:prstGeom prst="rect">
            <a:avLst/>
          </a:prstGeom>
        </p:spPr>
        <p:txBody>
          <a:bodyPr anchorCtr="0" anchor="b" bIns="91425" lIns="91425" spcFirstLastPara="1" rIns="91425" wrap="square" tIns="91425">
            <a:norm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
        <p:nvSpPr>
          <p:cNvPr id="2972" name="Google Shape;2972;p260"/>
          <p:cNvSpPr txBox="1"/>
          <p:nvPr>
            <p:ph idx="3" type="body"/>
          </p:nvPr>
        </p:nvSpPr>
        <p:spPr>
          <a:xfrm>
            <a:off x="1828800" y="1371600"/>
            <a:ext cx="5486400" cy="3086100"/>
          </a:xfrm>
          <a:prstGeom prst="rect">
            <a:avLst/>
          </a:prstGeom>
        </p:spPr>
        <p:txBody>
          <a:bodyPr anchorCtr="0" anchor="t" bIns="0" lIns="0" spcFirstLastPara="1" rIns="0" wrap="square" tIns="0">
            <a:normAutofit/>
          </a:bodyPr>
          <a:lstStyle>
            <a:lvl1pPr indent="-298450" lvl="0" marL="457200" rtl="0">
              <a:lnSpc>
                <a:spcPct val="140000"/>
              </a:lnSpc>
              <a:spcBef>
                <a:spcPts val="800"/>
              </a:spcBef>
              <a:spcAft>
                <a:spcPts val="0"/>
              </a:spcAft>
              <a:buSzPts val="1100"/>
              <a:buChar char="●"/>
              <a:defRPr sz="1100"/>
            </a:lvl1pPr>
            <a:lvl2pPr indent="-285750" lvl="1" marL="914400" rtl="0">
              <a:lnSpc>
                <a:spcPct val="140000"/>
              </a:lnSpc>
              <a:spcBef>
                <a:spcPts val="800"/>
              </a:spcBef>
              <a:spcAft>
                <a:spcPts val="0"/>
              </a:spcAft>
              <a:buSzPts val="900"/>
              <a:buChar char="○"/>
              <a:defRPr sz="900"/>
            </a:lvl2pPr>
            <a:lvl3pPr indent="-285750" lvl="2" marL="1371600" rtl="0">
              <a:lnSpc>
                <a:spcPct val="140000"/>
              </a:lnSpc>
              <a:spcBef>
                <a:spcPts val="800"/>
              </a:spcBef>
              <a:spcAft>
                <a:spcPts val="0"/>
              </a:spcAft>
              <a:buSzPts val="900"/>
              <a:buChar char="■"/>
              <a:defRPr sz="900"/>
            </a:lvl3pPr>
            <a:lvl4pPr indent="-285750" lvl="3" marL="1828800" rtl="0">
              <a:lnSpc>
                <a:spcPct val="140000"/>
              </a:lnSpc>
              <a:spcBef>
                <a:spcPts val="800"/>
              </a:spcBef>
              <a:spcAft>
                <a:spcPts val="0"/>
              </a:spcAft>
              <a:buSzPts val="900"/>
              <a:buChar char="●"/>
              <a:defRPr sz="900"/>
            </a:lvl4pPr>
            <a:lvl5pPr indent="-285750" lvl="4" marL="2286000" rtl="0">
              <a:lnSpc>
                <a:spcPct val="140000"/>
              </a:lnSpc>
              <a:spcBef>
                <a:spcPts val="800"/>
              </a:spcBef>
              <a:spcAft>
                <a:spcPts val="0"/>
              </a:spcAft>
              <a:buSzPts val="900"/>
              <a:buChar char="○"/>
              <a:defRPr sz="900"/>
            </a:lvl5pPr>
            <a:lvl6pPr indent="-285750" lvl="5" marL="2743200" rtl="0">
              <a:lnSpc>
                <a:spcPct val="140000"/>
              </a:lnSpc>
              <a:spcBef>
                <a:spcPts val="800"/>
              </a:spcBef>
              <a:spcAft>
                <a:spcPts val="0"/>
              </a:spcAft>
              <a:buSzPts val="900"/>
              <a:buChar char="■"/>
              <a:defRPr sz="900"/>
            </a:lvl6pPr>
            <a:lvl7pPr indent="-285750" lvl="6" marL="3200400" rtl="0">
              <a:lnSpc>
                <a:spcPct val="140000"/>
              </a:lnSpc>
              <a:spcBef>
                <a:spcPts val="800"/>
              </a:spcBef>
              <a:spcAft>
                <a:spcPts val="0"/>
              </a:spcAft>
              <a:buSzPts val="900"/>
              <a:buChar char="●"/>
              <a:defRPr sz="900"/>
            </a:lvl7pPr>
            <a:lvl8pPr indent="-285750" lvl="7" marL="3657600" rtl="0">
              <a:lnSpc>
                <a:spcPct val="140000"/>
              </a:lnSpc>
              <a:spcBef>
                <a:spcPts val="800"/>
              </a:spcBef>
              <a:spcAft>
                <a:spcPts val="0"/>
              </a:spcAft>
              <a:buSzPts val="900"/>
              <a:buChar char="○"/>
              <a:defRPr sz="900"/>
            </a:lvl8pPr>
            <a:lvl9pPr indent="-285750" lvl="8" marL="4114800" rtl="0">
              <a:lnSpc>
                <a:spcPct val="140000"/>
              </a:lnSpc>
              <a:spcBef>
                <a:spcPts val="800"/>
              </a:spcBef>
              <a:spcAft>
                <a:spcPts val="800"/>
              </a:spcAft>
              <a:buSzPts val="900"/>
              <a:buChar char="■"/>
              <a:defRPr sz="900"/>
            </a:lvl9pPr>
          </a:lstStyle>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and body 1">
  <p:cSld name="CUSTOM_4_17_2_2">
    <p:spTree>
      <p:nvGrpSpPr>
        <p:cNvPr id="2973" name="Shape 2973"/>
        <p:cNvGrpSpPr/>
        <p:nvPr/>
      </p:nvGrpSpPr>
      <p:grpSpPr>
        <a:xfrm>
          <a:off x="0" y="0"/>
          <a:ext cx="0" cy="0"/>
          <a:chOff x="0" y="0"/>
          <a:chExt cx="0" cy="0"/>
        </a:xfrm>
      </p:grpSpPr>
      <p:sp>
        <p:nvSpPr>
          <p:cNvPr id="2974" name="Google Shape;2974;p261"/>
          <p:cNvSpPr txBox="1"/>
          <p:nvPr>
            <p:ph idx="1" type="subTitle"/>
          </p:nvPr>
        </p:nvSpPr>
        <p:spPr>
          <a:xfrm>
            <a:off x="335831" y="41580"/>
            <a:ext cx="3861600" cy="612300"/>
          </a:xfrm>
          <a:prstGeom prst="rect">
            <a:avLst/>
          </a:prstGeom>
        </p:spPr>
        <p:txBody>
          <a:bodyPr anchorCtr="0" anchor="ctr" bIns="68575" lIns="329175" spcFirstLastPara="1" rIns="68575" wrap="square" tIns="68575">
            <a:normAutofit/>
          </a:bodyPr>
          <a:lstStyle>
            <a:lvl1pPr lvl="0"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p:txBody>
      </p:sp>
      <p:sp>
        <p:nvSpPr>
          <p:cNvPr id="2975" name="Google Shape;2975;p261"/>
          <p:cNvSpPr txBox="1"/>
          <p:nvPr>
            <p:ph type="title"/>
          </p:nvPr>
        </p:nvSpPr>
        <p:spPr>
          <a:xfrm>
            <a:off x="663788" y="653813"/>
            <a:ext cx="7816500" cy="414900"/>
          </a:xfrm>
          <a:prstGeom prst="rect">
            <a:avLst/>
          </a:prstGeom>
        </p:spPr>
        <p:txBody>
          <a:bodyPr anchorCtr="0" anchor="t" bIns="91425" lIns="91425" spcFirstLastPara="1" rIns="91425" wrap="square" tIns="91425">
            <a:normAutofit/>
          </a:bodyPr>
          <a:lstStyle>
            <a:lvl1pPr lvl="0" rtl="0" algn="ctr">
              <a:lnSpc>
                <a:spcPct val="130000"/>
              </a:lnSpc>
              <a:spcBef>
                <a:spcPts val="0"/>
              </a:spcBef>
              <a:spcAft>
                <a:spcPts val="0"/>
              </a:spcAft>
              <a:buNone/>
              <a:defRPr sz="20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cxnSp>
        <p:nvCxnSpPr>
          <p:cNvPr id="2976" name="Google Shape;2976;p261"/>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2977" name="Google Shape;2977;p261"/>
          <p:cNvCxnSpPr/>
          <p:nvPr/>
        </p:nvCxnSpPr>
        <p:spPr>
          <a:xfrm rot="10800000">
            <a:off x="335825" y="4801200"/>
            <a:ext cx="0" cy="342300"/>
          </a:xfrm>
          <a:prstGeom prst="straightConnector1">
            <a:avLst/>
          </a:prstGeom>
          <a:noFill/>
          <a:ln cap="flat" cmpd="sng" w="9525">
            <a:solidFill>
              <a:schemeClr val="accent1"/>
            </a:solidFill>
            <a:prstDash val="solid"/>
            <a:round/>
            <a:headEnd len="med" w="med" type="none"/>
            <a:tailEnd len="med" w="med" type="none"/>
          </a:ln>
        </p:spPr>
      </p:cxnSp>
      <p:sp>
        <p:nvSpPr>
          <p:cNvPr id="2978" name="Google Shape;2978;p261"/>
          <p:cNvSpPr txBox="1"/>
          <p:nvPr>
            <p:ph idx="12" type="sldNum"/>
          </p:nvPr>
        </p:nvSpPr>
        <p:spPr>
          <a:xfrm>
            <a:off x="61481" y="4627167"/>
            <a:ext cx="548700" cy="107700"/>
          </a:xfrm>
          <a:prstGeom prst="rect">
            <a:avLst/>
          </a:prstGeom>
        </p:spPr>
        <p:txBody>
          <a:bodyPr anchorCtr="0" anchor="b" bIns="0" lIns="0" spcFirstLastPara="1" rIns="0" wrap="square" tIns="0">
            <a:norm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2979" name="Google Shape;2979;p261"/>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2980" name="Google Shape;2980;p261"/>
          <p:cNvSpPr txBox="1"/>
          <p:nvPr>
            <p:ph idx="2" type="subTitle"/>
          </p:nvPr>
        </p:nvSpPr>
        <p:spPr>
          <a:xfrm>
            <a:off x="663788" y="4627163"/>
            <a:ext cx="6001800" cy="420000"/>
          </a:xfrm>
          <a:prstGeom prst="rect">
            <a:avLst/>
          </a:prstGeom>
        </p:spPr>
        <p:txBody>
          <a:bodyPr anchorCtr="0" anchor="b" bIns="91425" lIns="91425" spcFirstLastPara="1" rIns="91425" wrap="square" tIns="91425">
            <a:norm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
        <p:nvSpPr>
          <p:cNvPr id="2981" name="Google Shape;2981;p261"/>
          <p:cNvSpPr txBox="1"/>
          <p:nvPr>
            <p:ph idx="3" type="body"/>
          </p:nvPr>
        </p:nvSpPr>
        <p:spPr>
          <a:xfrm>
            <a:off x="1828800" y="1371600"/>
            <a:ext cx="5486400" cy="3086100"/>
          </a:xfrm>
          <a:prstGeom prst="rect">
            <a:avLst/>
          </a:prstGeom>
        </p:spPr>
        <p:txBody>
          <a:bodyPr anchorCtr="0" anchor="t" bIns="0" lIns="0" spcFirstLastPara="1" rIns="0" wrap="square" tIns="0">
            <a:normAutofit/>
          </a:bodyPr>
          <a:lstStyle>
            <a:lvl1pPr indent="-298450" lvl="0" marL="457200" rtl="0">
              <a:lnSpc>
                <a:spcPct val="140000"/>
              </a:lnSpc>
              <a:spcBef>
                <a:spcPts val="800"/>
              </a:spcBef>
              <a:spcAft>
                <a:spcPts val="0"/>
              </a:spcAft>
              <a:buSzPts val="1100"/>
              <a:buChar char="●"/>
              <a:defRPr sz="1100"/>
            </a:lvl1pPr>
            <a:lvl2pPr indent="-285750" lvl="1" marL="914400" rtl="0">
              <a:lnSpc>
                <a:spcPct val="140000"/>
              </a:lnSpc>
              <a:spcBef>
                <a:spcPts val="800"/>
              </a:spcBef>
              <a:spcAft>
                <a:spcPts val="0"/>
              </a:spcAft>
              <a:buSzPts val="900"/>
              <a:buChar char="○"/>
              <a:defRPr sz="900"/>
            </a:lvl2pPr>
            <a:lvl3pPr indent="-285750" lvl="2" marL="1371600" rtl="0">
              <a:lnSpc>
                <a:spcPct val="140000"/>
              </a:lnSpc>
              <a:spcBef>
                <a:spcPts val="800"/>
              </a:spcBef>
              <a:spcAft>
                <a:spcPts val="0"/>
              </a:spcAft>
              <a:buSzPts val="900"/>
              <a:buChar char="■"/>
              <a:defRPr sz="900"/>
            </a:lvl3pPr>
            <a:lvl4pPr indent="-285750" lvl="3" marL="1828800" rtl="0">
              <a:lnSpc>
                <a:spcPct val="140000"/>
              </a:lnSpc>
              <a:spcBef>
                <a:spcPts val="800"/>
              </a:spcBef>
              <a:spcAft>
                <a:spcPts val="0"/>
              </a:spcAft>
              <a:buSzPts val="900"/>
              <a:buChar char="●"/>
              <a:defRPr sz="900"/>
            </a:lvl4pPr>
            <a:lvl5pPr indent="-285750" lvl="4" marL="2286000" rtl="0">
              <a:lnSpc>
                <a:spcPct val="140000"/>
              </a:lnSpc>
              <a:spcBef>
                <a:spcPts val="800"/>
              </a:spcBef>
              <a:spcAft>
                <a:spcPts val="0"/>
              </a:spcAft>
              <a:buSzPts val="900"/>
              <a:buChar char="○"/>
              <a:defRPr sz="900"/>
            </a:lvl5pPr>
            <a:lvl6pPr indent="-285750" lvl="5" marL="2743200" rtl="0">
              <a:lnSpc>
                <a:spcPct val="140000"/>
              </a:lnSpc>
              <a:spcBef>
                <a:spcPts val="800"/>
              </a:spcBef>
              <a:spcAft>
                <a:spcPts val="0"/>
              </a:spcAft>
              <a:buSzPts val="900"/>
              <a:buChar char="■"/>
              <a:defRPr sz="900"/>
            </a:lvl6pPr>
            <a:lvl7pPr indent="-285750" lvl="6" marL="3200400" rtl="0">
              <a:lnSpc>
                <a:spcPct val="140000"/>
              </a:lnSpc>
              <a:spcBef>
                <a:spcPts val="800"/>
              </a:spcBef>
              <a:spcAft>
                <a:spcPts val="0"/>
              </a:spcAft>
              <a:buSzPts val="900"/>
              <a:buChar char="●"/>
              <a:defRPr sz="900"/>
            </a:lvl7pPr>
            <a:lvl8pPr indent="-285750" lvl="7" marL="3657600" rtl="0">
              <a:lnSpc>
                <a:spcPct val="140000"/>
              </a:lnSpc>
              <a:spcBef>
                <a:spcPts val="800"/>
              </a:spcBef>
              <a:spcAft>
                <a:spcPts val="0"/>
              </a:spcAft>
              <a:buSzPts val="900"/>
              <a:buChar char="○"/>
              <a:defRPr sz="900"/>
            </a:lvl8pPr>
            <a:lvl9pPr indent="-285750" lvl="8" marL="4114800" rtl="0">
              <a:lnSpc>
                <a:spcPct val="140000"/>
              </a:lnSpc>
              <a:spcBef>
                <a:spcPts val="800"/>
              </a:spcBef>
              <a:spcAft>
                <a:spcPts val="800"/>
              </a:spcAft>
              <a:buSzPts val="900"/>
              <a:buChar char="■"/>
              <a:defRPr sz="900"/>
            </a:lvl9pPr>
          </a:lstStyle>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1 column">
  <p:cSld name="Title and 1 column">
    <p:spTree>
      <p:nvGrpSpPr>
        <p:cNvPr id="2982" name="Shape 2982"/>
        <p:cNvGrpSpPr/>
        <p:nvPr/>
      </p:nvGrpSpPr>
      <p:grpSpPr>
        <a:xfrm>
          <a:off x="0" y="0"/>
          <a:ext cx="0" cy="0"/>
          <a:chOff x="0" y="0"/>
          <a:chExt cx="0" cy="0"/>
        </a:xfrm>
      </p:grpSpPr>
      <p:sp>
        <p:nvSpPr>
          <p:cNvPr id="2983" name="Google Shape;2983;p262"/>
          <p:cNvSpPr txBox="1"/>
          <p:nvPr>
            <p:ph idx="1" type="body"/>
          </p:nvPr>
        </p:nvSpPr>
        <p:spPr>
          <a:xfrm>
            <a:off x="396878" y="1350000"/>
            <a:ext cx="8351700" cy="2889000"/>
          </a:xfrm>
          <a:prstGeom prst="rect">
            <a:avLst/>
          </a:prstGeom>
          <a:noFill/>
          <a:ln>
            <a:noFill/>
          </a:ln>
        </p:spPr>
        <p:txBody>
          <a:bodyPr anchorCtr="0" anchor="t" bIns="0" lIns="0" spcFirstLastPara="1" rIns="0" wrap="square" tIns="0">
            <a:normAutofit/>
          </a:bodyPr>
          <a:lstStyle>
            <a:lvl1pPr indent="-361950" lvl="0" marL="457200" rtl="0" algn="l">
              <a:lnSpc>
                <a:spcPct val="90000"/>
              </a:lnSpc>
              <a:spcBef>
                <a:spcPts val="700"/>
              </a:spcBef>
              <a:spcAft>
                <a:spcPts val="0"/>
              </a:spcAft>
              <a:buSzPts val="2100"/>
              <a:buChar char="•"/>
              <a:defRPr/>
            </a:lvl1pPr>
            <a:lvl2pPr indent="-342900" lvl="1" marL="914400" rtl="0" algn="l">
              <a:lnSpc>
                <a:spcPct val="90000"/>
              </a:lnSpc>
              <a:spcBef>
                <a:spcPts val="400"/>
              </a:spcBef>
              <a:spcAft>
                <a:spcPts val="0"/>
              </a:spcAft>
              <a:buSzPts val="1800"/>
              <a:buChar char="•"/>
              <a:defRPr/>
            </a:lvl2pPr>
            <a:lvl3pPr indent="-323850" lvl="2" marL="1371600" rtl="0" algn="l">
              <a:lnSpc>
                <a:spcPct val="90000"/>
              </a:lnSpc>
              <a:spcBef>
                <a:spcPts val="400"/>
              </a:spcBef>
              <a:spcAft>
                <a:spcPts val="0"/>
              </a:spcAft>
              <a:buSzPts val="1500"/>
              <a:buChar char="•"/>
              <a:defRPr/>
            </a:lvl3pPr>
            <a:lvl4pPr indent="-317500" lvl="3" marL="1828800" rtl="0" algn="l">
              <a:lnSpc>
                <a:spcPct val="90000"/>
              </a:lnSpc>
              <a:spcBef>
                <a:spcPts val="400"/>
              </a:spcBef>
              <a:spcAft>
                <a:spcPts val="0"/>
              </a:spcAft>
              <a:buSzPts val="1400"/>
              <a:buChar char="•"/>
              <a:defRPr/>
            </a:lvl4pPr>
            <a:lvl5pPr indent="-317500" lvl="4" marL="2286000" rtl="0" algn="l">
              <a:lnSpc>
                <a:spcPct val="90000"/>
              </a:lnSpc>
              <a:spcBef>
                <a:spcPts val="400"/>
              </a:spcBef>
              <a:spcAft>
                <a:spcPts val="0"/>
              </a:spcAft>
              <a:buSzPts val="1400"/>
              <a:buChar char="•"/>
              <a:defRPr/>
            </a:lvl5pPr>
            <a:lvl6pPr indent="-317500" lvl="5" marL="2743200" rtl="0" algn="l">
              <a:lnSpc>
                <a:spcPct val="90000"/>
              </a:lnSpc>
              <a:spcBef>
                <a:spcPts val="400"/>
              </a:spcBef>
              <a:spcAft>
                <a:spcPts val="0"/>
              </a:spcAft>
              <a:buSzPts val="1400"/>
              <a:buChar char="•"/>
              <a:defRPr/>
            </a:lvl6pPr>
            <a:lvl7pPr indent="-317500" lvl="6" marL="3200400" rtl="0" algn="l">
              <a:lnSpc>
                <a:spcPct val="90000"/>
              </a:lnSpc>
              <a:spcBef>
                <a:spcPts val="400"/>
              </a:spcBef>
              <a:spcAft>
                <a:spcPts val="0"/>
              </a:spcAft>
              <a:buSzPts val="1400"/>
              <a:buChar char="•"/>
              <a:defRPr/>
            </a:lvl7pPr>
            <a:lvl8pPr indent="-317500" lvl="7" marL="3657600" rtl="0" algn="l">
              <a:lnSpc>
                <a:spcPct val="90000"/>
              </a:lnSpc>
              <a:spcBef>
                <a:spcPts val="400"/>
              </a:spcBef>
              <a:spcAft>
                <a:spcPts val="0"/>
              </a:spcAft>
              <a:buSzPts val="1400"/>
              <a:buChar char="•"/>
              <a:defRPr/>
            </a:lvl8pPr>
            <a:lvl9pPr indent="-317500" lvl="8" marL="4114800" rtl="0" algn="l">
              <a:lnSpc>
                <a:spcPct val="90000"/>
              </a:lnSpc>
              <a:spcBef>
                <a:spcPts val="400"/>
              </a:spcBef>
              <a:spcAft>
                <a:spcPts val="0"/>
              </a:spcAft>
              <a:buSzPts val="1400"/>
              <a:buChar char="•"/>
              <a:defRPr/>
            </a:lvl9pPr>
          </a:lstStyle>
          <a:p/>
        </p:txBody>
      </p:sp>
      <p:sp>
        <p:nvSpPr>
          <p:cNvPr id="2984" name="Google Shape;2984;p262"/>
          <p:cNvSpPr txBox="1"/>
          <p:nvPr>
            <p:ph type="title"/>
          </p:nvPr>
        </p:nvSpPr>
        <p:spPr>
          <a:xfrm>
            <a:off x="393701" y="179787"/>
            <a:ext cx="7494600" cy="814200"/>
          </a:xfrm>
          <a:prstGeom prst="rect">
            <a:avLst/>
          </a:prstGeom>
          <a:noFill/>
          <a:ln>
            <a:noFill/>
          </a:ln>
        </p:spPr>
        <p:txBody>
          <a:bodyPr anchorCtr="0" anchor="t" bIns="0" lIns="0" spcFirstLastPara="1" rIns="0" wrap="square" tIns="0">
            <a:normAutofit/>
          </a:bodyPr>
          <a:lstStyle>
            <a:lvl1pPr lvl="0" rtl="0" algn="l">
              <a:lnSpc>
                <a:spcPct val="90000"/>
              </a:lnSpc>
              <a:spcBef>
                <a:spcPts val="0"/>
              </a:spcBef>
              <a:spcAft>
                <a:spcPts val="0"/>
              </a:spcAft>
              <a:buSzPts val="3300"/>
              <a:buNone/>
              <a:defRPr/>
            </a:lvl1pPr>
            <a:lvl2pPr lvl="1" rtl="0" algn="l">
              <a:lnSpc>
                <a:spcPct val="100000"/>
              </a:lnSpc>
              <a:spcBef>
                <a:spcPts val="0"/>
              </a:spcBef>
              <a:spcAft>
                <a:spcPts val="0"/>
              </a:spcAft>
              <a:buSzPts val="1000"/>
              <a:buNone/>
              <a:defRPr/>
            </a:lvl2pPr>
            <a:lvl3pPr lvl="2" rtl="0" algn="l">
              <a:lnSpc>
                <a:spcPct val="100000"/>
              </a:lnSpc>
              <a:spcBef>
                <a:spcPts val="0"/>
              </a:spcBef>
              <a:spcAft>
                <a:spcPts val="0"/>
              </a:spcAft>
              <a:buSzPts val="1000"/>
              <a:buNone/>
              <a:defRPr/>
            </a:lvl3pPr>
            <a:lvl4pPr lvl="3" rtl="0" algn="l">
              <a:lnSpc>
                <a:spcPct val="100000"/>
              </a:lnSpc>
              <a:spcBef>
                <a:spcPts val="0"/>
              </a:spcBef>
              <a:spcAft>
                <a:spcPts val="0"/>
              </a:spcAft>
              <a:buSzPts val="1000"/>
              <a:buNone/>
              <a:defRPr/>
            </a:lvl4pPr>
            <a:lvl5pPr lvl="4" rtl="0" algn="l">
              <a:lnSpc>
                <a:spcPct val="100000"/>
              </a:lnSpc>
              <a:spcBef>
                <a:spcPts val="0"/>
              </a:spcBef>
              <a:spcAft>
                <a:spcPts val="0"/>
              </a:spcAft>
              <a:buSzPts val="1000"/>
              <a:buNone/>
              <a:defRPr/>
            </a:lvl5pPr>
            <a:lvl6pPr lvl="5" rtl="0" algn="l">
              <a:lnSpc>
                <a:spcPct val="100000"/>
              </a:lnSpc>
              <a:spcBef>
                <a:spcPts val="0"/>
              </a:spcBef>
              <a:spcAft>
                <a:spcPts val="0"/>
              </a:spcAft>
              <a:buSzPts val="1000"/>
              <a:buNone/>
              <a:defRPr/>
            </a:lvl6pPr>
            <a:lvl7pPr lvl="6" rtl="0" algn="l">
              <a:lnSpc>
                <a:spcPct val="100000"/>
              </a:lnSpc>
              <a:spcBef>
                <a:spcPts val="0"/>
              </a:spcBef>
              <a:spcAft>
                <a:spcPts val="0"/>
              </a:spcAft>
              <a:buSzPts val="1000"/>
              <a:buNone/>
              <a:defRPr/>
            </a:lvl7pPr>
            <a:lvl8pPr lvl="7" rtl="0" algn="l">
              <a:lnSpc>
                <a:spcPct val="100000"/>
              </a:lnSpc>
              <a:spcBef>
                <a:spcPts val="0"/>
              </a:spcBef>
              <a:spcAft>
                <a:spcPts val="0"/>
              </a:spcAft>
              <a:buSzPts val="1000"/>
              <a:buNone/>
              <a:defRPr/>
            </a:lvl8pPr>
            <a:lvl9pPr lvl="8" rtl="0" algn="l">
              <a:lnSpc>
                <a:spcPct val="100000"/>
              </a:lnSpc>
              <a:spcBef>
                <a:spcPts val="0"/>
              </a:spcBef>
              <a:spcAft>
                <a:spcPts val="0"/>
              </a:spcAft>
              <a:buSzPts val="1000"/>
              <a:buNone/>
              <a:defRPr/>
            </a:lvl9pPr>
          </a:lstStyle>
          <a:p/>
        </p:txBody>
      </p:sp>
      <p:pic>
        <p:nvPicPr>
          <p:cNvPr id="2985" name="Google Shape;2985;p262"/>
          <p:cNvPicPr preferRelativeResize="0"/>
          <p:nvPr/>
        </p:nvPicPr>
        <p:blipFill rotWithShape="1">
          <a:blip r:embed="rId2">
            <a:alphaModFix/>
          </a:blip>
          <a:srcRect b="317" l="0" r="0" t="327"/>
          <a:stretch/>
        </p:blipFill>
        <p:spPr>
          <a:xfrm>
            <a:off x="8033460" y="4849238"/>
            <a:ext cx="731793" cy="171069"/>
          </a:xfrm>
          <a:prstGeom prst="rect">
            <a:avLst/>
          </a:prstGeom>
          <a:noFill/>
          <a:ln>
            <a:noFill/>
          </a:ln>
        </p:spPr>
      </p:pic>
    </p:spTree>
  </p:cSld>
  <p:clrMapOvr>
    <a:masterClrMapping/>
  </p:clrMapOvr>
</p:sldLayout>
</file>

<file path=ppt/slideLayouts/slideLayout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 White #2">
  <p:cSld name="CUSTOM_2_1_1_1">
    <p:bg>
      <p:bgPr>
        <a:blipFill>
          <a:blip r:embed="rId2">
            <a:alphaModFix/>
          </a:blip>
          <a:stretch>
            <a:fillRect/>
          </a:stretch>
        </a:blipFill>
      </p:bgPr>
    </p:bg>
    <p:spTree>
      <p:nvGrpSpPr>
        <p:cNvPr id="2986" name="Shape 2986"/>
        <p:cNvGrpSpPr/>
        <p:nvPr/>
      </p:nvGrpSpPr>
      <p:grpSpPr>
        <a:xfrm>
          <a:off x="0" y="0"/>
          <a:ext cx="0" cy="0"/>
          <a:chOff x="0" y="0"/>
          <a:chExt cx="0" cy="0"/>
        </a:xfrm>
      </p:grpSpPr>
      <p:sp>
        <p:nvSpPr>
          <p:cNvPr id="2987" name="Google Shape;2987;p263"/>
          <p:cNvSpPr txBox="1"/>
          <p:nvPr>
            <p:ph idx="1" type="subTitle"/>
          </p:nvPr>
        </p:nvSpPr>
        <p:spPr>
          <a:xfrm>
            <a:off x="335831" y="41580"/>
            <a:ext cx="3861600" cy="612300"/>
          </a:xfrm>
          <a:prstGeom prst="rect">
            <a:avLst/>
          </a:prstGeom>
        </p:spPr>
        <p:txBody>
          <a:bodyPr anchorCtr="0" anchor="ctr" bIns="68575" lIns="329175" spcFirstLastPara="1" rIns="68575" wrap="square" tIns="68575">
            <a:normAutofit/>
          </a:bodyPr>
          <a:lstStyle>
            <a:lvl1pPr lvl="0" rtl="0">
              <a:lnSpc>
                <a:spcPct val="100000"/>
              </a:lnSpc>
              <a:spcBef>
                <a:spcPts val="0"/>
              </a:spcBef>
              <a:spcAft>
                <a:spcPts val="0"/>
              </a:spcAft>
              <a:buClr>
                <a:srgbClr val="000000"/>
              </a:buClr>
              <a:buSzPts val="800"/>
              <a:buFont typeface="Red Hat Text Medium"/>
              <a:buNone/>
              <a:defRPr sz="800">
                <a:latin typeface="Red Hat Text Medium"/>
                <a:ea typeface="Red Hat Text Medium"/>
                <a:cs typeface="Red Hat Text Medium"/>
                <a:sym typeface="Red Hat Text Medium"/>
              </a:defRPr>
            </a:lvl1pPr>
            <a:lvl2pPr lvl="1" rtl="0">
              <a:lnSpc>
                <a:spcPct val="100000"/>
              </a:lnSpc>
              <a:spcBef>
                <a:spcPts val="0"/>
              </a:spcBef>
              <a:spcAft>
                <a:spcPts val="0"/>
              </a:spcAft>
              <a:buSzPts val="800"/>
              <a:buFont typeface="Red Hat Text Medium"/>
              <a:buNone/>
              <a:defRPr sz="800">
                <a:latin typeface="Red Hat Text Medium"/>
                <a:ea typeface="Red Hat Text Medium"/>
                <a:cs typeface="Red Hat Text Medium"/>
                <a:sym typeface="Red Hat Text Medium"/>
              </a:defRPr>
            </a:lvl2pPr>
            <a:lvl3pPr lvl="2" rtl="0">
              <a:lnSpc>
                <a:spcPct val="100000"/>
              </a:lnSpc>
              <a:spcBef>
                <a:spcPts val="0"/>
              </a:spcBef>
              <a:spcAft>
                <a:spcPts val="0"/>
              </a:spcAft>
              <a:buSzPts val="800"/>
              <a:buFont typeface="Red Hat Text Medium"/>
              <a:buNone/>
              <a:defRPr sz="800">
                <a:latin typeface="Red Hat Text Medium"/>
                <a:ea typeface="Red Hat Text Medium"/>
                <a:cs typeface="Red Hat Text Medium"/>
                <a:sym typeface="Red Hat Text Medium"/>
              </a:defRPr>
            </a:lvl3pPr>
            <a:lvl4pPr lvl="3" rtl="0">
              <a:lnSpc>
                <a:spcPct val="100000"/>
              </a:lnSpc>
              <a:spcBef>
                <a:spcPts val="0"/>
              </a:spcBef>
              <a:spcAft>
                <a:spcPts val="0"/>
              </a:spcAft>
              <a:buSzPts val="800"/>
              <a:buFont typeface="Red Hat Text Medium"/>
              <a:buNone/>
              <a:defRPr sz="800">
                <a:latin typeface="Red Hat Text Medium"/>
                <a:ea typeface="Red Hat Text Medium"/>
                <a:cs typeface="Red Hat Text Medium"/>
                <a:sym typeface="Red Hat Text Medium"/>
              </a:defRPr>
            </a:lvl4pPr>
            <a:lvl5pPr lvl="4" rtl="0">
              <a:lnSpc>
                <a:spcPct val="100000"/>
              </a:lnSpc>
              <a:spcBef>
                <a:spcPts val="0"/>
              </a:spcBef>
              <a:spcAft>
                <a:spcPts val="0"/>
              </a:spcAft>
              <a:buSzPts val="800"/>
              <a:buFont typeface="Red Hat Text Medium"/>
              <a:buNone/>
              <a:defRPr sz="800">
                <a:latin typeface="Red Hat Text Medium"/>
                <a:ea typeface="Red Hat Text Medium"/>
                <a:cs typeface="Red Hat Text Medium"/>
                <a:sym typeface="Red Hat Text Medium"/>
              </a:defRPr>
            </a:lvl5pPr>
            <a:lvl6pPr lvl="5" rtl="0">
              <a:lnSpc>
                <a:spcPct val="100000"/>
              </a:lnSpc>
              <a:spcBef>
                <a:spcPts val="0"/>
              </a:spcBef>
              <a:spcAft>
                <a:spcPts val="0"/>
              </a:spcAft>
              <a:buSzPts val="800"/>
              <a:buFont typeface="Red Hat Text Medium"/>
              <a:buNone/>
              <a:defRPr sz="800">
                <a:latin typeface="Red Hat Text Medium"/>
                <a:ea typeface="Red Hat Text Medium"/>
                <a:cs typeface="Red Hat Text Medium"/>
                <a:sym typeface="Red Hat Text Medium"/>
              </a:defRPr>
            </a:lvl6pPr>
            <a:lvl7pPr lvl="6" rtl="0">
              <a:lnSpc>
                <a:spcPct val="100000"/>
              </a:lnSpc>
              <a:spcBef>
                <a:spcPts val="0"/>
              </a:spcBef>
              <a:spcAft>
                <a:spcPts val="0"/>
              </a:spcAft>
              <a:buSzPts val="800"/>
              <a:buFont typeface="Red Hat Text Medium"/>
              <a:buNone/>
              <a:defRPr sz="800">
                <a:latin typeface="Red Hat Text Medium"/>
                <a:ea typeface="Red Hat Text Medium"/>
                <a:cs typeface="Red Hat Text Medium"/>
                <a:sym typeface="Red Hat Text Medium"/>
              </a:defRPr>
            </a:lvl7pPr>
            <a:lvl8pPr lvl="7" rtl="0">
              <a:lnSpc>
                <a:spcPct val="100000"/>
              </a:lnSpc>
              <a:spcBef>
                <a:spcPts val="0"/>
              </a:spcBef>
              <a:spcAft>
                <a:spcPts val="0"/>
              </a:spcAft>
              <a:buSzPts val="800"/>
              <a:buFont typeface="Red Hat Text Medium"/>
              <a:buNone/>
              <a:defRPr sz="800">
                <a:latin typeface="Red Hat Text Medium"/>
                <a:ea typeface="Red Hat Text Medium"/>
                <a:cs typeface="Red Hat Text Medium"/>
                <a:sym typeface="Red Hat Text Medium"/>
              </a:defRPr>
            </a:lvl8pPr>
            <a:lvl9pPr lvl="8" rtl="0">
              <a:lnSpc>
                <a:spcPct val="100000"/>
              </a:lnSpc>
              <a:spcBef>
                <a:spcPts val="0"/>
              </a:spcBef>
              <a:spcAft>
                <a:spcPts val="0"/>
              </a:spcAft>
              <a:buSzPts val="800"/>
              <a:buFont typeface="Red Hat Text Medium"/>
              <a:buNone/>
              <a:defRPr sz="800">
                <a:latin typeface="Red Hat Text Medium"/>
                <a:ea typeface="Red Hat Text Medium"/>
                <a:cs typeface="Red Hat Text Medium"/>
                <a:sym typeface="Red Hat Text Medium"/>
              </a:defRPr>
            </a:lvl9pPr>
          </a:lstStyle>
          <a:p/>
        </p:txBody>
      </p:sp>
      <p:sp>
        <p:nvSpPr>
          <p:cNvPr id="2988" name="Google Shape;2988;p263"/>
          <p:cNvSpPr txBox="1"/>
          <p:nvPr>
            <p:ph type="title"/>
          </p:nvPr>
        </p:nvSpPr>
        <p:spPr>
          <a:xfrm>
            <a:off x="335831" y="813421"/>
            <a:ext cx="5118900" cy="1578900"/>
          </a:xfrm>
          <a:prstGeom prst="rect">
            <a:avLst/>
          </a:prstGeom>
        </p:spPr>
        <p:txBody>
          <a:bodyPr anchorCtr="0" anchor="t" bIns="68575" lIns="329175" spcFirstLastPara="1" rIns="68575" wrap="square" tIns="68575">
            <a:normAutofit/>
          </a:bodyPr>
          <a:lstStyle>
            <a:lvl1pPr lvl="0" rtl="0">
              <a:spcBef>
                <a:spcPts val="0"/>
              </a:spcBef>
              <a:spcAft>
                <a:spcPts val="0"/>
              </a:spcAft>
              <a:buNone/>
              <a:defRPr sz="4500">
                <a:solidFill>
                  <a:schemeClr val="accent1"/>
                </a:solidFill>
              </a:defRPr>
            </a:lvl1pPr>
            <a:lvl2pPr lvl="1" rtl="0">
              <a:spcBef>
                <a:spcPts val="0"/>
              </a:spcBef>
              <a:spcAft>
                <a:spcPts val="0"/>
              </a:spcAft>
              <a:buNone/>
              <a:defRPr sz="4500">
                <a:solidFill>
                  <a:srgbClr val="000000"/>
                </a:solidFill>
              </a:defRPr>
            </a:lvl2pPr>
            <a:lvl3pPr lvl="2" rtl="0">
              <a:spcBef>
                <a:spcPts val="0"/>
              </a:spcBef>
              <a:spcAft>
                <a:spcPts val="0"/>
              </a:spcAft>
              <a:buNone/>
              <a:defRPr sz="4500">
                <a:solidFill>
                  <a:srgbClr val="000000"/>
                </a:solidFill>
              </a:defRPr>
            </a:lvl3pPr>
            <a:lvl4pPr lvl="3" rtl="0">
              <a:spcBef>
                <a:spcPts val="0"/>
              </a:spcBef>
              <a:spcAft>
                <a:spcPts val="0"/>
              </a:spcAft>
              <a:buNone/>
              <a:defRPr sz="4500">
                <a:solidFill>
                  <a:srgbClr val="000000"/>
                </a:solidFill>
              </a:defRPr>
            </a:lvl4pPr>
            <a:lvl5pPr lvl="4" rtl="0">
              <a:spcBef>
                <a:spcPts val="0"/>
              </a:spcBef>
              <a:spcAft>
                <a:spcPts val="0"/>
              </a:spcAft>
              <a:buNone/>
              <a:defRPr sz="4500">
                <a:solidFill>
                  <a:srgbClr val="000000"/>
                </a:solidFill>
              </a:defRPr>
            </a:lvl5pPr>
            <a:lvl6pPr lvl="5" rtl="0">
              <a:spcBef>
                <a:spcPts val="0"/>
              </a:spcBef>
              <a:spcAft>
                <a:spcPts val="0"/>
              </a:spcAft>
              <a:buNone/>
              <a:defRPr sz="4500">
                <a:solidFill>
                  <a:srgbClr val="000000"/>
                </a:solidFill>
              </a:defRPr>
            </a:lvl6pPr>
            <a:lvl7pPr lvl="6" rtl="0">
              <a:spcBef>
                <a:spcPts val="0"/>
              </a:spcBef>
              <a:spcAft>
                <a:spcPts val="0"/>
              </a:spcAft>
              <a:buNone/>
              <a:defRPr sz="4500">
                <a:solidFill>
                  <a:srgbClr val="000000"/>
                </a:solidFill>
              </a:defRPr>
            </a:lvl7pPr>
            <a:lvl8pPr lvl="7" rtl="0">
              <a:spcBef>
                <a:spcPts val="0"/>
              </a:spcBef>
              <a:spcAft>
                <a:spcPts val="0"/>
              </a:spcAft>
              <a:buNone/>
              <a:defRPr sz="4500">
                <a:solidFill>
                  <a:srgbClr val="000000"/>
                </a:solidFill>
              </a:defRPr>
            </a:lvl8pPr>
            <a:lvl9pPr lvl="8" rtl="0">
              <a:spcBef>
                <a:spcPts val="0"/>
              </a:spcBef>
              <a:spcAft>
                <a:spcPts val="0"/>
              </a:spcAft>
              <a:buNone/>
              <a:defRPr sz="4500">
                <a:solidFill>
                  <a:srgbClr val="000000"/>
                </a:solidFill>
              </a:defRPr>
            </a:lvl9pPr>
          </a:lstStyle>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6 1">
  <p:cSld name="CUSTOM_4_31_2">
    <p:spTree>
      <p:nvGrpSpPr>
        <p:cNvPr id="2989" name="Shape 2989"/>
        <p:cNvGrpSpPr/>
        <p:nvPr/>
      </p:nvGrpSpPr>
      <p:grpSpPr>
        <a:xfrm>
          <a:off x="0" y="0"/>
          <a:ext cx="0" cy="0"/>
          <a:chOff x="0" y="0"/>
          <a:chExt cx="0" cy="0"/>
        </a:xfrm>
      </p:grpSpPr>
      <p:sp>
        <p:nvSpPr>
          <p:cNvPr id="2990" name="Google Shape;2990;p264"/>
          <p:cNvSpPr txBox="1"/>
          <p:nvPr>
            <p:ph type="title"/>
          </p:nvPr>
        </p:nvSpPr>
        <p:spPr>
          <a:xfrm>
            <a:off x="1314450" y="709500"/>
            <a:ext cx="6515100" cy="725700"/>
          </a:xfrm>
          <a:prstGeom prst="rect">
            <a:avLst/>
          </a:prstGeom>
        </p:spPr>
        <p:txBody>
          <a:bodyPr anchorCtr="0" anchor="t" bIns="91425" lIns="91425" spcFirstLastPara="1" rIns="91425" wrap="square" tIns="91425">
            <a:normAutofit/>
          </a:bodyPr>
          <a:lstStyle>
            <a:lvl1pPr lvl="0" rtl="0" algn="ctr">
              <a:lnSpc>
                <a:spcPct val="130000"/>
              </a:lnSpc>
              <a:spcBef>
                <a:spcPts val="0"/>
              </a:spcBef>
              <a:spcAft>
                <a:spcPts val="0"/>
              </a:spcAft>
              <a:buNone/>
              <a:defRPr sz="2000">
                <a:solidFill>
                  <a:srgbClr val="000000"/>
                </a:solidFill>
              </a:defRPr>
            </a:lvl1pPr>
            <a:lvl2pPr lvl="1" rtl="0" algn="ctr">
              <a:lnSpc>
                <a:spcPct val="130000"/>
              </a:lnSpc>
              <a:spcBef>
                <a:spcPts val="0"/>
              </a:spcBef>
              <a:spcAft>
                <a:spcPts val="0"/>
              </a:spcAft>
              <a:buNone/>
              <a:defRPr sz="2000">
                <a:solidFill>
                  <a:srgbClr val="000000"/>
                </a:solidFill>
              </a:defRPr>
            </a:lvl2pPr>
            <a:lvl3pPr lvl="2" rtl="0" algn="ctr">
              <a:lnSpc>
                <a:spcPct val="130000"/>
              </a:lnSpc>
              <a:spcBef>
                <a:spcPts val="0"/>
              </a:spcBef>
              <a:spcAft>
                <a:spcPts val="0"/>
              </a:spcAft>
              <a:buNone/>
              <a:defRPr sz="2000">
                <a:solidFill>
                  <a:srgbClr val="000000"/>
                </a:solidFill>
              </a:defRPr>
            </a:lvl3pPr>
            <a:lvl4pPr lvl="3" rtl="0" algn="ctr">
              <a:lnSpc>
                <a:spcPct val="130000"/>
              </a:lnSpc>
              <a:spcBef>
                <a:spcPts val="0"/>
              </a:spcBef>
              <a:spcAft>
                <a:spcPts val="0"/>
              </a:spcAft>
              <a:buNone/>
              <a:defRPr sz="2000">
                <a:solidFill>
                  <a:srgbClr val="000000"/>
                </a:solidFill>
              </a:defRPr>
            </a:lvl4pPr>
            <a:lvl5pPr lvl="4" rtl="0" algn="ctr">
              <a:lnSpc>
                <a:spcPct val="130000"/>
              </a:lnSpc>
              <a:spcBef>
                <a:spcPts val="0"/>
              </a:spcBef>
              <a:spcAft>
                <a:spcPts val="0"/>
              </a:spcAft>
              <a:buNone/>
              <a:defRPr sz="2000">
                <a:solidFill>
                  <a:srgbClr val="000000"/>
                </a:solidFill>
              </a:defRPr>
            </a:lvl5pPr>
            <a:lvl6pPr lvl="5" rtl="0" algn="ctr">
              <a:lnSpc>
                <a:spcPct val="130000"/>
              </a:lnSpc>
              <a:spcBef>
                <a:spcPts val="0"/>
              </a:spcBef>
              <a:spcAft>
                <a:spcPts val="0"/>
              </a:spcAft>
              <a:buNone/>
              <a:defRPr sz="2000">
                <a:solidFill>
                  <a:srgbClr val="000000"/>
                </a:solidFill>
              </a:defRPr>
            </a:lvl6pPr>
            <a:lvl7pPr lvl="6" rtl="0" algn="ctr">
              <a:lnSpc>
                <a:spcPct val="130000"/>
              </a:lnSpc>
              <a:spcBef>
                <a:spcPts val="0"/>
              </a:spcBef>
              <a:spcAft>
                <a:spcPts val="0"/>
              </a:spcAft>
              <a:buNone/>
              <a:defRPr sz="2000">
                <a:solidFill>
                  <a:srgbClr val="000000"/>
                </a:solidFill>
              </a:defRPr>
            </a:lvl7pPr>
            <a:lvl8pPr lvl="7" rtl="0" algn="ctr">
              <a:lnSpc>
                <a:spcPct val="130000"/>
              </a:lnSpc>
              <a:spcBef>
                <a:spcPts val="0"/>
              </a:spcBef>
              <a:spcAft>
                <a:spcPts val="0"/>
              </a:spcAft>
              <a:buNone/>
              <a:defRPr sz="2000">
                <a:solidFill>
                  <a:srgbClr val="000000"/>
                </a:solidFill>
              </a:defRPr>
            </a:lvl8pPr>
            <a:lvl9pPr lvl="8" rtl="0" algn="ctr">
              <a:lnSpc>
                <a:spcPct val="130000"/>
              </a:lnSpc>
              <a:spcBef>
                <a:spcPts val="0"/>
              </a:spcBef>
              <a:spcAft>
                <a:spcPts val="0"/>
              </a:spcAft>
              <a:buNone/>
              <a:defRPr sz="2000">
                <a:solidFill>
                  <a:srgbClr val="000000"/>
                </a:solidFill>
              </a:defRPr>
            </a:lvl9pPr>
          </a:lstStyle>
          <a:p/>
        </p:txBody>
      </p:sp>
      <p:cxnSp>
        <p:nvCxnSpPr>
          <p:cNvPr id="2991" name="Google Shape;2991;p264"/>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2992" name="Google Shape;2992;p264"/>
          <p:cNvSpPr txBox="1"/>
          <p:nvPr>
            <p:ph idx="1" type="subTitle"/>
          </p:nvPr>
        </p:nvSpPr>
        <p:spPr>
          <a:xfrm>
            <a:off x="335831" y="41580"/>
            <a:ext cx="3861600" cy="612300"/>
          </a:xfrm>
          <a:prstGeom prst="rect">
            <a:avLst/>
          </a:prstGeom>
        </p:spPr>
        <p:txBody>
          <a:bodyPr anchorCtr="0" anchor="ctr" bIns="68575" lIns="329175" spcFirstLastPara="1" rIns="68575" wrap="square" tIns="68575">
            <a:normAutofit/>
          </a:bodyPr>
          <a:lstStyle>
            <a:lvl1pPr lvl="0"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9pPr>
          </a:lstStyle>
          <a:p/>
        </p:txBody>
      </p:sp>
      <p:cxnSp>
        <p:nvCxnSpPr>
          <p:cNvPr id="2993" name="Google Shape;2993;p264"/>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2994" name="Google Shape;2994;p264"/>
          <p:cNvSpPr txBox="1"/>
          <p:nvPr>
            <p:ph idx="12" type="sldNum"/>
          </p:nvPr>
        </p:nvSpPr>
        <p:spPr>
          <a:xfrm>
            <a:off x="61481" y="4627167"/>
            <a:ext cx="548700" cy="107700"/>
          </a:xfrm>
          <a:prstGeom prst="rect">
            <a:avLst/>
          </a:prstGeom>
        </p:spPr>
        <p:txBody>
          <a:bodyPr anchorCtr="0" anchor="b" bIns="0" lIns="0" spcFirstLastPara="1" rIns="0" wrap="square" tIns="0">
            <a:norm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2995" name="Google Shape;2995;p264"/>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2996" name="Google Shape;2996;p264"/>
          <p:cNvSpPr txBox="1"/>
          <p:nvPr>
            <p:ph idx="2" type="subTitle"/>
          </p:nvPr>
        </p:nvSpPr>
        <p:spPr>
          <a:xfrm>
            <a:off x="663788" y="4627163"/>
            <a:ext cx="6887100" cy="419700"/>
          </a:xfrm>
          <a:prstGeom prst="rect">
            <a:avLst/>
          </a:prstGeom>
        </p:spPr>
        <p:txBody>
          <a:bodyPr anchorCtr="0" anchor="b" bIns="91425" lIns="91425" spcFirstLastPara="1" rIns="91425" wrap="square" tIns="91425">
            <a:norm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9 1">
  <p:cSld name="CUSTOM_4_55">
    <p:spTree>
      <p:nvGrpSpPr>
        <p:cNvPr id="169" name="Shape 169"/>
        <p:cNvGrpSpPr/>
        <p:nvPr/>
      </p:nvGrpSpPr>
      <p:grpSpPr>
        <a:xfrm>
          <a:off x="0" y="0"/>
          <a:ext cx="0" cy="0"/>
          <a:chOff x="0" y="0"/>
          <a:chExt cx="0" cy="0"/>
        </a:xfrm>
      </p:grpSpPr>
      <p:sp>
        <p:nvSpPr>
          <p:cNvPr id="170" name="Google Shape;170;p27"/>
          <p:cNvSpPr txBox="1"/>
          <p:nvPr>
            <p:ph type="title"/>
          </p:nvPr>
        </p:nvSpPr>
        <p:spPr>
          <a:xfrm>
            <a:off x="1314450" y="709500"/>
            <a:ext cx="6515100" cy="725700"/>
          </a:xfrm>
          <a:prstGeom prst="rect">
            <a:avLst/>
          </a:prstGeom>
        </p:spPr>
        <p:txBody>
          <a:bodyPr anchorCtr="0" anchor="t" bIns="91425" lIns="91425" spcFirstLastPara="1" rIns="91425" wrap="square" tIns="91425">
            <a:normAutofit/>
          </a:bodyPr>
          <a:lstStyle>
            <a:lvl1pPr lvl="0" rtl="0" algn="ctr">
              <a:lnSpc>
                <a:spcPct val="130000"/>
              </a:lnSpc>
              <a:spcBef>
                <a:spcPts val="0"/>
              </a:spcBef>
              <a:spcAft>
                <a:spcPts val="0"/>
              </a:spcAft>
              <a:buNone/>
              <a:defRPr sz="2000">
                <a:solidFill>
                  <a:srgbClr val="000000"/>
                </a:solidFill>
              </a:defRPr>
            </a:lvl1pPr>
            <a:lvl2pPr lvl="1" rtl="0" algn="ctr">
              <a:lnSpc>
                <a:spcPct val="130000"/>
              </a:lnSpc>
              <a:spcBef>
                <a:spcPts val="0"/>
              </a:spcBef>
              <a:spcAft>
                <a:spcPts val="0"/>
              </a:spcAft>
              <a:buNone/>
              <a:defRPr sz="2000">
                <a:solidFill>
                  <a:srgbClr val="000000"/>
                </a:solidFill>
              </a:defRPr>
            </a:lvl2pPr>
            <a:lvl3pPr lvl="2" rtl="0" algn="ctr">
              <a:lnSpc>
                <a:spcPct val="130000"/>
              </a:lnSpc>
              <a:spcBef>
                <a:spcPts val="0"/>
              </a:spcBef>
              <a:spcAft>
                <a:spcPts val="0"/>
              </a:spcAft>
              <a:buNone/>
              <a:defRPr sz="2000">
                <a:solidFill>
                  <a:srgbClr val="000000"/>
                </a:solidFill>
              </a:defRPr>
            </a:lvl3pPr>
            <a:lvl4pPr lvl="3" rtl="0" algn="ctr">
              <a:lnSpc>
                <a:spcPct val="130000"/>
              </a:lnSpc>
              <a:spcBef>
                <a:spcPts val="0"/>
              </a:spcBef>
              <a:spcAft>
                <a:spcPts val="0"/>
              </a:spcAft>
              <a:buNone/>
              <a:defRPr sz="2000">
                <a:solidFill>
                  <a:srgbClr val="000000"/>
                </a:solidFill>
              </a:defRPr>
            </a:lvl4pPr>
            <a:lvl5pPr lvl="4" rtl="0" algn="ctr">
              <a:lnSpc>
                <a:spcPct val="130000"/>
              </a:lnSpc>
              <a:spcBef>
                <a:spcPts val="0"/>
              </a:spcBef>
              <a:spcAft>
                <a:spcPts val="0"/>
              </a:spcAft>
              <a:buNone/>
              <a:defRPr sz="2000">
                <a:solidFill>
                  <a:srgbClr val="000000"/>
                </a:solidFill>
              </a:defRPr>
            </a:lvl5pPr>
            <a:lvl6pPr lvl="5" rtl="0" algn="ctr">
              <a:lnSpc>
                <a:spcPct val="130000"/>
              </a:lnSpc>
              <a:spcBef>
                <a:spcPts val="0"/>
              </a:spcBef>
              <a:spcAft>
                <a:spcPts val="0"/>
              </a:spcAft>
              <a:buNone/>
              <a:defRPr sz="2000">
                <a:solidFill>
                  <a:srgbClr val="000000"/>
                </a:solidFill>
              </a:defRPr>
            </a:lvl6pPr>
            <a:lvl7pPr lvl="6" rtl="0" algn="ctr">
              <a:lnSpc>
                <a:spcPct val="130000"/>
              </a:lnSpc>
              <a:spcBef>
                <a:spcPts val="0"/>
              </a:spcBef>
              <a:spcAft>
                <a:spcPts val="0"/>
              </a:spcAft>
              <a:buNone/>
              <a:defRPr sz="2000">
                <a:solidFill>
                  <a:srgbClr val="000000"/>
                </a:solidFill>
              </a:defRPr>
            </a:lvl7pPr>
            <a:lvl8pPr lvl="7" rtl="0" algn="ctr">
              <a:lnSpc>
                <a:spcPct val="130000"/>
              </a:lnSpc>
              <a:spcBef>
                <a:spcPts val="0"/>
              </a:spcBef>
              <a:spcAft>
                <a:spcPts val="0"/>
              </a:spcAft>
              <a:buNone/>
              <a:defRPr sz="2000">
                <a:solidFill>
                  <a:srgbClr val="000000"/>
                </a:solidFill>
              </a:defRPr>
            </a:lvl8pPr>
            <a:lvl9pPr lvl="8" rtl="0" algn="ctr">
              <a:lnSpc>
                <a:spcPct val="130000"/>
              </a:lnSpc>
              <a:spcBef>
                <a:spcPts val="0"/>
              </a:spcBef>
              <a:spcAft>
                <a:spcPts val="0"/>
              </a:spcAft>
              <a:buNone/>
              <a:defRPr sz="2000">
                <a:solidFill>
                  <a:srgbClr val="000000"/>
                </a:solidFill>
              </a:defRPr>
            </a:lvl9pPr>
          </a:lstStyle>
          <a:p/>
        </p:txBody>
      </p:sp>
      <p:cxnSp>
        <p:nvCxnSpPr>
          <p:cNvPr id="171" name="Google Shape;171;p27"/>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cxnSp>
        <p:nvCxnSpPr>
          <p:cNvPr id="172" name="Google Shape;172;p27"/>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173" name="Google Shape;173;p27"/>
          <p:cNvSpPr txBox="1"/>
          <p:nvPr>
            <p:ph idx="12" type="sldNum"/>
          </p:nvPr>
        </p:nvSpPr>
        <p:spPr>
          <a:xfrm>
            <a:off x="61481" y="4627167"/>
            <a:ext cx="548700" cy="107700"/>
          </a:xfrm>
          <a:prstGeom prst="rect">
            <a:avLst/>
          </a:prstGeom>
        </p:spPr>
        <p:txBody>
          <a:bodyPr anchorCtr="0" anchor="b" bIns="0" lIns="0" spcFirstLastPara="1" rIns="0" wrap="square" tIns="0">
            <a:norm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174" name="Google Shape;174;p27"/>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175" name="Google Shape;175;p27"/>
          <p:cNvSpPr txBox="1"/>
          <p:nvPr>
            <p:ph idx="1" type="subTitle"/>
          </p:nvPr>
        </p:nvSpPr>
        <p:spPr>
          <a:xfrm>
            <a:off x="663788" y="4627163"/>
            <a:ext cx="6887100" cy="419700"/>
          </a:xfrm>
          <a:prstGeom prst="rect">
            <a:avLst/>
          </a:prstGeom>
        </p:spPr>
        <p:txBody>
          <a:bodyPr anchorCtr="0" anchor="b" bIns="91425" lIns="91425" spcFirstLastPara="1" rIns="91425" wrap="square" tIns="91425">
            <a:norm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2 2 1">
  <p:cSld name="CUSTOM_4_23_1">
    <p:spTree>
      <p:nvGrpSpPr>
        <p:cNvPr id="2997" name="Shape 2997"/>
        <p:cNvGrpSpPr/>
        <p:nvPr/>
      </p:nvGrpSpPr>
      <p:grpSpPr>
        <a:xfrm>
          <a:off x="0" y="0"/>
          <a:ext cx="0" cy="0"/>
          <a:chOff x="0" y="0"/>
          <a:chExt cx="0" cy="0"/>
        </a:xfrm>
      </p:grpSpPr>
      <p:sp>
        <p:nvSpPr>
          <p:cNvPr id="2998" name="Google Shape;2998;p265"/>
          <p:cNvSpPr txBox="1"/>
          <p:nvPr>
            <p:ph type="title"/>
          </p:nvPr>
        </p:nvSpPr>
        <p:spPr>
          <a:xfrm>
            <a:off x="1314450" y="709500"/>
            <a:ext cx="6515100" cy="725700"/>
          </a:xfrm>
          <a:prstGeom prst="rect">
            <a:avLst/>
          </a:prstGeom>
        </p:spPr>
        <p:txBody>
          <a:bodyPr anchorCtr="0" anchor="t" bIns="91425" lIns="91425" spcFirstLastPara="1" rIns="91425" wrap="square" tIns="91425">
            <a:normAutofit/>
          </a:bodyPr>
          <a:lstStyle>
            <a:lvl1pPr lvl="0" rtl="0" algn="ctr">
              <a:lnSpc>
                <a:spcPct val="130000"/>
              </a:lnSpc>
              <a:spcBef>
                <a:spcPts val="0"/>
              </a:spcBef>
              <a:spcAft>
                <a:spcPts val="0"/>
              </a:spcAft>
              <a:buNone/>
              <a:defRPr sz="2000">
                <a:solidFill>
                  <a:srgbClr val="000000"/>
                </a:solidFill>
              </a:defRPr>
            </a:lvl1pPr>
            <a:lvl2pPr lvl="1" rtl="0" algn="ctr">
              <a:lnSpc>
                <a:spcPct val="130000"/>
              </a:lnSpc>
              <a:spcBef>
                <a:spcPts val="0"/>
              </a:spcBef>
              <a:spcAft>
                <a:spcPts val="0"/>
              </a:spcAft>
              <a:buNone/>
              <a:defRPr sz="2000">
                <a:solidFill>
                  <a:srgbClr val="000000"/>
                </a:solidFill>
              </a:defRPr>
            </a:lvl2pPr>
            <a:lvl3pPr lvl="2" rtl="0" algn="ctr">
              <a:lnSpc>
                <a:spcPct val="130000"/>
              </a:lnSpc>
              <a:spcBef>
                <a:spcPts val="0"/>
              </a:spcBef>
              <a:spcAft>
                <a:spcPts val="0"/>
              </a:spcAft>
              <a:buNone/>
              <a:defRPr sz="2000">
                <a:solidFill>
                  <a:srgbClr val="000000"/>
                </a:solidFill>
              </a:defRPr>
            </a:lvl3pPr>
            <a:lvl4pPr lvl="3" rtl="0" algn="ctr">
              <a:lnSpc>
                <a:spcPct val="130000"/>
              </a:lnSpc>
              <a:spcBef>
                <a:spcPts val="0"/>
              </a:spcBef>
              <a:spcAft>
                <a:spcPts val="0"/>
              </a:spcAft>
              <a:buNone/>
              <a:defRPr sz="2000">
                <a:solidFill>
                  <a:srgbClr val="000000"/>
                </a:solidFill>
              </a:defRPr>
            </a:lvl4pPr>
            <a:lvl5pPr lvl="4" rtl="0" algn="ctr">
              <a:lnSpc>
                <a:spcPct val="130000"/>
              </a:lnSpc>
              <a:spcBef>
                <a:spcPts val="0"/>
              </a:spcBef>
              <a:spcAft>
                <a:spcPts val="0"/>
              </a:spcAft>
              <a:buNone/>
              <a:defRPr sz="2000">
                <a:solidFill>
                  <a:srgbClr val="000000"/>
                </a:solidFill>
              </a:defRPr>
            </a:lvl5pPr>
            <a:lvl6pPr lvl="5" rtl="0" algn="ctr">
              <a:lnSpc>
                <a:spcPct val="130000"/>
              </a:lnSpc>
              <a:spcBef>
                <a:spcPts val="0"/>
              </a:spcBef>
              <a:spcAft>
                <a:spcPts val="0"/>
              </a:spcAft>
              <a:buNone/>
              <a:defRPr sz="2000">
                <a:solidFill>
                  <a:srgbClr val="000000"/>
                </a:solidFill>
              </a:defRPr>
            </a:lvl6pPr>
            <a:lvl7pPr lvl="6" rtl="0" algn="ctr">
              <a:lnSpc>
                <a:spcPct val="130000"/>
              </a:lnSpc>
              <a:spcBef>
                <a:spcPts val="0"/>
              </a:spcBef>
              <a:spcAft>
                <a:spcPts val="0"/>
              </a:spcAft>
              <a:buNone/>
              <a:defRPr sz="2000">
                <a:solidFill>
                  <a:srgbClr val="000000"/>
                </a:solidFill>
              </a:defRPr>
            </a:lvl7pPr>
            <a:lvl8pPr lvl="7" rtl="0" algn="ctr">
              <a:lnSpc>
                <a:spcPct val="130000"/>
              </a:lnSpc>
              <a:spcBef>
                <a:spcPts val="0"/>
              </a:spcBef>
              <a:spcAft>
                <a:spcPts val="0"/>
              </a:spcAft>
              <a:buNone/>
              <a:defRPr sz="2000">
                <a:solidFill>
                  <a:srgbClr val="000000"/>
                </a:solidFill>
              </a:defRPr>
            </a:lvl8pPr>
            <a:lvl9pPr lvl="8" rtl="0" algn="ctr">
              <a:lnSpc>
                <a:spcPct val="130000"/>
              </a:lnSpc>
              <a:spcBef>
                <a:spcPts val="0"/>
              </a:spcBef>
              <a:spcAft>
                <a:spcPts val="0"/>
              </a:spcAft>
              <a:buNone/>
              <a:defRPr sz="2000">
                <a:solidFill>
                  <a:srgbClr val="000000"/>
                </a:solidFill>
              </a:defRPr>
            </a:lvl9pPr>
          </a:lstStyle>
          <a:p/>
        </p:txBody>
      </p:sp>
      <p:cxnSp>
        <p:nvCxnSpPr>
          <p:cNvPr id="2999" name="Google Shape;2999;p265"/>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cxnSp>
        <p:nvCxnSpPr>
          <p:cNvPr id="3000" name="Google Shape;3000;p265"/>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3001" name="Google Shape;3001;p265"/>
          <p:cNvSpPr txBox="1"/>
          <p:nvPr>
            <p:ph idx="12" type="sldNum"/>
          </p:nvPr>
        </p:nvSpPr>
        <p:spPr>
          <a:xfrm>
            <a:off x="61481" y="4627167"/>
            <a:ext cx="548700" cy="107700"/>
          </a:xfrm>
          <a:prstGeom prst="rect">
            <a:avLst/>
          </a:prstGeom>
        </p:spPr>
        <p:txBody>
          <a:bodyPr anchorCtr="0" anchor="b" bIns="0" lIns="0" spcFirstLastPara="1" rIns="0" wrap="square" tIns="0">
            <a:norm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3002" name="Google Shape;3002;p265"/>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Tree>
  </p:cSld>
  <p:clrMapOvr>
    <a:masterClrMapping/>
  </p:clrMapOvr>
</p:sldLayout>
</file>

<file path=ppt/slideLayouts/slideLayout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blank 1">
  <p:cSld name="CUSTOM_4_18_2">
    <p:spTree>
      <p:nvGrpSpPr>
        <p:cNvPr id="3003" name="Shape 3003"/>
        <p:cNvGrpSpPr/>
        <p:nvPr/>
      </p:nvGrpSpPr>
      <p:grpSpPr>
        <a:xfrm>
          <a:off x="0" y="0"/>
          <a:ext cx="0" cy="0"/>
          <a:chOff x="0" y="0"/>
          <a:chExt cx="0" cy="0"/>
        </a:xfrm>
      </p:grpSpPr>
      <p:sp>
        <p:nvSpPr>
          <p:cNvPr id="3004" name="Google Shape;3004;p266"/>
          <p:cNvSpPr txBox="1"/>
          <p:nvPr>
            <p:ph idx="1" type="subTitle"/>
          </p:nvPr>
        </p:nvSpPr>
        <p:spPr>
          <a:xfrm>
            <a:off x="335831" y="41580"/>
            <a:ext cx="3861600" cy="612300"/>
          </a:xfrm>
          <a:prstGeom prst="rect">
            <a:avLst/>
          </a:prstGeom>
        </p:spPr>
        <p:txBody>
          <a:bodyPr anchorCtr="0" anchor="ctr" bIns="68575" lIns="329175" spcFirstLastPara="1" rIns="68575" wrap="square" tIns="68575">
            <a:normAutofit/>
          </a:bodyPr>
          <a:lstStyle>
            <a:lvl1pPr lvl="0"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9pPr>
          </a:lstStyle>
          <a:p/>
        </p:txBody>
      </p:sp>
      <p:cxnSp>
        <p:nvCxnSpPr>
          <p:cNvPr id="3005" name="Google Shape;3005;p266"/>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3006" name="Google Shape;3006;p266"/>
          <p:cNvCxnSpPr/>
          <p:nvPr/>
        </p:nvCxnSpPr>
        <p:spPr>
          <a:xfrm rot="10800000">
            <a:off x="335825" y="4801200"/>
            <a:ext cx="0" cy="342300"/>
          </a:xfrm>
          <a:prstGeom prst="straightConnector1">
            <a:avLst/>
          </a:prstGeom>
          <a:noFill/>
          <a:ln cap="flat" cmpd="sng" w="9525">
            <a:solidFill>
              <a:schemeClr val="accent1"/>
            </a:solidFill>
            <a:prstDash val="solid"/>
            <a:round/>
            <a:headEnd len="med" w="med" type="none"/>
            <a:tailEnd len="med" w="med" type="none"/>
          </a:ln>
        </p:spPr>
      </p:cxnSp>
      <p:sp>
        <p:nvSpPr>
          <p:cNvPr id="3007" name="Google Shape;3007;p266"/>
          <p:cNvSpPr txBox="1"/>
          <p:nvPr>
            <p:ph idx="12" type="sldNum"/>
          </p:nvPr>
        </p:nvSpPr>
        <p:spPr>
          <a:xfrm>
            <a:off x="61481" y="4627167"/>
            <a:ext cx="548700" cy="107700"/>
          </a:xfrm>
          <a:prstGeom prst="rect">
            <a:avLst/>
          </a:prstGeom>
        </p:spPr>
        <p:txBody>
          <a:bodyPr anchorCtr="0" anchor="b" bIns="0" lIns="0" spcFirstLastPara="1" rIns="0" wrap="square" tIns="0">
            <a:norm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3008" name="Google Shape;3008;p266"/>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3009" name="Google Shape;3009;p266"/>
          <p:cNvSpPr txBox="1"/>
          <p:nvPr>
            <p:ph idx="2" type="subTitle"/>
          </p:nvPr>
        </p:nvSpPr>
        <p:spPr>
          <a:xfrm>
            <a:off x="663788" y="4627163"/>
            <a:ext cx="6001800" cy="420000"/>
          </a:xfrm>
          <a:prstGeom prst="rect">
            <a:avLst/>
          </a:prstGeom>
        </p:spPr>
        <p:txBody>
          <a:bodyPr anchorCtr="0" anchor="b" bIns="91425" lIns="91425" spcFirstLastPara="1" rIns="91425" wrap="square" tIns="91425">
            <a:norm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1">
  <p:cSld name="CUSTOM_4_3">
    <p:spTree>
      <p:nvGrpSpPr>
        <p:cNvPr id="3010" name="Shape 3010"/>
        <p:cNvGrpSpPr/>
        <p:nvPr/>
      </p:nvGrpSpPr>
      <p:grpSpPr>
        <a:xfrm>
          <a:off x="0" y="0"/>
          <a:ext cx="0" cy="0"/>
          <a:chOff x="0" y="0"/>
          <a:chExt cx="0" cy="0"/>
        </a:xfrm>
      </p:grpSpPr>
      <p:sp>
        <p:nvSpPr>
          <p:cNvPr id="3011" name="Google Shape;3011;p267"/>
          <p:cNvSpPr txBox="1"/>
          <p:nvPr>
            <p:ph idx="1" type="subTitle"/>
          </p:nvPr>
        </p:nvSpPr>
        <p:spPr>
          <a:xfrm>
            <a:off x="335831" y="41580"/>
            <a:ext cx="3861600" cy="612300"/>
          </a:xfrm>
          <a:prstGeom prst="rect">
            <a:avLst/>
          </a:prstGeom>
        </p:spPr>
        <p:txBody>
          <a:bodyPr anchorCtr="0" anchor="ctr" bIns="68575" lIns="329175" spcFirstLastPara="1" rIns="68575" wrap="square" tIns="68575">
            <a:normAutofit/>
          </a:bodyPr>
          <a:lstStyle>
            <a:lvl1pPr lvl="0"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p:txBody>
      </p:sp>
      <p:sp>
        <p:nvSpPr>
          <p:cNvPr id="3012" name="Google Shape;3012;p267"/>
          <p:cNvSpPr txBox="1"/>
          <p:nvPr>
            <p:ph type="title"/>
          </p:nvPr>
        </p:nvSpPr>
        <p:spPr>
          <a:xfrm>
            <a:off x="663788" y="653813"/>
            <a:ext cx="7816500" cy="414900"/>
          </a:xfrm>
          <a:prstGeom prst="rect">
            <a:avLst/>
          </a:prstGeom>
        </p:spPr>
        <p:txBody>
          <a:bodyPr anchorCtr="0" anchor="t" bIns="91425" lIns="91425" spcFirstLastPara="1" rIns="91425" wrap="square" tIns="91425">
            <a:normAutofit/>
          </a:bodyPr>
          <a:lstStyle>
            <a:lvl1pPr lvl="0" rtl="0" algn="ctr">
              <a:lnSpc>
                <a:spcPct val="130000"/>
              </a:lnSpc>
              <a:spcBef>
                <a:spcPts val="0"/>
              </a:spcBef>
              <a:spcAft>
                <a:spcPts val="0"/>
              </a:spcAft>
              <a:buNone/>
              <a:defRPr sz="20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cxnSp>
        <p:nvCxnSpPr>
          <p:cNvPr id="3013" name="Google Shape;3013;p267"/>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3014" name="Google Shape;3014;p267"/>
          <p:cNvCxnSpPr/>
          <p:nvPr/>
        </p:nvCxnSpPr>
        <p:spPr>
          <a:xfrm rot="10800000">
            <a:off x="335825" y="4800900"/>
            <a:ext cx="0" cy="342600"/>
          </a:xfrm>
          <a:prstGeom prst="straightConnector1">
            <a:avLst/>
          </a:prstGeom>
          <a:noFill/>
          <a:ln cap="flat" cmpd="sng" w="9525">
            <a:solidFill>
              <a:schemeClr val="accent1"/>
            </a:solidFill>
            <a:prstDash val="solid"/>
            <a:round/>
            <a:headEnd len="med" w="med" type="none"/>
            <a:tailEnd len="med" w="med" type="none"/>
          </a:ln>
        </p:spPr>
      </p:cxnSp>
      <p:sp>
        <p:nvSpPr>
          <p:cNvPr id="3015" name="Google Shape;3015;p267"/>
          <p:cNvSpPr txBox="1"/>
          <p:nvPr>
            <p:ph idx="12" type="sldNum"/>
          </p:nvPr>
        </p:nvSpPr>
        <p:spPr>
          <a:xfrm>
            <a:off x="61481" y="4627167"/>
            <a:ext cx="548700" cy="107700"/>
          </a:xfrm>
          <a:prstGeom prst="rect">
            <a:avLst/>
          </a:prstGeom>
        </p:spPr>
        <p:txBody>
          <a:bodyPr anchorCtr="0" anchor="b" bIns="0" lIns="0" spcFirstLastPara="1" rIns="0" wrap="square" tIns="0">
            <a:norm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3016" name="Google Shape;3016;p267"/>
          <p:cNvSpPr txBox="1"/>
          <p:nvPr>
            <p:ph idx="2" type="subTitle"/>
          </p:nvPr>
        </p:nvSpPr>
        <p:spPr>
          <a:xfrm>
            <a:off x="663844" y="1068713"/>
            <a:ext cx="7816500" cy="529200"/>
          </a:xfrm>
          <a:prstGeom prst="rect">
            <a:avLst/>
          </a:prstGeom>
        </p:spPr>
        <p:txBody>
          <a:bodyPr anchorCtr="0" anchor="t" bIns="91425" lIns="91425" spcFirstLastPara="1" rIns="91425" wrap="square" tIns="91425">
            <a:normAutofit/>
          </a:bodyPr>
          <a:lstStyle>
            <a:lvl1pPr lvl="0" rtl="0" algn="ctr">
              <a:spcBef>
                <a:spcPts val="0"/>
              </a:spcBef>
              <a:spcAft>
                <a:spcPts val="0"/>
              </a:spcAft>
              <a:buNone/>
              <a:defRPr sz="1400">
                <a:solidFill>
                  <a:schemeClr val="accent1"/>
                </a:solidFill>
              </a:defRPr>
            </a:lvl1pPr>
            <a:lvl2pPr lvl="1" rtl="0" algn="ctr">
              <a:spcBef>
                <a:spcPts val="1200"/>
              </a:spcBef>
              <a:spcAft>
                <a:spcPts val="0"/>
              </a:spcAft>
              <a:buNone/>
              <a:defRPr sz="1400">
                <a:solidFill>
                  <a:schemeClr val="accent1"/>
                </a:solidFill>
              </a:defRPr>
            </a:lvl2pPr>
            <a:lvl3pPr lvl="2" rtl="0" algn="ctr">
              <a:spcBef>
                <a:spcPts val="1200"/>
              </a:spcBef>
              <a:spcAft>
                <a:spcPts val="0"/>
              </a:spcAft>
              <a:buNone/>
              <a:defRPr sz="1400">
                <a:solidFill>
                  <a:schemeClr val="accent1"/>
                </a:solidFill>
              </a:defRPr>
            </a:lvl3pPr>
            <a:lvl4pPr lvl="3" rtl="0" algn="ctr">
              <a:spcBef>
                <a:spcPts val="1200"/>
              </a:spcBef>
              <a:spcAft>
                <a:spcPts val="0"/>
              </a:spcAft>
              <a:buNone/>
              <a:defRPr sz="1400">
                <a:solidFill>
                  <a:schemeClr val="accent1"/>
                </a:solidFill>
              </a:defRPr>
            </a:lvl4pPr>
            <a:lvl5pPr lvl="4" rtl="0" algn="ctr">
              <a:spcBef>
                <a:spcPts val="1200"/>
              </a:spcBef>
              <a:spcAft>
                <a:spcPts val="0"/>
              </a:spcAft>
              <a:buNone/>
              <a:defRPr sz="1400">
                <a:solidFill>
                  <a:schemeClr val="accent1"/>
                </a:solidFill>
              </a:defRPr>
            </a:lvl5pPr>
            <a:lvl6pPr lvl="5" rtl="0" algn="ctr">
              <a:spcBef>
                <a:spcPts val="1200"/>
              </a:spcBef>
              <a:spcAft>
                <a:spcPts val="0"/>
              </a:spcAft>
              <a:buNone/>
              <a:defRPr sz="1400">
                <a:solidFill>
                  <a:schemeClr val="accent1"/>
                </a:solidFill>
              </a:defRPr>
            </a:lvl6pPr>
            <a:lvl7pPr lvl="6" rtl="0" algn="ctr">
              <a:spcBef>
                <a:spcPts val="1200"/>
              </a:spcBef>
              <a:spcAft>
                <a:spcPts val="0"/>
              </a:spcAft>
              <a:buNone/>
              <a:defRPr sz="1400">
                <a:solidFill>
                  <a:schemeClr val="accent1"/>
                </a:solidFill>
              </a:defRPr>
            </a:lvl7pPr>
            <a:lvl8pPr lvl="7" rtl="0" algn="ctr">
              <a:spcBef>
                <a:spcPts val="1200"/>
              </a:spcBef>
              <a:spcAft>
                <a:spcPts val="0"/>
              </a:spcAft>
              <a:buNone/>
              <a:defRPr sz="1400">
                <a:solidFill>
                  <a:schemeClr val="accent1"/>
                </a:solidFill>
              </a:defRPr>
            </a:lvl8pPr>
            <a:lvl9pPr lvl="8" rtl="0" algn="ctr">
              <a:spcBef>
                <a:spcPts val="1200"/>
              </a:spcBef>
              <a:spcAft>
                <a:spcPts val="1200"/>
              </a:spcAft>
              <a:buNone/>
              <a:defRPr sz="1400">
                <a:solidFill>
                  <a:schemeClr val="accent1"/>
                </a:solidFill>
              </a:defRPr>
            </a:lvl9pPr>
          </a:lstStyle>
          <a:p/>
        </p:txBody>
      </p:sp>
      <p:sp>
        <p:nvSpPr>
          <p:cNvPr id="3017" name="Google Shape;3017;p267"/>
          <p:cNvSpPr txBox="1"/>
          <p:nvPr>
            <p:ph idx="3" type="subTitle"/>
          </p:nvPr>
        </p:nvSpPr>
        <p:spPr>
          <a:xfrm>
            <a:off x="663788" y="4627163"/>
            <a:ext cx="6001800" cy="419700"/>
          </a:xfrm>
          <a:prstGeom prst="rect">
            <a:avLst/>
          </a:prstGeom>
        </p:spPr>
        <p:txBody>
          <a:bodyPr anchorCtr="0" anchor="b" bIns="91425" lIns="91425" spcFirstLastPara="1" rIns="91425" wrap="square" tIns="91425">
            <a:norm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image and column body">
  <p:cSld name="CUSTOM_4_17_1_1">
    <p:spTree>
      <p:nvGrpSpPr>
        <p:cNvPr id="3018" name="Shape 3018"/>
        <p:cNvGrpSpPr/>
        <p:nvPr/>
      </p:nvGrpSpPr>
      <p:grpSpPr>
        <a:xfrm>
          <a:off x="0" y="0"/>
          <a:ext cx="0" cy="0"/>
          <a:chOff x="0" y="0"/>
          <a:chExt cx="0" cy="0"/>
        </a:xfrm>
      </p:grpSpPr>
      <p:cxnSp>
        <p:nvCxnSpPr>
          <p:cNvPr id="3019" name="Google Shape;3019;p268"/>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3020" name="Google Shape;3020;p268"/>
          <p:cNvCxnSpPr/>
          <p:nvPr/>
        </p:nvCxnSpPr>
        <p:spPr>
          <a:xfrm rot="10800000">
            <a:off x="335825" y="4801200"/>
            <a:ext cx="0" cy="342300"/>
          </a:xfrm>
          <a:prstGeom prst="straightConnector1">
            <a:avLst/>
          </a:prstGeom>
          <a:noFill/>
          <a:ln cap="flat" cmpd="sng" w="9525">
            <a:solidFill>
              <a:schemeClr val="accent1"/>
            </a:solidFill>
            <a:prstDash val="solid"/>
            <a:round/>
            <a:headEnd len="med" w="med" type="none"/>
            <a:tailEnd len="med" w="med" type="none"/>
          </a:ln>
        </p:spPr>
      </p:cxnSp>
      <p:sp>
        <p:nvSpPr>
          <p:cNvPr id="3021" name="Google Shape;3021;p268"/>
          <p:cNvSpPr txBox="1"/>
          <p:nvPr>
            <p:ph idx="12" type="sldNum"/>
          </p:nvPr>
        </p:nvSpPr>
        <p:spPr>
          <a:xfrm>
            <a:off x="61481" y="4627167"/>
            <a:ext cx="548700" cy="107700"/>
          </a:xfrm>
          <a:prstGeom prst="rect">
            <a:avLst/>
          </a:prstGeom>
        </p:spPr>
        <p:txBody>
          <a:bodyPr anchorCtr="0" anchor="b" bIns="0" lIns="0" spcFirstLastPara="1" rIns="0" wrap="square" tIns="0">
            <a:norm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3022" name="Google Shape;3022;p268"/>
          <p:cNvSpPr txBox="1"/>
          <p:nvPr>
            <p:ph idx="1" type="subTitle"/>
          </p:nvPr>
        </p:nvSpPr>
        <p:spPr>
          <a:xfrm>
            <a:off x="663788" y="4627163"/>
            <a:ext cx="6001800" cy="420000"/>
          </a:xfrm>
          <a:prstGeom prst="rect">
            <a:avLst/>
          </a:prstGeom>
        </p:spPr>
        <p:txBody>
          <a:bodyPr anchorCtr="0" anchor="b" bIns="91425" lIns="91425" spcFirstLastPara="1" rIns="91425" wrap="square" tIns="91425">
            <a:norm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
        <p:nvSpPr>
          <p:cNvPr id="3023" name="Google Shape;3023;p268"/>
          <p:cNvSpPr txBox="1"/>
          <p:nvPr>
            <p:ph idx="2" type="body"/>
          </p:nvPr>
        </p:nvSpPr>
        <p:spPr>
          <a:xfrm>
            <a:off x="4777069" y="1718381"/>
            <a:ext cx="3703200" cy="2795400"/>
          </a:xfrm>
          <a:prstGeom prst="rect">
            <a:avLst/>
          </a:prstGeom>
        </p:spPr>
        <p:txBody>
          <a:bodyPr anchorCtr="0" anchor="t" bIns="0" lIns="0" spcFirstLastPara="1" rIns="0" wrap="square" tIns="0">
            <a:normAutofit/>
          </a:bodyPr>
          <a:lstStyle>
            <a:lvl1pPr indent="-342900" lvl="0" marL="457200" rtl="0">
              <a:lnSpc>
                <a:spcPct val="135000"/>
              </a:lnSpc>
              <a:spcBef>
                <a:spcPts val="800"/>
              </a:spcBef>
              <a:spcAft>
                <a:spcPts val="0"/>
              </a:spcAft>
              <a:buSzPts val="1800"/>
              <a:buChar char="●"/>
              <a:defRPr/>
            </a:lvl1pPr>
            <a:lvl2pPr indent="-317500" lvl="1" marL="914400" rtl="0">
              <a:lnSpc>
                <a:spcPct val="135000"/>
              </a:lnSpc>
              <a:spcBef>
                <a:spcPts val="800"/>
              </a:spcBef>
              <a:spcAft>
                <a:spcPts val="0"/>
              </a:spcAft>
              <a:buSzPts val="1400"/>
              <a:buChar char="○"/>
              <a:defRPr/>
            </a:lvl2pPr>
            <a:lvl3pPr indent="-317500" lvl="2" marL="1371600" rtl="0">
              <a:lnSpc>
                <a:spcPct val="135000"/>
              </a:lnSpc>
              <a:spcBef>
                <a:spcPts val="800"/>
              </a:spcBef>
              <a:spcAft>
                <a:spcPts val="0"/>
              </a:spcAft>
              <a:buSzPts val="1400"/>
              <a:buChar char="■"/>
              <a:defRPr/>
            </a:lvl3pPr>
            <a:lvl4pPr indent="-317500" lvl="3" marL="1828800" rtl="0">
              <a:lnSpc>
                <a:spcPct val="135000"/>
              </a:lnSpc>
              <a:spcBef>
                <a:spcPts val="800"/>
              </a:spcBef>
              <a:spcAft>
                <a:spcPts val="0"/>
              </a:spcAft>
              <a:buSzPts val="1400"/>
              <a:buChar char="●"/>
              <a:defRPr/>
            </a:lvl4pPr>
            <a:lvl5pPr indent="-317500" lvl="4" marL="2286000" rtl="0">
              <a:lnSpc>
                <a:spcPct val="135000"/>
              </a:lnSpc>
              <a:spcBef>
                <a:spcPts val="800"/>
              </a:spcBef>
              <a:spcAft>
                <a:spcPts val="0"/>
              </a:spcAft>
              <a:buSzPts val="1400"/>
              <a:buChar char="○"/>
              <a:defRPr/>
            </a:lvl5pPr>
            <a:lvl6pPr indent="-317500" lvl="5" marL="2743200" rtl="0">
              <a:lnSpc>
                <a:spcPct val="135000"/>
              </a:lnSpc>
              <a:spcBef>
                <a:spcPts val="800"/>
              </a:spcBef>
              <a:spcAft>
                <a:spcPts val="0"/>
              </a:spcAft>
              <a:buSzPts val="1400"/>
              <a:buChar char="■"/>
              <a:defRPr/>
            </a:lvl6pPr>
            <a:lvl7pPr indent="-317500" lvl="6" marL="3200400" rtl="0">
              <a:lnSpc>
                <a:spcPct val="135000"/>
              </a:lnSpc>
              <a:spcBef>
                <a:spcPts val="800"/>
              </a:spcBef>
              <a:spcAft>
                <a:spcPts val="0"/>
              </a:spcAft>
              <a:buSzPts val="1400"/>
              <a:buChar char="●"/>
              <a:defRPr/>
            </a:lvl7pPr>
            <a:lvl8pPr indent="-317500" lvl="7" marL="3657600" rtl="0">
              <a:lnSpc>
                <a:spcPct val="135000"/>
              </a:lnSpc>
              <a:spcBef>
                <a:spcPts val="800"/>
              </a:spcBef>
              <a:spcAft>
                <a:spcPts val="0"/>
              </a:spcAft>
              <a:buSzPts val="1400"/>
              <a:buChar char="○"/>
              <a:defRPr/>
            </a:lvl8pPr>
            <a:lvl9pPr indent="-317500" lvl="8" marL="4114800" rtl="0">
              <a:lnSpc>
                <a:spcPct val="135000"/>
              </a:lnSpc>
              <a:spcBef>
                <a:spcPts val="800"/>
              </a:spcBef>
              <a:spcAft>
                <a:spcPts val="800"/>
              </a:spcAft>
              <a:buSzPts val="1400"/>
              <a:buChar char="■"/>
              <a:defRPr/>
            </a:lvl9pPr>
          </a:lstStyle>
          <a:p/>
        </p:txBody>
      </p:sp>
      <p:sp>
        <p:nvSpPr>
          <p:cNvPr id="3024" name="Google Shape;3024;p268"/>
          <p:cNvSpPr txBox="1"/>
          <p:nvPr>
            <p:ph idx="3" type="subTitle"/>
          </p:nvPr>
        </p:nvSpPr>
        <p:spPr>
          <a:xfrm>
            <a:off x="335831" y="41580"/>
            <a:ext cx="3861600" cy="612300"/>
          </a:xfrm>
          <a:prstGeom prst="rect">
            <a:avLst/>
          </a:prstGeom>
        </p:spPr>
        <p:txBody>
          <a:bodyPr anchorCtr="0" anchor="ctr" bIns="68575" lIns="329175" spcFirstLastPara="1" rIns="68575" wrap="square" tIns="68575">
            <a:normAutofit/>
          </a:bodyPr>
          <a:lstStyle>
            <a:lvl1pPr lvl="0"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9pPr>
          </a:lstStyle>
          <a:p/>
        </p:txBody>
      </p:sp>
      <p:sp>
        <p:nvSpPr>
          <p:cNvPr id="3025" name="Google Shape;3025;p268"/>
          <p:cNvSpPr txBox="1"/>
          <p:nvPr>
            <p:ph type="title"/>
          </p:nvPr>
        </p:nvSpPr>
        <p:spPr>
          <a:xfrm>
            <a:off x="663788" y="825263"/>
            <a:ext cx="7816500" cy="414900"/>
          </a:xfrm>
          <a:prstGeom prst="rect">
            <a:avLst/>
          </a:prstGeom>
        </p:spPr>
        <p:txBody>
          <a:bodyPr anchorCtr="0" anchor="t" bIns="91425" lIns="91425" spcFirstLastPara="1" rIns="91425" wrap="square" tIns="91425">
            <a:normAutofit/>
          </a:bodyPr>
          <a:lstStyle>
            <a:lvl1pPr lvl="0" rtl="0" algn="ctr">
              <a:lnSpc>
                <a:spcPct val="130000"/>
              </a:lnSpc>
              <a:spcBef>
                <a:spcPts val="0"/>
              </a:spcBef>
              <a:spcAft>
                <a:spcPts val="0"/>
              </a:spcAft>
              <a:buNone/>
              <a:defRPr sz="21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sp>
        <p:nvSpPr>
          <p:cNvPr id="3026" name="Google Shape;3026;p268"/>
          <p:cNvSpPr txBox="1"/>
          <p:nvPr>
            <p:ph idx="4" type="subTitle"/>
          </p:nvPr>
        </p:nvSpPr>
        <p:spPr>
          <a:xfrm>
            <a:off x="663844" y="1240163"/>
            <a:ext cx="7816500" cy="219000"/>
          </a:xfrm>
          <a:prstGeom prst="rect">
            <a:avLst/>
          </a:prstGeom>
        </p:spPr>
        <p:txBody>
          <a:bodyPr anchorCtr="0" anchor="t" bIns="91425" lIns="91425" spcFirstLastPara="1" rIns="91425" wrap="square" tIns="91425">
            <a:normAutofit/>
          </a:bodyPr>
          <a:lstStyle>
            <a:lvl1pPr lvl="0" rtl="0" algn="ctr">
              <a:spcBef>
                <a:spcPts val="0"/>
              </a:spcBef>
              <a:spcAft>
                <a:spcPts val="0"/>
              </a:spcAft>
              <a:buNone/>
              <a:defRPr sz="1400">
                <a:solidFill>
                  <a:schemeClr val="accent1"/>
                </a:solidFill>
              </a:defRPr>
            </a:lvl1pPr>
            <a:lvl2pPr lvl="1" rtl="0" algn="ctr">
              <a:spcBef>
                <a:spcPts val="1200"/>
              </a:spcBef>
              <a:spcAft>
                <a:spcPts val="0"/>
              </a:spcAft>
              <a:buNone/>
              <a:defRPr sz="1400">
                <a:solidFill>
                  <a:schemeClr val="accent1"/>
                </a:solidFill>
              </a:defRPr>
            </a:lvl2pPr>
            <a:lvl3pPr lvl="2" rtl="0" algn="ctr">
              <a:spcBef>
                <a:spcPts val="1200"/>
              </a:spcBef>
              <a:spcAft>
                <a:spcPts val="0"/>
              </a:spcAft>
              <a:buNone/>
              <a:defRPr sz="1400">
                <a:solidFill>
                  <a:schemeClr val="accent1"/>
                </a:solidFill>
              </a:defRPr>
            </a:lvl3pPr>
            <a:lvl4pPr lvl="3" rtl="0" algn="ctr">
              <a:spcBef>
                <a:spcPts val="1200"/>
              </a:spcBef>
              <a:spcAft>
                <a:spcPts val="0"/>
              </a:spcAft>
              <a:buNone/>
              <a:defRPr sz="1400">
                <a:solidFill>
                  <a:schemeClr val="accent1"/>
                </a:solidFill>
              </a:defRPr>
            </a:lvl4pPr>
            <a:lvl5pPr lvl="4" rtl="0" algn="ctr">
              <a:spcBef>
                <a:spcPts val="1200"/>
              </a:spcBef>
              <a:spcAft>
                <a:spcPts val="0"/>
              </a:spcAft>
              <a:buNone/>
              <a:defRPr sz="1400">
                <a:solidFill>
                  <a:schemeClr val="accent1"/>
                </a:solidFill>
              </a:defRPr>
            </a:lvl5pPr>
            <a:lvl6pPr lvl="5" rtl="0" algn="ctr">
              <a:spcBef>
                <a:spcPts val="1200"/>
              </a:spcBef>
              <a:spcAft>
                <a:spcPts val="0"/>
              </a:spcAft>
              <a:buNone/>
              <a:defRPr sz="1400">
                <a:solidFill>
                  <a:schemeClr val="accent1"/>
                </a:solidFill>
              </a:defRPr>
            </a:lvl6pPr>
            <a:lvl7pPr lvl="6" rtl="0" algn="ctr">
              <a:spcBef>
                <a:spcPts val="1200"/>
              </a:spcBef>
              <a:spcAft>
                <a:spcPts val="0"/>
              </a:spcAft>
              <a:buNone/>
              <a:defRPr sz="1400">
                <a:solidFill>
                  <a:schemeClr val="accent1"/>
                </a:solidFill>
              </a:defRPr>
            </a:lvl7pPr>
            <a:lvl8pPr lvl="7" rtl="0" algn="ctr">
              <a:spcBef>
                <a:spcPts val="1200"/>
              </a:spcBef>
              <a:spcAft>
                <a:spcPts val="0"/>
              </a:spcAft>
              <a:buNone/>
              <a:defRPr sz="1400">
                <a:solidFill>
                  <a:schemeClr val="accent1"/>
                </a:solidFill>
              </a:defRPr>
            </a:lvl8pPr>
            <a:lvl9pPr lvl="8" rtl="0" algn="ctr">
              <a:spcBef>
                <a:spcPts val="1200"/>
              </a:spcBef>
              <a:spcAft>
                <a:spcPts val="1200"/>
              </a:spcAft>
              <a:buNone/>
              <a:defRPr sz="1400">
                <a:solidFill>
                  <a:schemeClr val="accent1"/>
                </a:solidFill>
              </a:defRPr>
            </a:lvl9pPr>
          </a:lstStyle>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3 1">
  <p:cSld name="CUSTOM_4_25_1">
    <p:spTree>
      <p:nvGrpSpPr>
        <p:cNvPr id="3027" name="Shape 3027"/>
        <p:cNvGrpSpPr/>
        <p:nvPr/>
      </p:nvGrpSpPr>
      <p:grpSpPr>
        <a:xfrm>
          <a:off x="0" y="0"/>
          <a:ext cx="0" cy="0"/>
          <a:chOff x="0" y="0"/>
          <a:chExt cx="0" cy="0"/>
        </a:xfrm>
      </p:grpSpPr>
      <p:sp>
        <p:nvSpPr>
          <p:cNvPr id="3028" name="Google Shape;3028;p269"/>
          <p:cNvSpPr txBox="1"/>
          <p:nvPr>
            <p:ph idx="1" type="subTitle"/>
          </p:nvPr>
        </p:nvSpPr>
        <p:spPr>
          <a:xfrm>
            <a:off x="335831" y="41580"/>
            <a:ext cx="3861900" cy="612300"/>
          </a:xfrm>
          <a:prstGeom prst="rect">
            <a:avLst/>
          </a:prstGeom>
        </p:spPr>
        <p:txBody>
          <a:bodyPr anchorCtr="0" anchor="ctr" bIns="68575" lIns="329175" spcFirstLastPara="1" rIns="68575" wrap="square" tIns="68575">
            <a:normAutofit/>
          </a:bodyPr>
          <a:lstStyle>
            <a:lvl1pPr lvl="0"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p:txBody>
      </p:sp>
      <p:sp>
        <p:nvSpPr>
          <p:cNvPr id="3029" name="Google Shape;3029;p269"/>
          <p:cNvSpPr txBox="1"/>
          <p:nvPr>
            <p:ph type="title"/>
          </p:nvPr>
        </p:nvSpPr>
        <p:spPr>
          <a:xfrm>
            <a:off x="663788" y="653813"/>
            <a:ext cx="7816500" cy="414900"/>
          </a:xfrm>
          <a:prstGeom prst="rect">
            <a:avLst/>
          </a:prstGeom>
        </p:spPr>
        <p:txBody>
          <a:bodyPr anchorCtr="0" anchor="t" bIns="91425" lIns="91425" spcFirstLastPara="1" rIns="91425" wrap="square" tIns="91425">
            <a:normAutofit/>
          </a:bodyPr>
          <a:lstStyle>
            <a:lvl1pPr lvl="0" rtl="0" algn="ctr">
              <a:lnSpc>
                <a:spcPct val="130000"/>
              </a:lnSpc>
              <a:spcBef>
                <a:spcPts val="0"/>
              </a:spcBef>
              <a:spcAft>
                <a:spcPts val="0"/>
              </a:spcAft>
              <a:buNone/>
              <a:defRPr sz="20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cxnSp>
        <p:nvCxnSpPr>
          <p:cNvPr id="3030" name="Google Shape;3030;p269"/>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3031" name="Google Shape;3031;p269"/>
          <p:cNvCxnSpPr/>
          <p:nvPr/>
        </p:nvCxnSpPr>
        <p:spPr>
          <a:xfrm rot="10800000">
            <a:off x="335825" y="4800900"/>
            <a:ext cx="0" cy="342600"/>
          </a:xfrm>
          <a:prstGeom prst="straightConnector1">
            <a:avLst/>
          </a:prstGeom>
          <a:noFill/>
          <a:ln cap="flat" cmpd="sng" w="9525">
            <a:solidFill>
              <a:schemeClr val="accent1"/>
            </a:solidFill>
            <a:prstDash val="solid"/>
            <a:round/>
            <a:headEnd len="med" w="med" type="none"/>
            <a:tailEnd len="med" w="med" type="none"/>
          </a:ln>
        </p:spPr>
      </p:cxnSp>
      <p:sp>
        <p:nvSpPr>
          <p:cNvPr id="3032" name="Google Shape;3032;p269"/>
          <p:cNvSpPr txBox="1"/>
          <p:nvPr>
            <p:ph idx="12" type="sldNum"/>
          </p:nvPr>
        </p:nvSpPr>
        <p:spPr>
          <a:xfrm>
            <a:off x="61481" y="4627167"/>
            <a:ext cx="548700" cy="107700"/>
          </a:xfrm>
          <a:prstGeom prst="rect">
            <a:avLst/>
          </a:prstGeom>
        </p:spPr>
        <p:txBody>
          <a:bodyPr anchorCtr="0" anchor="b" bIns="0" lIns="0" spcFirstLastPara="1" rIns="0" wrap="square" tIns="0">
            <a:norm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3033" name="Google Shape;3033;p269"/>
          <p:cNvPicPr preferRelativeResize="0"/>
          <p:nvPr/>
        </p:nvPicPr>
        <p:blipFill rotWithShape="1">
          <a:blip r:embed="rId2">
            <a:alphaModFix/>
          </a:blip>
          <a:srcRect b="317" l="0" r="0" t="327"/>
          <a:stretch/>
        </p:blipFill>
        <p:spPr>
          <a:xfrm>
            <a:off x="8033460" y="4734938"/>
            <a:ext cx="731852" cy="171082"/>
          </a:xfrm>
          <a:prstGeom prst="rect">
            <a:avLst/>
          </a:prstGeom>
          <a:noFill/>
          <a:ln>
            <a:noFill/>
          </a:ln>
        </p:spPr>
      </p:pic>
      <p:sp>
        <p:nvSpPr>
          <p:cNvPr id="3034" name="Google Shape;3034;p269"/>
          <p:cNvSpPr txBox="1"/>
          <p:nvPr>
            <p:ph idx="2" type="subTitle"/>
          </p:nvPr>
        </p:nvSpPr>
        <p:spPr>
          <a:xfrm>
            <a:off x="663844" y="1068713"/>
            <a:ext cx="7816500" cy="529200"/>
          </a:xfrm>
          <a:prstGeom prst="rect">
            <a:avLst/>
          </a:prstGeom>
        </p:spPr>
        <p:txBody>
          <a:bodyPr anchorCtr="0" anchor="t" bIns="91425" lIns="91425" spcFirstLastPara="1" rIns="91425" wrap="square" tIns="91425">
            <a:normAutofit/>
          </a:bodyPr>
          <a:lstStyle>
            <a:lvl1pPr lvl="0" rtl="0" algn="ctr">
              <a:spcBef>
                <a:spcPts val="0"/>
              </a:spcBef>
              <a:spcAft>
                <a:spcPts val="0"/>
              </a:spcAft>
              <a:buNone/>
              <a:defRPr sz="1400">
                <a:solidFill>
                  <a:schemeClr val="accent1"/>
                </a:solidFill>
              </a:defRPr>
            </a:lvl1pPr>
            <a:lvl2pPr lvl="1" rtl="0" algn="ctr">
              <a:spcBef>
                <a:spcPts val="1200"/>
              </a:spcBef>
              <a:spcAft>
                <a:spcPts val="0"/>
              </a:spcAft>
              <a:buNone/>
              <a:defRPr sz="1400">
                <a:solidFill>
                  <a:schemeClr val="accent1"/>
                </a:solidFill>
              </a:defRPr>
            </a:lvl2pPr>
            <a:lvl3pPr lvl="2" rtl="0" algn="ctr">
              <a:spcBef>
                <a:spcPts val="1200"/>
              </a:spcBef>
              <a:spcAft>
                <a:spcPts val="0"/>
              </a:spcAft>
              <a:buNone/>
              <a:defRPr sz="1400">
                <a:solidFill>
                  <a:schemeClr val="accent1"/>
                </a:solidFill>
              </a:defRPr>
            </a:lvl3pPr>
            <a:lvl4pPr lvl="3" rtl="0" algn="ctr">
              <a:spcBef>
                <a:spcPts val="1200"/>
              </a:spcBef>
              <a:spcAft>
                <a:spcPts val="0"/>
              </a:spcAft>
              <a:buNone/>
              <a:defRPr sz="1400">
                <a:solidFill>
                  <a:schemeClr val="accent1"/>
                </a:solidFill>
              </a:defRPr>
            </a:lvl4pPr>
            <a:lvl5pPr lvl="4" rtl="0" algn="ctr">
              <a:spcBef>
                <a:spcPts val="1200"/>
              </a:spcBef>
              <a:spcAft>
                <a:spcPts val="0"/>
              </a:spcAft>
              <a:buNone/>
              <a:defRPr sz="1400">
                <a:solidFill>
                  <a:schemeClr val="accent1"/>
                </a:solidFill>
              </a:defRPr>
            </a:lvl5pPr>
            <a:lvl6pPr lvl="5" rtl="0" algn="ctr">
              <a:spcBef>
                <a:spcPts val="1200"/>
              </a:spcBef>
              <a:spcAft>
                <a:spcPts val="0"/>
              </a:spcAft>
              <a:buNone/>
              <a:defRPr sz="1400">
                <a:solidFill>
                  <a:schemeClr val="accent1"/>
                </a:solidFill>
              </a:defRPr>
            </a:lvl6pPr>
            <a:lvl7pPr lvl="6" rtl="0" algn="ctr">
              <a:spcBef>
                <a:spcPts val="1200"/>
              </a:spcBef>
              <a:spcAft>
                <a:spcPts val="0"/>
              </a:spcAft>
              <a:buNone/>
              <a:defRPr sz="1400">
                <a:solidFill>
                  <a:schemeClr val="accent1"/>
                </a:solidFill>
              </a:defRPr>
            </a:lvl7pPr>
            <a:lvl8pPr lvl="7" rtl="0" algn="ctr">
              <a:spcBef>
                <a:spcPts val="1200"/>
              </a:spcBef>
              <a:spcAft>
                <a:spcPts val="0"/>
              </a:spcAft>
              <a:buNone/>
              <a:defRPr sz="1400">
                <a:solidFill>
                  <a:schemeClr val="accent1"/>
                </a:solidFill>
              </a:defRPr>
            </a:lvl8pPr>
            <a:lvl9pPr lvl="8" rtl="0" algn="ctr">
              <a:spcBef>
                <a:spcPts val="1200"/>
              </a:spcBef>
              <a:spcAft>
                <a:spcPts val="1200"/>
              </a:spcAft>
              <a:buNone/>
              <a:defRPr sz="1400">
                <a:solidFill>
                  <a:schemeClr val="accent1"/>
                </a:solidFill>
              </a:defRPr>
            </a:lvl9pPr>
          </a:lstStyle>
          <a:p/>
        </p:txBody>
      </p:sp>
      <p:sp>
        <p:nvSpPr>
          <p:cNvPr id="3035" name="Google Shape;3035;p269"/>
          <p:cNvSpPr txBox="1"/>
          <p:nvPr>
            <p:ph idx="3" type="subTitle"/>
          </p:nvPr>
        </p:nvSpPr>
        <p:spPr>
          <a:xfrm>
            <a:off x="663788" y="4627163"/>
            <a:ext cx="6001800" cy="419700"/>
          </a:xfrm>
          <a:prstGeom prst="rect">
            <a:avLst/>
          </a:prstGeom>
        </p:spPr>
        <p:txBody>
          <a:bodyPr anchorCtr="0" anchor="b" bIns="91425" lIns="91425" spcFirstLastPara="1" rIns="91425" wrap="square" tIns="91425">
            <a:norm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subhead, and body 8">
  <p:cSld name="CUSTOM_4_17_11">
    <p:spTree>
      <p:nvGrpSpPr>
        <p:cNvPr id="3036" name="Shape 3036"/>
        <p:cNvGrpSpPr/>
        <p:nvPr/>
      </p:nvGrpSpPr>
      <p:grpSpPr>
        <a:xfrm>
          <a:off x="0" y="0"/>
          <a:ext cx="0" cy="0"/>
          <a:chOff x="0" y="0"/>
          <a:chExt cx="0" cy="0"/>
        </a:xfrm>
      </p:grpSpPr>
      <p:sp>
        <p:nvSpPr>
          <p:cNvPr id="3037" name="Google Shape;3037;p270"/>
          <p:cNvSpPr txBox="1"/>
          <p:nvPr>
            <p:ph idx="1" type="subTitle"/>
          </p:nvPr>
        </p:nvSpPr>
        <p:spPr>
          <a:xfrm>
            <a:off x="335831" y="41580"/>
            <a:ext cx="3861600" cy="612300"/>
          </a:xfrm>
          <a:prstGeom prst="rect">
            <a:avLst/>
          </a:prstGeom>
        </p:spPr>
        <p:txBody>
          <a:bodyPr anchorCtr="0" anchor="ctr" bIns="68575" lIns="329175" spcFirstLastPara="1" rIns="68575" wrap="square" tIns="68575">
            <a:normAutofit/>
          </a:bodyPr>
          <a:lstStyle>
            <a:lvl1pPr lvl="0"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9pPr>
          </a:lstStyle>
          <a:p/>
        </p:txBody>
      </p:sp>
      <p:sp>
        <p:nvSpPr>
          <p:cNvPr id="3038" name="Google Shape;3038;p270"/>
          <p:cNvSpPr txBox="1"/>
          <p:nvPr>
            <p:ph type="title"/>
          </p:nvPr>
        </p:nvSpPr>
        <p:spPr>
          <a:xfrm>
            <a:off x="663788" y="825263"/>
            <a:ext cx="7816500" cy="414900"/>
          </a:xfrm>
          <a:prstGeom prst="rect">
            <a:avLst/>
          </a:prstGeom>
        </p:spPr>
        <p:txBody>
          <a:bodyPr anchorCtr="0" anchor="t" bIns="91425" lIns="91425" spcFirstLastPara="1" rIns="91425" wrap="square" tIns="91425">
            <a:normAutofit/>
          </a:bodyPr>
          <a:lstStyle>
            <a:lvl1pPr lvl="0" rtl="0" algn="ctr">
              <a:lnSpc>
                <a:spcPct val="130000"/>
              </a:lnSpc>
              <a:spcBef>
                <a:spcPts val="0"/>
              </a:spcBef>
              <a:spcAft>
                <a:spcPts val="0"/>
              </a:spcAft>
              <a:buNone/>
              <a:defRPr sz="21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cxnSp>
        <p:nvCxnSpPr>
          <p:cNvPr id="3039" name="Google Shape;3039;p270"/>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3040" name="Google Shape;3040;p270"/>
          <p:cNvCxnSpPr/>
          <p:nvPr/>
        </p:nvCxnSpPr>
        <p:spPr>
          <a:xfrm rot="10800000">
            <a:off x="335825" y="4800900"/>
            <a:ext cx="0" cy="342600"/>
          </a:xfrm>
          <a:prstGeom prst="straightConnector1">
            <a:avLst/>
          </a:prstGeom>
          <a:noFill/>
          <a:ln cap="flat" cmpd="sng" w="9525">
            <a:solidFill>
              <a:schemeClr val="accent1"/>
            </a:solidFill>
            <a:prstDash val="solid"/>
            <a:round/>
            <a:headEnd len="med" w="med" type="none"/>
            <a:tailEnd len="med" w="med" type="none"/>
          </a:ln>
        </p:spPr>
      </p:cxnSp>
      <p:sp>
        <p:nvSpPr>
          <p:cNvPr id="3041" name="Google Shape;3041;p270"/>
          <p:cNvSpPr txBox="1"/>
          <p:nvPr>
            <p:ph idx="12" type="sldNum"/>
          </p:nvPr>
        </p:nvSpPr>
        <p:spPr>
          <a:xfrm>
            <a:off x="61481" y="4627167"/>
            <a:ext cx="548700" cy="107700"/>
          </a:xfrm>
          <a:prstGeom prst="rect">
            <a:avLst/>
          </a:prstGeom>
        </p:spPr>
        <p:txBody>
          <a:bodyPr anchorCtr="0" anchor="b" bIns="0" lIns="0" spcFirstLastPara="1" rIns="0" wrap="square" tIns="0">
            <a:norm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3042" name="Google Shape;3042;p270"/>
          <p:cNvPicPr preferRelativeResize="0"/>
          <p:nvPr/>
        </p:nvPicPr>
        <p:blipFill rotWithShape="1">
          <a:blip r:embed="rId2">
            <a:alphaModFix/>
          </a:blip>
          <a:srcRect b="317" l="0" r="0" t="327"/>
          <a:stretch/>
        </p:blipFill>
        <p:spPr>
          <a:xfrm>
            <a:off x="8033460" y="4734938"/>
            <a:ext cx="731705" cy="171048"/>
          </a:xfrm>
          <a:prstGeom prst="rect">
            <a:avLst/>
          </a:prstGeom>
          <a:noFill/>
          <a:ln>
            <a:noFill/>
          </a:ln>
        </p:spPr>
      </p:pic>
      <p:sp>
        <p:nvSpPr>
          <p:cNvPr id="3043" name="Google Shape;3043;p270"/>
          <p:cNvSpPr txBox="1"/>
          <p:nvPr>
            <p:ph idx="2" type="subTitle"/>
          </p:nvPr>
        </p:nvSpPr>
        <p:spPr>
          <a:xfrm>
            <a:off x="663844" y="1240163"/>
            <a:ext cx="7816500" cy="219000"/>
          </a:xfrm>
          <a:prstGeom prst="rect">
            <a:avLst/>
          </a:prstGeom>
        </p:spPr>
        <p:txBody>
          <a:bodyPr anchorCtr="0" anchor="t" bIns="91425" lIns="91425" spcFirstLastPara="1" rIns="91425" wrap="square" tIns="91425">
            <a:normAutofit/>
          </a:bodyPr>
          <a:lstStyle>
            <a:lvl1pPr lvl="0" rtl="0" algn="ctr">
              <a:spcBef>
                <a:spcPts val="0"/>
              </a:spcBef>
              <a:spcAft>
                <a:spcPts val="0"/>
              </a:spcAft>
              <a:buNone/>
              <a:defRPr sz="1400">
                <a:solidFill>
                  <a:schemeClr val="accent1"/>
                </a:solidFill>
              </a:defRPr>
            </a:lvl1pPr>
            <a:lvl2pPr lvl="1" rtl="0" algn="ctr">
              <a:spcBef>
                <a:spcPts val="1200"/>
              </a:spcBef>
              <a:spcAft>
                <a:spcPts val="0"/>
              </a:spcAft>
              <a:buNone/>
              <a:defRPr sz="1400">
                <a:solidFill>
                  <a:schemeClr val="accent1"/>
                </a:solidFill>
              </a:defRPr>
            </a:lvl2pPr>
            <a:lvl3pPr lvl="2" rtl="0" algn="ctr">
              <a:spcBef>
                <a:spcPts val="1200"/>
              </a:spcBef>
              <a:spcAft>
                <a:spcPts val="0"/>
              </a:spcAft>
              <a:buNone/>
              <a:defRPr sz="1400">
                <a:solidFill>
                  <a:schemeClr val="accent1"/>
                </a:solidFill>
              </a:defRPr>
            </a:lvl3pPr>
            <a:lvl4pPr lvl="3" rtl="0" algn="ctr">
              <a:spcBef>
                <a:spcPts val="1200"/>
              </a:spcBef>
              <a:spcAft>
                <a:spcPts val="0"/>
              </a:spcAft>
              <a:buNone/>
              <a:defRPr sz="1400">
                <a:solidFill>
                  <a:schemeClr val="accent1"/>
                </a:solidFill>
              </a:defRPr>
            </a:lvl4pPr>
            <a:lvl5pPr lvl="4" rtl="0" algn="ctr">
              <a:spcBef>
                <a:spcPts val="1200"/>
              </a:spcBef>
              <a:spcAft>
                <a:spcPts val="0"/>
              </a:spcAft>
              <a:buNone/>
              <a:defRPr sz="1400">
                <a:solidFill>
                  <a:schemeClr val="accent1"/>
                </a:solidFill>
              </a:defRPr>
            </a:lvl5pPr>
            <a:lvl6pPr lvl="5" rtl="0" algn="ctr">
              <a:spcBef>
                <a:spcPts val="1200"/>
              </a:spcBef>
              <a:spcAft>
                <a:spcPts val="0"/>
              </a:spcAft>
              <a:buNone/>
              <a:defRPr sz="1400">
                <a:solidFill>
                  <a:schemeClr val="accent1"/>
                </a:solidFill>
              </a:defRPr>
            </a:lvl6pPr>
            <a:lvl7pPr lvl="6" rtl="0" algn="ctr">
              <a:spcBef>
                <a:spcPts val="1200"/>
              </a:spcBef>
              <a:spcAft>
                <a:spcPts val="0"/>
              </a:spcAft>
              <a:buNone/>
              <a:defRPr sz="1400">
                <a:solidFill>
                  <a:schemeClr val="accent1"/>
                </a:solidFill>
              </a:defRPr>
            </a:lvl7pPr>
            <a:lvl8pPr lvl="7" rtl="0" algn="ctr">
              <a:spcBef>
                <a:spcPts val="1200"/>
              </a:spcBef>
              <a:spcAft>
                <a:spcPts val="0"/>
              </a:spcAft>
              <a:buNone/>
              <a:defRPr sz="1400">
                <a:solidFill>
                  <a:schemeClr val="accent1"/>
                </a:solidFill>
              </a:defRPr>
            </a:lvl8pPr>
            <a:lvl9pPr lvl="8" rtl="0" algn="ctr">
              <a:spcBef>
                <a:spcPts val="1200"/>
              </a:spcBef>
              <a:spcAft>
                <a:spcPts val="1200"/>
              </a:spcAft>
              <a:buNone/>
              <a:defRPr sz="1400">
                <a:solidFill>
                  <a:schemeClr val="accent1"/>
                </a:solidFill>
              </a:defRPr>
            </a:lvl9pPr>
          </a:lstStyle>
          <a:p/>
        </p:txBody>
      </p:sp>
      <p:sp>
        <p:nvSpPr>
          <p:cNvPr id="3044" name="Google Shape;3044;p270"/>
          <p:cNvSpPr txBox="1"/>
          <p:nvPr>
            <p:ph idx="3" type="subTitle"/>
          </p:nvPr>
        </p:nvSpPr>
        <p:spPr>
          <a:xfrm>
            <a:off x="663788" y="4627163"/>
            <a:ext cx="6001800" cy="419700"/>
          </a:xfrm>
          <a:prstGeom prst="rect">
            <a:avLst/>
          </a:prstGeom>
        </p:spPr>
        <p:txBody>
          <a:bodyPr anchorCtr="0" anchor="b" bIns="91425" lIns="91425" spcFirstLastPara="1" rIns="91425" wrap="square" tIns="91425">
            <a:norm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
        <p:nvSpPr>
          <p:cNvPr id="3045" name="Google Shape;3045;p270"/>
          <p:cNvSpPr txBox="1"/>
          <p:nvPr>
            <p:ph idx="4" type="body"/>
          </p:nvPr>
        </p:nvSpPr>
        <p:spPr>
          <a:xfrm>
            <a:off x="1828800" y="1714500"/>
            <a:ext cx="5486400" cy="2743200"/>
          </a:xfrm>
          <a:prstGeom prst="rect">
            <a:avLst/>
          </a:prstGeom>
        </p:spPr>
        <p:txBody>
          <a:bodyPr anchorCtr="0" anchor="t" bIns="0" lIns="0" spcFirstLastPara="1" rIns="0" wrap="square" tIns="0">
            <a:normAutofit/>
          </a:bodyPr>
          <a:lstStyle>
            <a:lvl1pPr indent="-342900" lvl="0" marL="457200" rtl="0">
              <a:lnSpc>
                <a:spcPct val="135000"/>
              </a:lnSpc>
              <a:spcBef>
                <a:spcPts val="800"/>
              </a:spcBef>
              <a:spcAft>
                <a:spcPts val="0"/>
              </a:spcAft>
              <a:buSzPts val="1800"/>
              <a:buChar char="●"/>
              <a:defRPr/>
            </a:lvl1pPr>
            <a:lvl2pPr indent="-317500" lvl="1" marL="914400" rtl="0">
              <a:lnSpc>
                <a:spcPct val="135000"/>
              </a:lnSpc>
              <a:spcBef>
                <a:spcPts val="800"/>
              </a:spcBef>
              <a:spcAft>
                <a:spcPts val="0"/>
              </a:spcAft>
              <a:buSzPts val="1400"/>
              <a:buChar char="○"/>
              <a:defRPr/>
            </a:lvl2pPr>
            <a:lvl3pPr indent="-317500" lvl="2" marL="1371600" rtl="0">
              <a:lnSpc>
                <a:spcPct val="135000"/>
              </a:lnSpc>
              <a:spcBef>
                <a:spcPts val="800"/>
              </a:spcBef>
              <a:spcAft>
                <a:spcPts val="0"/>
              </a:spcAft>
              <a:buSzPts val="1400"/>
              <a:buChar char="■"/>
              <a:defRPr/>
            </a:lvl3pPr>
            <a:lvl4pPr indent="-317500" lvl="3" marL="1828800" rtl="0">
              <a:lnSpc>
                <a:spcPct val="135000"/>
              </a:lnSpc>
              <a:spcBef>
                <a:spcPts val="800"/>
              </a:spcBef>
              <a:spcAft>
                <a:spcPts val="0"/>
              </a:spcAft>
              <a:buSzPts val="1400"/>
              <a:buChar char="●"/>
              <a:defRPr/>
            </a:lvl4pPr>
            <a:lvl5pPr indent="-317500" lvl="4" marL="2286000" rtl="0">
              <a:lnSpc>
                <a:spcPct val="135000"/>
              </a:lnSpc>
              <a:spcBef>
                <a:spcPts val="800"/>
              </a:spcBef>
              <a:spcAft>
                <a:spcPts val="0"/>
              </a:spcAft>
              <a:buSzPts val="1400"/>
              <a:buChar char="○"/>
              <a:defRPr/>
            </a:lvl5pPr>
            <a:lvl6pPr indent="-317500" lvl="5" marL="2743200" rtl="0">
              <a:lnSpc>
                <a:spcPct val="135000"/>
              </a:lnSpc>
              <a:spcBef>
                <a:spcPts val="800"/>
              </a:spcBef>
              <a:spcAft>
                <a:spcPts val="0"/>
              </a:spcAft>
              <a:buSzPts val="1400"/>
              <a:buChar char="■"/>
              <a:defRPr/>
            </a:lvl6pPr>
            <a:lvl7pPr indent="-317500" lvl="6" marL="3200400" rtl="0">
              <a:lnSpc>
                <a:spcPct val="135000"/>
              </a:lnSpc>
              <a:spcBef>
                <a:spcPts val="800"/>
              </a:spcBef>
              <a:spcAft>
                <a:spcPts val="0"/>
              </a:spcAft>
              <a:buSzPts val="1400"/>
              <a:buChar char="●"/>
              <a:defRPr/>
            </a:lvl7pPr>
            <a:lvl8pPr indent="-317500" lvl="7" marL="3657600" rtl="0">
              <a:lnSpc>
                <a:spcPct val="135000"/>
              </a:lnSpc>
              <a:spcBef>
                <a:spcPts val="800"/>
              </a:spcBef>
              <a:spcAft>
                <a:spcPts val="0"/>
              </a:spcAft>
              <a:buSzPts val="1400"/>
              <a:buChar char="○"/>
              <a:defRPr/>
            </a:lvl8pPr>
            <a:lvl9pPr indent="-317500" lvl="8" marL="4114800" rtl="0">
              <a:lnSpc>
                <a:spcPct val="135000"/>
              </a:lnSpc>
              <a:spcBef>
                <a:spcPts val="800"/>
              </a:spcBef>
              <a:spcAft>
                <a:spcPts val="800"/>
              </a:spcAft>
              <a:buSzPts val="1400"/>
              <a:buChar char="■"/>
              <a:defRPr/>
            </a:lvl9pPr>
          </a:lstStyle>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2">
  <p:cSld name="CUSTOM_4_64">
    <p:spTree>
      <p:nvGrpSpPr>
        <p:cNvPr id="3046" name="Shape 3046"/>
        <p:cNvGrpSpPr/>
        <p:nvPr/>
      </p:nvGrpSpPr>
      <p:grpSpPr>
        <a:xfrm>
          <a:off x="0" y="0"/>
          <a:ext cx="0" cy="0"/>
          <a:chOff x="0" y="0"/>
          <a:chExt cx="0" cy="0"/>
        </a:xfrm>
      </p:grpSpPr>
      <p:sp>
        <p:nvSpPr>
          <p:cNvPr id="3047" name="Google Shape;3047;p271"/>
          <p:cNvSpPr txBox="1"/>
          <p:nvPr>
            <p:ph idx="1" type="subTitle"/>
          </p:nvPr>
        </p:nvSpPr>
        <p:spPr>
          <a:xfrm>
            <a:off x="335831" y="41580"/>
            <a:ext cx="3861600" cy="612300"/>
          </a:xfrm>
          <a:prstGeom prst="rect">
            <a:avLst/>
          </a:prstGeom>
        </p:spPr>
        <p:txBody>
          <a:bodyPr anchorCtr="0" anchor="ctr" bIns="68575" lIns="329175" spcFirstLastPara="1" rIns="68575" wrap="square" tIns="68575">
            <a:normAutofit/>
          </a:bodyPr>
          <a:lstStyle>
            <a:lvl1pPr lvl="0"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p:txBody>
      </p:sp>
      <p:cxnSp>
        <p:nvCxnSpPr>
          <p:cNvPr id="3048" name="Google Shape;3048;p271"/>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3049" name="Google Shape;3049;p271"/>
          <p:cNvCxnSpPr/>
          <p:nvPr/>
        </p:nvCxnSpPr>
        <p:spPr>
          <a:xfrm rot="10800000">
            <a:off x="335825" y="4801200"/>
            <a:ext cx="0" cy="342300"/>
          </a:xfrm>
          <a:prstGeom prst="straightConnector1">
            <a:avLst/>
          </a:prstGeom>
          <a:noFill/>
          <a:ln cap="flat" cmpd="sng" w="9525">
            <a:solidFill>
              <a:schemeClr val="accent1"/>
            </a:solidFill>
            <a:prstDash val="solid"/>
            <a:round/>
            <a:headEnd len="med" w="med" type="none"/>
            <a:tailEnd len="med" w="med" type="none"/>
          </a:ln>
        </p:spPr>
      </p:cxnSp>
      <p:sp>
        <p:nvSpPr>
          <p:cNvPr id="3050" name="Google Shape;3050;p271"/>
          <p:cNvSpPr txBox="1"/>
          <p:nvPr>
            <p:ph idx="12" type="sldNum"/>
          </p:nvPr>
        </p:nvSpPr>
        <p:spPr>
          <a:xfrm>
            <a:off x="61481" y="4627167"/>
            <a:ext cx="548700" cy="107700"/>
          </a:xfrm>
          <a:prstGeom prst="rect">
            <a:avLst/>
          </a:prstGeom>
        </p:spPr>
        <p:txBody>
          <a:bodyPr anchorCtr="0" anchor="b" bIns="0" lIns="0" spcFirstLastPara="1" rIns="0" wrap="square" tIns="0">
            <a:norm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3051" name="Google Shape;3051;p271"/>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3052" name="Google Shape;3052;p271"/>
          <p:cNvSpPr txBox="1"/>
          <p:nvPr>
            <p:ph idx="2" type="subTitle"/>
          </p:nvPr>
        </p:nvSpPr>
        <p:spPr>
          <a:xfrm>
            <a:off x="663788" y="4627163"/>
            <a:ext cx="6001800" cy="420000"/>
          </a:xfrm>
          <a:prstGeom prst="rect">
            <a:avLst/>
          </a:prstGeom>
        </p:spPr>
        <p:txBody>
          <a:bodyPr anchorCtr="0" anchor="b" bIns="91425" lIns="91425" spcFirstLastPara="1" rIns="91425" wrap="square" tIns="91425">
            <a:norm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
        <p:nvSpPr>
          <p:cNvPr id="3053" name="Google Shape;3053;p271"/>
          <p:cNvSpPr txBox="1"/>
          <p:nvPr>
            <p:ph type="title"/>
          </p:nvPr>
        </p:nvSpPr>
        <p:spPr>
          <a:xfrm>
            <a:off x="663788" y="825263"/>
            <a:ext cx="7816500" cy="414900"/>
          </a:xfrm>
          <a:prstGeom prst="rect">
            <a:avLst/>
          </a:prstGeom>
        </p:spPr>
        <p:txBody>
          <a:bodyPr anchorCtr="0" anchor="t" bIns="91425" lIns="91425" spcFirstLastPara="1" rIns="91425" wrap="square" tIns="91425">
            <a:normAutofit/>
          </a:bodyPr>
          <a:lstStyle>
            <a:lvl1pPr lvl="0" rtl="0" algn="ctr">
              <a:lnSpc>
                <a:spcPct val="130000"/>
              </a:lnSpc>
              <a:spcBef>
                <a:spcPts val="0"/>
              </a:spcBef>
              <a:spcAft>
                <a:spcPts val="0"/>
              </a:spcAft>
              <a:buNone/>
              <a:defRPr sz="21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sp>
        <p:nvSpPr>
          <p:cNvPr id="3054" name="Google Shape;3054;p271"/>
          <p:cNvSpPr txBox="1"/>
          <p:nvPr>
            <p:ph idx="3" type="subTitle"/>
          </p:nvPr>
        </p:nvSpPr>
        <p:spPr>
          <a:xfrm>
            <a:off x="663844" y="1240163"/>
            <a:ext cx="7816500" cy="219000"/>
          </a:xfrm>
          <a:prstGeom prst="rect">
            <a:avLst/>
          </a:prstGeom>
        </p:spPr>
        <p:txBody>
          <a:bodyPr anchorCtr="0" anchor="t" bIns="91425" lIns="91425" spcFirstLastPara="1" rIns="91425" wrap="square" tIns="91425">
            <a:normAutofit/>
          </a:bodyPr>
          <a:lstStyle>
            <a:lvl1pPr lvl="0" rtl="0" algn="ctr">
              <a:spcBef>
                <a:spcPts val="0"/>
              </a:spcBef>
              <a:spcAft>
                <a:spcPts val="0"/>
              </a:spcAft>
              <a:buNone/>
              <a:defRPr sz="1400">
                <a:solidFill>
                  <a:schemeClr val="accent1"/>
                </a:solidFill>
              </a:defRPr>
            </a:lvl1pPr>
            <a:lvl2pPr lvl="1" rtl="0" algn="ctr">
              <a:spcBef>
                <a:spcPts val="1200"/>
              </a:spcBef>
              <a:spcAft>
                <a:spcPts val="0"/>
              </a:spcAft>
              <a:buNone/>
              <a:defRPr sz="1400">
                <a:solidFill>
                  <a:schemeClr val="accent1"/>
                </a:solidFill>
              </a:defRPr>
            </a:lvl2pPr>
            <a:lvl3pPr lvl="2" rtl="0" algn="ctr">
              <a:spcBef>
                <a:spcPts val="1200"/>
              </a:spcBef>
              <a:spcAft>
                <a:spcPts val="0"/>
              </a:spcAft>
              <a:buNone/>
              <a:defRPr sz="1400">
                <a:solidFill>
                  <a:schemeClr val="accent1"/>
                </a:solidFill>
              </a:defRPr>
            </a:lvl3pPr>
            <a:lvl4pPr lvl="3" rtl="0" algn="ctr">
              <a:spcBef>
                <a:spcPts val="1200"/>
              </a:spcBef>
              <a:spcAft>
                <a:spcPts val="0"/>
              </a:spcAft>
              <a:buNone/>
              <a:defRPr sz="1400">
                <a:solidFill>
                  <a:schemeClr val="accent1"/>
                </a:solidFill>
              </a:defRPr>
            </a:lvl4pPr>
            <a:lvl5pPr lvl="4" rtl="0" algn="ctr">
              <a:spcBef>
                <a:spcPts val="1200"/>
              </a:spcBef>
              <a:spcAft>
                <a:spcPts val="0"/>
              </a:spcAft>
              <a:buNone/>
              <a:defRPr sz="1400">
                <a:solidFill>
                  <a:schemeClr val="accent1"/>
                </a:solidFill>
              </a:defRPr>
            </a:lvl5pPr>
            <a:lvl6pPr lvl="5" rtl="0" algn="ctr">
              <a:spcBef>
                <a:spcPts val="1200"/>
              </a:spcBef>
              <a:spcAft>
                <a:spcPts val="0"/>
              </a:spcAft>
              <a:buNone/>
              <a:defRPr sz="1400">
                <a:solidFill>
                  <a:schemeClr val="accent1"/>
                </a:solidFill>
              </a:defRPr>
            </a:lvl6pPr>
            <a:lvl7pPr lvl="6" rtl="0" algn="ctr">
              <a:spcBef>
                <a:spcPts val="1200"/>
              </a:spcBef>
              <a:spcAft>
                <a:spcPts val="0"/>
              </a:spcAft>
              <a:buNone/>
              <a:defRPr sz="1400">
                <a:solidFill>
                  <a:schemeClr val="accent1"/>
                </a:solidFill>
              </a:defRPr>
            </a:lvl7pPr>
            <a:lvl8pPr lvl="7" rtl="0" algn="ctr">
              <a:spcBef>
                <a:spcPts val="1200"/>
              </a:spcBef>
              <a:spcAft>
                <a:spcPts val="0"/>
              </a:spcAft>
              <a:buNone/>
              <a:defRPr sz="1400">
                <a:solidFill>
                  <a:schemeClr val="accent1"/>
                </a:solidFill>
              </a:defRPr>
            </a:lvl8pPr>
            <a:lvl9pPr lvl="8" rtl="0" algn="ctr">
              <a:spcBef>
                <a:spcPts val="1200"/>
              </a:spcBef>
              <a:spcAft>
                <a:spcPts val="1200"/>
              </a:spcAft>
              <a:buNone/>
              <a:defRPr sz="1400">
                <a:solidFill>
                  <a:schemeClr val="accent1"/>
                </a:solidFill>
              </a:defRPr>
            </a:lvl9pPr>
          </a:lstStyle>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166">
  <p:cSld name="CUSTOM_4_127">
    <p:spTree>
      <p:nvGrpSpPr>
        <p:cNvPr id="3055" name="Shape 3055"/>
        <p:cNvGrpSpPr/>
        <p:nvPr/>
      </p:nvGrpSpPr>
      <p:grpSpPr>
        <a:xfrm>
          <a:off x="0" y="0"/>
          <a:ext cx="0" cy="0"/>
          <a:chOff x="0" y="0"/>
          <a:chExt cx="0" cy="0"/>
        </a:xfrm>
      </p:grpSpPr>
      <p:sp>
        <p:nvSpPr>
          <p:cNvPr id="3056" name="Google Shape;3056;p272"/>
          <p:cNvSpPr txBox="1"/>
          <p:nvPr>
            <p:ph type="title"/>
          </p:nvPr>
        </p:nvSpPr>
        <p:spPr>
          <a:xfrm>
            <a:off x="1314450" y="709500"/>
            <a:ext cx="6515100" cy="725700"/>
          </a:xfrm>
          <a:prstGeom prst="rect">
            <a:avLst/>
          </a:prstGeom>
          <a:noFill/>
          <a:ln>
            <a:noFill/>
          </a:ln>
        </p:spPr>
        <p:txBody>
          <a:bodyPr anchorCtr="0" anchor="t" bIns="0" lIns="0" spcFirstLastPara="1" rIns="0" wrap="square" tIns="0">
            <a:noAutofit/>
          </a:bodyPr>
          <a:lstStyle>
            <a:lvl1pPr lvl="0" rtl="0" algn="ctr">
              <a:lnSpc>
                <a:spcPct val="130000"/>
              </a:lnSpc>
              <a:spcBef>
                <a:spcPts val="0"/>
              </a:spcBef>
              <a:spcAft>
                <a:spcPts val="0"/>
              </a:spcAft>
              <a:buSzPts val="2600"/>
              <a:buNone/>
              <a:defRPr sz="2000">
                <a:solidFill>
                  <a:srgbClr val="000000"/>
                </a:solidFill>
              </a:defRPr>
            </a:lvl1pPr>
            <a:lvl2pPr lvl="1" rtl="0" algn="ctr">
              <a:lnSpc>
                <a:spcPct val="130000"/>
              </a:lnSpc>
              <a:spcBef>
                <a:spcPts val="0"/>
              </a:spcBef>
              <a:spcAft>
                <a:spcPts val="0"/>
              </a:spcAft>
              <a:buSzPts val="2600"/>
              <a:buNone/>
              <a:defRPr sz="2000">
                <a:solidFill>
                  <a:srgbClr val="000000"/>
                </a:solidFill>
              </a:defRPr>
            </a:lvl2pPr>
            <a:lvl3pPr lvl="2" rtl="0" algn="ctr">
              <a:lnSpc>
                <a:spcPct val="130000"/>
              </a:lnSpc>
              <a:spcBef>
                <a:spcPts val="0"/>
              </a:spcBef>
              <a:spcAft>
                <a:spcPts val="0"/>
              </a:spcAft>
              <a:buSzPts val="2600"/>
              <a:buNone/>
              <a:defRPr sz="2000">
                <a:solidFill>
                  <a:srgbClr val="000000"/>
                </a:solidFill>
              </a:defRPr>
            </a:lvl3pPr>
            <a:lvl4pPr lvl="3" rtl="0" algn="ctr">
              <a:lnSpc>
                <a:spcPct val="130000"/>
              </a:lnSpc>
              <a:spcBef>
                <a:spcPts val="0"/>
              </a:spcBef>
              <a:spcAft>
                <a:spcPts val="0"/>
              </a:spcAft>
              <a:buSzPts val="2600"/>
              <a:buNone/>
              <a:defRPr sz="2000">
                <a:solidFill>
                  <a:srgbClr val="000000"/>
                </a:solidFill>
              </a:defRPr>
            </a:lvl4pPr>
            <a:lvl5pPr lvl="4" rtl="0" algn="ctr">
              <a:lnSpc>
                <a:spcPct val="130000"/>
              </a:lnSpc>
              <a:spcBef>
                <a:spcPts val="0"/>
              </a:spcBef>
              <a:spcAft>
                <a:spcPts val="0"/>
              </a:spcAft>
              <a:buSzPts val="2600"/>
              <a:buNone/>
              <a:defRPr sz="2000">
                <a:solidFill>
                  <a:srgbClr val="000000"/>
                </a:solidFill>
              </a:defRPr>
            </a:lvl5pPr>
            <a:lvl6pPr lvl="5" rtl="0" algn="ctr">
              <a:lnSpc>
                <a:spcPct val="130000"/>
              </a:lnSpc>
              <a:spcBef>
                <a:spcPts val="0"/>
              </a:spcBef>
              <a:spcAft>
                <a:spcPts val="0"/>
              </a:spcAft>
              <a:buSzPts val="2600"/>
              <a:buNone/>
              <a:defRPr sz="2000">
                <a:solidFill>
                  <a:srgbClr val="000000"/>
                </a:solidFill>
              </a:defRPr>
            </a:lvl6pPr>
            <a:lvl7pPr lvl="6" rtl="0" algn="ctr">
              <a:lnSpc>
                <a:spcPct val="130000"/>
              </a:lnSpc>
              <a:spcBef>
                <a:spcPts val="0"/>
              </a:spcBef>
              <a:spcAft>
                <a:spcPts val="0"/>
              </a:spcAft>
              <a:buSzPts val="2600"/>
              <a:buNone/>
              <a:defRPr sz="2000">
                <a:solidFill>
                  <a:srgbClr val="000000"/>
                </a:solidFill>
              </a:defRPr>
            </a:lvl7pPr>
            <a:lvl8pPr lvl="7" rtl="0" algn="ctr">
              <a:lnSpc>
                <a:spcPct val="130000"/>
              </a:lnSpc>
              <a:spcBef>
                <a:spcPts val="0"/>
              </a:spcBef>
              <a:spcAft>
                <a:spcPts val="0"/>
              </a:spcAft>
              <a:buSzPts val="2600"/>
              <a:buNone/>
              <a:defRPr sz="2000">
                <a:solidFill>
                  <a:srgbClr val="000000"/>
                </a:solidFill>
              </a:defRPr>
            </a:lvl8pPr>
            <a:lvl9pPr lvl="8" rtl="0" algn="ctr">
              <a:lnSpc>
                <a:spcPct val="130000"/>
              </a:lnSpc>
              <a:spcBef>
                <a:spcPts val="0"/>
              </a:spcBef>
              <a:spcAft>
                <a:spcPts val="0"/>
              </a:spcAft>
              <a:buSzPts val="2600"/>
              <a:buNone/>
              <a:defRPr sz="2000">
                <a:solidFill>
                  <a:srgbClr val="000000"/>
                </a:solidFill>
              </a:defRPr>
            </a:lvl9pPr>
          </a:lstStyle>
          <a:p/>
        </p:txBody>
      </p:sp>
      <p:cxnSp>
        <p:nvCxnSpPr>
          <p:cNvPr id="3057" name="Google Shape;3057;p272"/>
          <p:cNvCxnSpPr/>
          <p:nvPr/>
        </p:nvCxnSpPr>
        <p:spPr>
          <a:xfrm rot="10800000">
            <a:off x="335831" y="150"/>
            <a:ext cx="0" cy="664800"/>
          </a:xfrm>
          <a:prstGeom prst="straightConnector1">
            <a:avLst/>
          </a:prstGeom>
          <a:noFill/>
          <a:ln cap="flat" cmpd="sng" w="9525">
            <a:solidFill>
              <a:srgbClr val="EE0000"/>
            </a:solidFill>
            <a:prstDash val="solid"/>
            <a:round/>
            <a:headEnd len="sm" w="sm" type="none"/>
            <a:tailEnd len="sm" w="sm" type="none"/>
          </a:ln>
        </p:spPr>
      </p:cxnSp>
      <p:sp>
        <p:nvSpPr>
          <p:cNvPr id="3058" name="Google Shape;3058;p272"/>
          <p:cNvSpPr txBox="1"/>
          <p:nvPr>
            <p:ph idx="1" type="subTitle"/>
          </p:nvPr>
        </p:nvSpPr>
        <p:spPr>
          <a:xfrm>
            <a:off x="335831" y="41580"/>
            <a:ext cx="3861600" cy="612300"/>
          </a:xfrm>
          <a:prstGeom prst="rect">
            <a:avLst/>
          </a:prstGeom>
          <a:noFill/>
          <a:ln>
            <a:noFill/>
          </a:ln>
        </p:spPr>
        <p:txBody>
          <a:bodyPr anchorCtr="0" anchor="ctr" bIns="68575" lIns="329175" spcFirstLastPara="1" rIns="68575" wrap="square" tIns="68575">
            <a:noAutofit/>
          </a:bodyPr>
          <a:lstStyle>
            <a:lvl1pPr lvl="0"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1pPr>
            <a:lvl2pPr lvl="1"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2pPr>
            <a:lvl3pPr lvl="2"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3pPr>
            <a:lvl4pPr lvl="3"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4pPr>
            <a:lvl5pPr lvl="4"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5pPr>
            <a:lvl6pPr lvl="5"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6pPr>
            <a:lvl7pPr lvl="6"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7pPr>
            <a:lvl8pPr lvl="7"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8pPr>
            <a:lvl9pPr lvl="8"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9pPr>
          </a:lstStyle>
          <a:p/>
        </p:txBody>
      </p:sp>
      <p:cxnSp>
        <p:nvCxnSpPr>
          <p:cNvPr id="3059" name="Google Shape;3059;p272"/>
          <p:cNvCxnSpPr/>
          <p:nvPr/>
        </p:nvCxnSpPr>
        <p:spPr>
          <a:xfrm rot="10800000">
            <a:off x="335825" y="4800900"/>
            <a:ext cx="0" cy="342600"/>
          </a:xfrm>
          <a:prstGeom prst="straightConnector1">
            <a:avLst/>
          </a:prstGeom>
          <a:noFill/>
          <a:ln cap="flat" cmpd="sng" w="9525">
            <a:solidFill>
              <a:srgbClr val="EE0000"/>
            </a:solidFill>
            <a:prstDash val="solid"/>
            <a:round/>
            <a:headEnd len="sm" w="sm" type="none"/>
            <a:tailEnd len="sm" w="sm" type="none"/>
          </a:ln>
        </p:spPr>
      </p:cxnSp>
      <p:sp>
        <p:nvSpPr>
          <p:cNvPr id="3060" name="Google Shape;3060;p272"/>
          <p:cNvSpPr/>
          <p:nvPr/>
        </p:nvSpPr>
        <p:spPr>
          <a:xfrm>
            <a:off x="8033460" y="4734938"/>
            <a:ext cx="731705" cy="171048"/>
          </a:xfrm>
          <a:prstGeom prst="rect">
            <a:avLst/>
          </a:prstGeom>
          <a:noFill/>
          <a:ln>
            <a:noFill/>
          </a:ln>
        </p:spPr>
      </p:sp>
      <p:sp>
        <p:nvSpPr>
          <p:cNvPr id="3061" name="Google Shape;3061;p272"/>
          <p:cNvSpPr txBox="1"/>
          <p:nvPr>
            <p:ph idx="2" type="subTitle"/>
          </p:nvPr>
        </p:nvSpPr>
        <p:spPr>
          <a:xfrm>
            <a:off x="663788" y="4627163"/>
            <a:ext cx="6887100" cy="419700"/>
          </a:xfrm>
          <a:prstGeom prst="rect">
            <a:avLst/>
          </a:prstGeom>
          <a:noFill/>
          <a:ln>
            <a:noFill/>
          </a:ln>
        </p:spPr>
        <p:txBody>
          <a:bodyPr anchorCtr="0" anchor="b" bIns="0" lIns="0" spcFirstLastPara="1" rIns="0" wrap="square" tIns="0">
            <a:noAutofit/>
          </a:bodyPr>
          <a:lstStyle>
            <a:lvl1pPr lvl="0" rtl="0" algn="l">
              <a:lnSpc>
                <a:spcPct val="142000"/>
              </a:lnSpc>
              <a:spcBef>
                <a:spcPts val="0"/>
              </a:spcBef>
              <a:spcAft>
                <a:spcPts val="0"/>
              </a:spcAft>
              <a:buSzPts val="1600"/>
              <a:buNone/>
              <a:defRPr sz="500">
                <a:solidFill>
                  <a:srgbClr val="4D4D4F"/>
                </a:solidFill>
              </a:defRPr>
            </a:lvl1pPr>
            <a:lvl2pPr lvl="1" rtl="0" algn="l">
              <a:lnSpc>
                <a:spcPct val="142000"/>
              </a:lnSpc>
              <a:spcBef>
                <a:spcPts val="0"/>
              </a:spcBef>
              <a:spcAft>
                <a:spcPts val="0"/>
              </a:spcAft>
              <a:buSzPts val="1200"/>
              <a:buNone/>
              <a:defRPr sz="500">
                <a:solidFill>
                  <a:srgbClr val="4D4D4F"/>
                </a:solidFill>
              </a:defRPr>
            </a:lvl2pPr>
            <a:lvl3pPr lvl="2" rtl="0" algn="l">
              <a:lnSpc>
                <a:spcPct val="142000"/>
              </a:lnSpc>
              <a:spcBef>
                <a:spcPts val="0"/>
              </a:spcBef>
              <a:spcAft>
                <a:spcPts val="0"/>
              </a:spcAft>
              <a:buSzPts val="1200"/>
              <a:buNone/>
              <a:defRPr sz="500">
                <a:solidFill>
                  <a:srgbClr val="4D4D4F"/>
                </a:solidFill>
              </a:defRPr>
            </a:lvl3pPr>
            <a:lvl4pPr lvl="3" rtl="0" algn="l">
              <a:lnSpc>
                <a:spcPct val="142000"/>
              </a:lnSpc>
              <a:spcBef>
                <a:spcPts val="0"/>
              </a:spcBef>
              <a:spcAft>
                <a:spcPts val="0"/>
              </a:spcAft>
              <a:buSzPts val="1200"/>
              <a:buNone/>
              <a:defRPr sz="500">
                <a:solidFill>
                  <a:srgbClr val="4D4D4F"/>
                </a:solidFill>
              </a:defRPr>
            </a:lvl4pPr>
            <a:lvl5pPr lvl="4" rtl="0" algn="l">
              <a:lnSpc>
                <a:spcPct val="142000"/>
              </a:lnSpc>
              <a:spcBef>
                <a:spcPts val="0"/>
              </a:spcBef>
              <a:spcAft>
                <a:spcPts val="0"/>
              </a:spcAft>
              <a:buSzPts val="1200"/>
              <a:buNone/>
              <a:defRPr sz="500">
                <a:solidFill>
                  <a:srgbClr val="4D4D4F"/>
                </a:solidFill>
              </a:defRPr>
            </a:lvl5pPr>
            <a:lvl6pPr lvl="5" rtl="0" algn="l">
              <a:lnSpc>
                <a:spcPct val="142000"/>
              </a:lnSpc>
              <a:spcBef>
                <a:spcPts val="0"/>
              </a:spcBef>
              <a:spcAft>
                <a:spcPts val="0"/>
              </a:spcAft>
              <a:buSzPts val="1200"/>
              <a:buNone/>
              <a:defRPr sz="500">
                <a:solidFill>
                  <a:srgbClr val="4D4D4F"/>
                </a:solidFill>
              </a:defRPr>
            </a:lvl6pPr>
            <a:lvl7pPr lvl="6" rtl="0" algn="l">
              <a:lnSpc>
                <a:spcPct val="142000"/>
              </a:lnSpc>
              <a:spcBef>
                <a:spcPts val="0"/>
              </a:spcBef>
              <a:spcAft>
                <a:spcPts val="0"/>
              </a:spcAft>
              <a:buSzPts val="1200"/>
              <a:buNone/>
              <a:defRPr sz="500">
                <a:solidFill>
                  <a:srgbClr val="4D4D4F"/>
                </a:solidFill>
              </a:defRPr>
            </a:lvl7pPr>
            <a:lvl8pPr lvl="7" rtl="0" algn="l">
              <a:lnSpc>
                <a:spcPct val="142000"/>
              </a:lnSpc>
              <a:spcBef>
                <a:spcPts val="0"/>
              </a:spcBef>
              <a:spcAft>
                <a:spcPts val="0"/>
              </a:spcAft>
              <a:buSzPts val="1200"/>
              <a:buNone/>
              <a:defRPr sz="500">
                <a:solidFill>
                  <a:srgbClr val="4D4D4F"/>
                </a:solidFill>
              </a:defRPr>
            </a:lvl8pPr>
            <a:lvl9pPr lvl="8" rtl="0" algn="l">
              <a:lnSpc>
                <a:spcPct val="142000"/>
              </a:lnSpc>
              <a:spcBef>
                <a:spcPts val="0"/>
              </a:spcBef>
              <a:spcAft>
                <a:spcPts val="0"/>
              </a:spcAft>
              <a:buSzPts val="1200"/>
              <a:buNone/>
              <a:defRPr sz="500">
                <a:solidFill>
                  <a:srgbClr val="4D4D4F"/>
                </a:solidFill>
              </a:defRPr>
            </a:lvl9pPr>
          </a:lstStyle>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48">
  <p:cSld name="CUSTOM_4_128">
    <p:spTree>
      <p:nvGrpSpPr>
        <p:cNvPr id="3062" name="Shape 3062"/>
        <p:cNvGrpSpPr/>
        <p:nvPr/>
      </p:nvGrpSpPr>
      <p:grpSpPr>
        <a:xfrm>
          <a:off x="0" y="0"/>
          <a:ext cx="0" cy="0"/>
          <a:chOff x="0" y="0"/>
          <a:chExt cx="0" cy="0"/>
        </a:xfrm>
      </p:grpSpPr>
      <p:sp>
        <p:nvSpPr>
          <p:cNvPr id="3063" name="Google Shape;3063;p273"/>
          <p:cNvSpPr txBox="1"/>
          <p:nvPr>
            <p:ph type="title"/>
          </p:nvPr>
        </p:nvSpPr>
        <p:spPr>
          <a:xfrm>
            <a:off x="1314450" y="709500"/>
            <a:ext cx="6515100" cy="726000"/>
          </a:xfrm>
          <a:prstGeom prst="rect">
            <a:avLst/>
          </a:prstGeom>
          <a:noFill/>
          <a:ln>
            <a:noFill/>
          </a:ln>
        </p:spPr>
        <p:txBody>
          <a:bodyPr anchorCtr="0" anchor="t" bIns="0" lIns="0" spcFirstLastPara="1" rIns="0" wrap="square" tIns="0">
            <a:normAutofit/>
          </a:bodyPr>
          <a:lstStyle>
            <a:lvl1pPr lvl="0" rtl="0" algn="ctr">
              <a:lnSpc>
                <a:spcPct val="130000"/>
              </a:lnSpc>
              <a:spcBef>
                <a:spcPts val="0"/>
              </a:spcBef>
              <a:spcAft>
                <a:spcPts val="0"/>
              </a:spcAft>
              <a:buSzPts val="2600"/>
              <a:buNone/>
              <a:defRPr sz="2000">
                <a:solidFill>
                  <a:srgbClr val="000000"/>
                </a:solidFill>
              </a:defRPr>
            </a:lvl1pPr>
            <a:lvl2pPr lvl="1" rtl="0" algn="ctr">
              <a:lnSpc>
                <a:spcPct val="130000"/>
              </a:lnSpc>
              <a:spcBef>
                <a:spcPts val="0"/>
              </a:spcBef>
              <a:spcAft>
                <a:spcPts val="0"/>
              </a:spcAft>
              <a:buSzPts val="2600"/>
              <a:buNone/>
              <a:defRPr sz="2000">
                <a:solidFill>
                  <a:srgbClr val="000000"/>
                </a:solidFill>
              </a:defRPr>
            </a:lvl2pPr>
            <a:lvl3pPr lvl="2" rtl="0" algn="ctr">
              <a:lnSpc>
                <a:spcPct val="130000"/>
              </a:lnSpc>
              <a:spcBef>
                <a:spcPts val="0"/>
              </a:spcBef>
              <a:spcAft>
                <a:spcPts val="0"/>
              </a:spcAft>
              <a:buSzPts val="2600"/>
              <a:buNone/>
              <a:defRPr sz="2000">
                <a:solidFill>
                  <a:srgbClr val="000000"/>
                </a:solidFill>
              </a:defRPr>
            </a:lvl3pPr>
            <a:lvl4pPr lvl="3" rtl="0" algn="ctr">
              <a:lnSpc>
                <a:spcPct val="130000"/>
              </a:lnSpc>
              <a:spcBef>
                <a:spcPts val="0"/>
              </a:spcBef>
              <a:spcAft>
                <a:spcPts val="0"/>
              </a:spcAft>
              <a:buSzPts val="2600"/>
              <a:buNone/>
              <a:defRPr sz="2000">
                <a:solidFill>
                  <a:srgbClr val="000000"/>
                </a:solidFill>
              </a:defRPr>
            </a:lvl4pPr>
            <a:lvl5pPr lvl="4" rtl="0" algn="ctr">
              <a:lnSpc>
                <a:spcPct val="130000"/>
              </a:lnSpc>
              <a:spcBef>
                <a:spcPts val="0"/>
              </a:spcBef>
              <a:spcAft>
                <a:spcPts val="0"/>
              </a:spcAft>
              <a:buSzPts val="2600"/>
              <a:buNone/>
              <a:defRPr sz="2000">
                <a:solidFill>
                  <a:srgbClr val="000000"/>
                </a:solidFill>
              </a:defRPr>
            </a:lvl5pPr>
            <a:lvl6pPr lvl="5" rtl="0" algn="ctr">
              <a:lnSpc>
                <a:spcPct val="130000"/>
              </a:lnSpc>
              <a:spcBef>
                <a:spcPts val="0"/>
              </a:spcBef>
              <a:spcAft>
                <a:spcPts val="0"/>
              </a:spcAft>
              <a:buSzPts val="2600"/>
              <a:buNone/>
              <a:defRPr sz="2000">
                <a:solidFill>
                  <a:srgbClr val="000000"/>
                </a:solidFill>
              </a:defRPr>
            </a:lvl6pPr>
            <a:lvl7pPr lvl="6" rtl="0" algn="ctr">
              <a:lnSpc>
                <a:spcPct val="130000"/>
              </a:lnSpc>
              <a:spcBef>
                <a:spcPts val="0"/>
              </a:spcBef>
              <a:spcAft>
                <a:spcPts val="0"/>
              </a:spcAft>
              <a:buSzPts val="2600"/>
              <a:buNone/>
              <a:defRPr sz="2000">
                <a:solidFill>
                  <a:srgbClr val="000000"/>
                </a:solidFill>
              </a:defRPr>
            </a:lvl7pPr>
            <a:lvl8pPr lvl="7" rtl="0" algn="ctr">
              <a:lnSpc>
                <a:spcPct val="130000"/>
              </a:lnSpc>
              <a:spcBef>
                <a:spcPts val="0"/>
              </a:spcBef>
              <a:spcAft>
                <a:spcPts val="0"/>
              </a:spcAft>
              <a:buSzPts val="2600"/>
              <a:buNone/>
              <a:defRPr sz="2000">
                <a:solidFill>
                  <a:srgbClr val="000000"/>
                </a:solidFill>
              </a:defRPr>
            </a:lvl8pPr>
            <a:lvl9pPr lvl="8" rtl="0" algn="ctr">
              <a:lnSpc>
                <a:spcPct val="130000"/>
              </a:lnSpc>
              <a:spcBef>
                <a:spcPts val="0"/>
              </a:spcBef>
              <a:spcAft>
                <a:spcPts val="0"/>
              </a:spcAft>
              <a:buSzPts val="2600"/>
              <a:buNone/>
              <a:defRPr sz="2000">
                <a:solidFill>
                  <a:srgbClr val="000000"/>
                </a:solidFill>
              </a:defRPr>
            </a:lvl9pPr>
          </a:lstStyle>
          <a:p/>
        </p:txBody>
      </p:sp>
      <p:cxnSp>
        <p:nvCxnSpPr>
          <p:cNvPr id="3064" name="Google Shape;3064;p273"/>
          <p:cNvCxnSpPr/>
          <p:nvPr/>
        </p:nvCxnSpPr>
        <p:spPr>
          <a:xfrm rot="10800000">
            <a:off x="335831" y="150"/>
            <a:ext cx="0" cy="664800"/>
          </a:xfrm>
          <a:prstGeom prst="straightConnector1">
            <a:avLst/>
          </a:prstGeom>
          <a:noFill/>
          <a:ln cap="flat" cmpd="sng" w="9525">
            <a:solidFill>
              <a:srgbClr val="EE0000"/>
            </a:solidFill>
            <a:prstDash val="solid"/>
            <a:round/>
            <a:headEnd len="sm" w="sm" type="none"/>
            <a:tailEnd len="sm" w="sm" type="none"/>
          </a:ln>
        </p:spPr>
      </p:cxnSp>
      <p:sp>
        <p:nvSpPr>
          <p:cNvPr id="3065" name="Google Shape;3065;p273"/>
          <p:cNvSpPr txBox="1"/>
          <p:nvPr>
            <p:ph idx="1" type="subTitle"/>
          </p:nvPr>
        </p:nvSpPr>
        <p:spPr>
          <a:xfrm>
            <a:off x="335831" y="41581"/>
            <a:ext cx="3861600" cy="612300"/>
          </a:xfrm>
          <a:prstGeom prst="rect">
            <a:avLst/>
          </a:prstGeom>
          <a:noFill/>
          <a:ln>
            <a:noFill/>
          </a:ln>
        </p:spPr>
        <p:txBody>
          <a:bodyPr anchorCtr="0" anchor="ctr" bIns="68575" lIns="329175" spcFirstLastPara="1" rIns="68575" wrap="square" tIns="68575">
            <a:normAutofit/>
          </a:bodyPr>
          <a:lstStyle>
            <a:lvl1pPr lvl="0"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1pPr>
            <a:lvl2pPr lvl="1"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2pPr>
            <a:lvl3pPr lvl="2"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3pPr>
            <a:lvl4pPr lvl="3"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4pPr>
            <a:lvl5pPr lvl="4"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5pPr>
            <a:lvl6pPr lvl="5"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6pPr>
            <a:lvl7pPr lvl="6"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7pPr>
            <a:lvl8pPr lvl="7"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8pPr>
            <a:lvl9pPr lvl="8"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9pPr>
          </a:lstStyle>
          <a:p/>
        </p:txBody>
      </p:sp>
      <p:cxnSp>
        <p:nvCxnSpPr>
          <p:cNvPr id="3066" name="Google Shape;3066;p273"/>
          <p:cNvCxnSpPr/>
          <p:nvPr/>
        </p:nvCxnSpPr>
        <p:spPr>
          <a:xfrm rot="10800000">
            <a:off x="335825" y="4801200"/>
            <a:ext cx="0" cy="342300"/>
          </a:xfrm>
          <a:prstGeom prst="straightConnector1">
            <a:avLst/>
          </a:prstGeom>
          <a:noFill/>
          <a:ln cap="flat" cmpd="sng" w="9525">
            <a:solidFill>
              <a:srgbClr val="EE0000"/>
            </a:solidFill>
            <a:prstDash val="solid"/>
            <a:round/>
            <a:headEnd len="sm" w="sm" type="none"/>
            <a:tailEnd len="sm" w="sm" type="none"/>
          </a:ln>
        </p:spPr>
      </p:cxnSp>
      <p:sp>
        <p:nvSpPr>
          <p:cNvPr id="3067" name="Google Shape;3067;p273"/>
          <p:cNvSpPr/>
          <p:nvPr/>
        </p:nvSpPr>
        <p:spPr>
          <a:xfrm>
            <a:off x="8033459" y="4734938"/>
            <a:ext cx="731705" cy="171048"/>
          </a:xfrm>
          <a:prstGeom prst="rect">
            <a:avLst/>
          </a:prstGeom>
          <a:noFill/>
          <a:ln>
            <a:noFill/>
          </a:ln>
        </p:spPr>
      </p:sp>
    </p:spTree>
  </p:cSld>
  <p:clrMapOvr>
    <a:masterClrMapping/>
  </p:clrMapOvr>
</p:sldLayout>
</file>

<file path=ppt/slideLayouts/slideLayout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1">
  <p:cSld name="CUSTOM_4_129">
    <p:spTree>
      <p:nvGrpSpPr>
        <p:cNvPr id="3068" name="Shape 3068"/>
        <p:cNvGrpSpPr/>
        <p:nvPr/>
      </p:nvGrpSpPr>
      <p:grpSpPr>
        <a:xfrm>
          <a:off x="0" y="0"/>
          <a:ext cx="0" cy="0"/>
          <a:chOff x="0" y="0"/>
          <a:chExt cx="0" cy="0"/>
        </a:xfrm>
      </p:grpSpPr>
      <p:sp>
        <p:nvSpPr>
          <p:cNvPr id="3069" name="Google Shape;3069;p274"/>
          <p:cNvSpPr txBox="1"/>
          <p:nvPr>
            <p:ph type="title"/>
          </p:nvPr>
        </p:nvSpPr>
        <p:spPr>
          <a:xfrm>
            <a:off x="1314450" y="709500"/>
            <a:ext cx="6515100" cy="725700"/>
          </a:xfrm>
          <a:prstGeom prst="rect">
            <a:avLst/>
          </a:prstGeom>
          <a:noFill/>
          <a:ln>
            <a:noFill/>
          </a:ln>
        </p:spPr>
        <p:txBody>
          <a:bodyPr anchorCtr="0" anchor="t" bIns="0" lIns="0" spcFirstLastPara="1" rIns="0" wrap="square" tIns="0">
            <a:normAutofit/>
          </a:bodyPr>
          <a:lstStyle>
            <a:lvl1pPr lvl="0" rtl="0" algn="ctr">
              <a:lnSpc>
                <a:spcPct val="130000"/>
              </a:lnSpc>
              <a:spcBef>
                <a:spcPts val="0"/>
              </a:spcBef>
              <a:spcAft>
                <a:spcPts val="0"/>
              </a:spcAft>
              <a:buSzPts val="2600"/>
              <a:buNone/>
              <a:defRPr sz="2000">
                <a:solidFill>
                  <a:srgbClr val="000000"/>
                </a:solidFill>
              </a:defRPr>
            </a:lvl1pPr>
            <a:lvl2pPr lvl="1" rtl="0" algn="ctr">
              <a:lnSpc>
                <a:spcPct val="130000"/>
              </a:lnSpc>
              <a:spcBef>
                <a:spcPts val="0"/>
              </a:spcBef>
              <a:spcAft>
                <a:spcPts val="0"/>
              </a:spcAft>
              <a:buSzPts val="2600"/>
              <a:buNone/>
              <a:defRPr sz="2000">
                <a:solidFill>
                  <a:srgbClr val="000000"/>
                </a:solidFill>
              </a:defRPr>
            </a:lvl2pPr>
            <a:lvl3pPr lvl="2" rtl="0" algn="ctr">
              <a:lnSpc>
                <a:spcPct val="130000"/>
              </a:lnSpc>
              <a:spcBef>
                <a:spcPts val="0"/>
              </a:spcBef>
              <a:spcAft>
                <a:spcPts val="0"/>
              </a:spcAft>
              <a:buSzPts val="2600"/>
              <a:buNone/>
              <a:defRPr sz="2000">
                <a:solidFill>
                  <a:srgbClr val="000000"/>
                </a:solidFill>
              </a:defRPr>
            </a:lvl3pPr>
            <a:lvl4pPr lvl="3" rtl="0" algn="ctr">
              <a:lnSpc>
                <a:spcPct val="130000"/>
              </a:lnSpc>
              <a:spcBef>
                <a:spcPts val="0"/>
              </a:spcBef>
              <a:spcAft>
                <a:spcPts val="0"/>
              </a:spcAft>
              <a:buSzPts val="2600"/>
              <a:buNone/>
              <a:defRPr sz="2000">
                <a:solidFill>
                  <a:srgbClr val="000000"/>
                </a:solidFill>
              </a:defRPr>
            </a:lvl4pPr>
            <a:lvl5pPr lvl="4" rtl="0" algn="ctr">
              <a:lnSpc>
                <a:spcPct val="130000"/>
              </a:lnSpc>
              <a:spcBef>
                <a:spcPts val="0"/>
              </a:spcBef>
              <a:spcAft>
                <a:spcPts val="0"/>
              </a:spcAft>
              <a:buSzPts val="2600"/>
              <a:buNone/>
              <a:defRPr sz="2000">
                <a:solidFill>
                  <a:srgbClr val="000000"/>
                </a:solidFill>
              </a:defRPr>
            </a:lvl5pPr>
            <a:lvl6pPr lvl="5" rtl="0" algn="ctr">
              <a:lnSpc>
                <a:spcPct val="130000"/>
              </a:lnSpc>
              <a:spcBef>
                <a:spcPts val="0"/>
              </a:spcBef>
              <a:spcAft>
                <a:spcPts val="0"/>
              </a:spcAft>
              <a:buSzPts val="2600"/>
              <a:buNone/>
              <a:defRPr sz="2000">
                <a:solidFill>
                  <a:srgbClr val="000000"/>
                </a:solidFill>
              </a:defRPr>
            </a:lvl6pPr>
            <a:lvl7pPr lvl="6" rtl="0" algn="ctr">
              <a:lnSpc>
                <a:spcPct val="130000"/>
              </a:lnSpc>
              <a:spcBef>
                <a:spcPts val="0"/>
              </a:spcBef>
              <a:spcAft>
                <a:spcPts val="0"/>
              </a:spcAft>
              <a:buSzPts val="2600"/>
              <a:buNone/>
              <a:defRPr sz="2000">
                <a:solidFill>
                  <a:srgbClr val="000000"/>
                </a:solidFill>
              </a:defRPr>
            </a:lvl7pPr>
            <a:lvl8pPr lvl="7" rtl="0" algn="ctr">
              <a:lnSpc>
                <a:spcPct val="130000"/>
              </a:lnSpc>
              <a:spcBef>
                <a:spcPts val="0"/>
              </a:spcBef>
              <a:spcAft>
                <a:spcPts val="0"/>
              </a:spcAft>
              <a:buSzPts val="2600"/>
              <a:buNone/>
              <a:defRPr sz="2000">
                <a:solidFill>
                  <a:srgbClr val="000000"/>
                </a:solidFill>
              </a:defRPr>
            </a:lvl8pPr>
            <a:lvl9pPr lvl="8" rtl="0" algn="ctr">
              <a:lnSpc>
                <a:spcPct val="130000"/>
              </a:lnSpc>
              <a:spcBef>
                <a:spcPts val="0"/>
              </a:spcBef>
              <a:spcAft>
                <a:spcPts val="0"/>
              </a:spcAft>
              <a:buSzPts val="2600"/>
              <a:buNone/>
              <a:defRPr sz="2000">
                <a:solidFill>
                  <a:srgbClr val="000000"/>
                </a:solidFill>
              </a:defRPr>
            </a:lvl9pPr>
          </a:lstStyle>
          <a:p/>
        </p:txBody>
      </p:sp>
      <p:cxnSp>
        <p:nvCxnSpPr>
          <p:cNvPr id="3070" name="Google Shape;3070;p274"/>
          <p:cNvCxnSpPr/>
          <p:nvPr/>
        </p:nvCxnSpPr>
        <p:spPr>
          <a:xfrm rot="10800000">
            <a:off x="335831" y="150"/>
            <a:ext cx="0" cy="664800"/>
          </a:xfrm>
          <a:prstGeom prst="straightConnector1">
            <a:avLst/>
          </a:prstGeom>
          <a:noFill/>
          <a:ln cap="flat" cmpd="sng" w="9525">
            <a:solidFill>
              <a:srgbClr val="EE0000"/>
            </a:solidFill>
            <a:prstDash val="solid"/>
            <a:round/>
            <a:headEnd len="sm" w="sm" type="none"/>
            <a:tailEnd len="sm" w="sm" type="none"/>
          </a:ln>
        </p:spPr>
      </p:cxnSp>
      <p:sp>
        <p:nvSpPr>
          <p:cNvPr id="3071" name="Google Shape;3071;p274"/>
          <p:cNvSpPr txBox="1"/>
          <p:nvPr>
            <p:ph idx="1" type="subTitle"/>
          </p:nvPr>
        </p:nvSpPr>
        <p:spPr>
          <a:xfrm>
            <a:off x="335831" y="41580"/>
            <a:ext cx="3861600" cy="612300"/>
          </a:xfrm>
          <a:prstGeom prst="rect">
            <a:avLst/>
          </a:prstGeom>
          <a:noFill/>
          <a:ln>
            <a:noFill/>
          </a:ln>
        </p:spPr>
        <p:txBody>
          <a:bodyPr anchorCtr="0" anchor="ctr" bIns="68575" lIns="329175" spcFirstLastPara="1" rIns="68575" wrap="square" tIns="68575">
            <a:normAutofit/>
          </a:bodyPr>
          <a:lstStyle>
            <a:lvl1pPr lvl="0" rtl="0" algn="l">
              <a:lnSpc>
                <a:spcPct val="100000"/>
              </a:lnSpc>
              <a:spcBef>
                <a:spcPts val="0"/>
              </a:spcBef>
              <a:spcAft>
                <a:spcPts val="0"/>
              </a:spcAft>
              <a:buClr>
                <a:srgbClr val="EE0000"/>
              </a:buClr>
              <a:buSzPts val="700"/>
              <a:buFont typeface="Red Hat Display Medium"/>
              <a:buNone/>
              <a:defRPr sz="700">
                <a:solidFill>
                  <a:srgbClr val="EE0000"/>
                </a:solidFill>
                <a:latin typeface="Red Hat Display Medium"/>
                <a:ea typeface="Red Hat Display Medium"/>
                <a:cs typeface="Red Hat Display Medium"/>
                <a:sym typeface="Red Hat Display Medium"/>
              </a:defRPr>
            </a:lvl1pPr>
            <a:lvl2pPr lvl="1" rtl="0" algn="l">
              <a:lnSpc>
                <a:spcPct val="100000"/>
              </a:lnSpc>
              <a:spcBef>
                <a:spcPts val="0"/>
              </a:spcBef>
              <a:spcAft>
                <a:spcPts val="0"/>
              </a:spcAft>
              <a:buClr>
                <a:srgbClr val="EE0000"/>
              </a:buClr>
              <a:buSzPts val="700"/>
              <a:buFont typeface="Red Hat Display Medium"/>
              <a:buNone/>
              <a:defRPr sz="700">
                <a:solidFill>
                  <a:srgbClr val="EE0000"/>
                </a:solidFill>
                <a:latin typeface="Red Hat Display Medium"/>
                <a:ea typeface="Red Hat Display Medium"/>
                <a:cs typeface="Red Hat Display Medium"/>
                <a:sym typeface="Red Hat Display Medium"/>
              </a:defRPr>
            </a:lvl2pPr>
            <a:lvl3pPr lvl="2" rtl="0" algn="l">
              <a:lnSpc>
                <a:spcPct val="100000"/>
              </a:lnSpc>
              <a:spcBef>
                <a:spcPts val="0"/>
              </a:spcBef>
              <a:spcAft>
                <a:spcPts val="0"/>
              </a:spcAft>
              <a:buClr>
                <a:srgbClr val="EE0000"/>
              </a:buClr>
              <a:buSzPts val="700"/>
              <a:buFont typeface="Red Hat Display Medium"/>
              <a:buNone/>
              <a:defRPr sz="700">
                <a:solidFill>
                  <a:srgbClr val="EE0000"/>
                </a:solidFill>
                <a:latin typeface="Red Hat Display Medium"/>
                <a:ea typeface="Red Hat Display Medium"/>
                <a:cs typeface="Red Hat Display Medium"/>
                <a:sym typeface="Red Hat Display Medium"/>
              </a:defRPr>
            </a:lvl3pPr>
            <a:lvl4pPr lvl="3" rtl="0" algn="l">
              <a:lnSpc>
                <a:spcPct val="100000"/>
              </a:lnSpc>
              <a:spcBef>
                <a:spcPts val="0"/>
              </a:spcBef>
              <a:spcAft>
                <a:spcPts val="0"/>
              </a:spcAft>
              <a:buClr>
                <a:srgbClr val="EE0000"/>
              </a:buClr>
              <a:buSzPts val="700"/>
              <a:buFont typeface="Red Hat Display Medium"/>
              <a:buNone/>
              <a:defRPr sz="700">
                <a:solidFill>
                  <a:srgbClr val="EE0000"/>
                </a:solidFill>
                <a:latin typeface="Red Hat Display Medium"/>
                <a:ea typeface="Red Hat Display Medium"/>
                <a:cs typeface="Red Hat Display Medium"/>
                <a:sym typeface="Red Hat Display Medium"/>
              </a:defRPr>
            </a:lvl4pPr>
            <a:lvl5pPr lvl="4" rtl="0" algn="l">
              <a:lnSpc>
                <a:spcPct val="100000"/>
              </a:lnSpc>
              <a:spcBef>
                <a:spcPts val="0"/>
              </a:spcBef>
              <a:spcAft>
                <a:spcPts val="0"/>
              </a:spcAft>
              <a:buClr>
                <a:srgbClr val="EE0000"/>
              </a:buClr>
              <a:buSzPts val="700"/>
              <a:buFont typeface="Red Hat Display Medium"/>
              <a:buNone/>
              <a:defRPr sz="700">
                <a:solidFill>
                  <a:srgbClr val="EE0000"/>
                </a:solidFill>
                <a:latin typeface="Red Hat Display Medium"/>
                <a:ea typeface="Red Hat Display Medium"/>
                <a:cs typeface="Red Hat Display Medium"/>
                <a:sym typeface="Red Hat Display Medium"/>
              </a:defRPr>
            </a:lvl5pPr>
            <a:lvl6pPr lvl="5" rtl="0" algn="l">
              <a:lnSpc>
                <a:spcPct val="100000"/>
              </a:lnSpc>
              <a:spcBef>
                <a:spcPts val="0"/>
              </a:spcBef>
              <a:spcAft>
                <a:spcPts val="0"/>
              </a:spcAft>
              <a:buClr>
                <a:srgbClr val="EE0000"/>
              </a:buClr>
              <a:buSzPts val="700"/>
              <a:buFont typeface="Red Hat Display Medium"/>
              <a:buNone/>
              <a:defRPr sz="700">
                <a:solidFill>
                  <a:srgbClr val="EE0000"/>
                </a:solidFill>
                <a:latin typeface="Red Hat Display Medium"/>
                <a:ea typeface="Red Hat Display Medium"/>
                <a:cs typeface="Red Hat Display Medium"/>
                <a:sym typeface="Red Hat Display Medium"/>
              </a:defRPr>
            </a:lvl6pPr>
            <a:lvl7pPr lvl="6" rtl="0" algn="l">
              <a:lnSpc>
                <a:spcPct val="100000"/>
              </a:lnSpc>
              <a:spcBef>
                <a:spcPts val="0"/>
              </a:spcBef>
              <a:spcAft>
                <a:spcPts val="0"/>
              </a:spcAft>
              <a:buClr>
                <a:srgbClr val="EE0000"/>
              </a:buClr>
              <a:buSzPts val="700"/>
              <a:buFont typeface="Red Hat Display Medium"/>
              <a:buNone/>
              <a:defRPr sz="700">
                <a:solidFill>
                  <a:srgbClr val="EE0000"/>
                </a:solidFill>
                <a:latin typeface="Red Hat Display Medium"/>
                <a:ea typeface="Red Hat Display Medium"/>
                <a:cs typeface="Red Hat Display Medium"/>
                <a:sym typeface="Red Hat Display Medium"/>
              </a:defRPr>
            </a:lvl7pPr>
            <a:lvl8pPr lvl="7" rtl="0" algn="l">
              <a:lnSpc>
                <a:spcPct val="100000"/>
              </a:lnSpc>
              <a:spcBef>
                <a:spcPts val="0"/>
              </a:spcBef>
              <a:spcAft>
                <a:spcPts val="0"/>
              </a:spcAft>
              <a:buClr>
                <a:srgbClr val="EE0000"/>
              </a:buClr>
              <a:buSzPts val="700"/>
              <a:buFont typeface="Red Hat Display Medium"/>
              <a:buNone/>
              <a:defRPr sz="700">
                <a:solidFill>
                  <a:srgbClr val="EE0000"/>
                </a:solidFill>
                <a:latin typeface="Red Hat Display Medium"/>
                <a:ea typeface="Red Hat Display Medium"/>
                <a:cs typeface="Red Hat Display Medium"/>
                <a:sym typeface="Red Hat Display Medium"/>
              </a:defRPr>
            </a:lvl8pPr>
            <a:lvl9pPr lvl="8" rtl="0" algn="l">
              <a:lnSpc>
                <a:spcPct val="100000"/>
              </a:lnSpc>
              <a:spcBef>
                <a:spcPts val="0"/>
              </a:spcBef>
              <a:spcAft>
                <a:spcPts val="0"/>
              </a:spcAft>
              <a:buClr>
                <a:srgbClr val="EE0000"/>
              </a:buClr>
              <a:buSzPts val="700"/>
              <a:buFont typeface="Red Hat Display Medium"/>
              <a:buNone/>
              <a:defRPr sz="700">
                <a:solidFill>
                  <a:srgbClr val="EE0000"/>
                </a:solidFill>
                <a:latin typeface="Red Hat Display Medium"/>
                <a:ea typeface="Red Hat Display Medium"/>
                <a:cs typeface="Red Hat Display Medium"/>
                <a:sym typeface="Red Hat Display Medium"/>
              </a:defRPr>
            </a:lvl9pPr>
          </a:lstStyle>
          <a:p/>
        </p:txBody>
      </p:sp>
      <p:cxnSp>
        <p:nvCxnSpPr>
          <p:cNvPr id="3072" name="Google Shape;3072;p274"/>
          <p:cNvCxnSpPr/>
          <p:nvPr/>
        </p:nvCxnSpPr>
        <p:spPr>
          <a:xfrm rot="10800000">
            <a:off x="335825" y="4800900"/>
            <a:ext cx="0" cy="342600"/>
          </a:xfrm>
          <a:prstGeom prst="straightConnector1">
            <a:avLst/>
          </a:prstGeom>
          <a:noFill/>
          <a:ln cap="flat" cmpd="sng" w="9525">
            <a:solidFill>
              <a:srgbClr val="EE0000"/>
            </a:solidFill>
            <a:prstDash val="solid"/>
            <a:round/>
            <a:headEnd len="sm" w="sm" type="none"/>
            <a:tailEnd len="sm" w="sm" type="none"/>
          </a:ln>
        </p:spPr>
      </p:cxnSp>
      <p:sp>
        <p:nvSpPr>
          <p:cNvPr id="3073" name="Google Shape;3073;p274"/>
          <p:cNvSpPr/>
          <p:nvPr/>
        </p:nvSpPr>
        <p:spPr>
          <a:xfrm>
            <a:off x="8033460" y="4734938"/>
            <a:ext cx="731705" cy="171048"/>
          </a:xfrm>
          <a:prstGeom prst="rect">
            <a:avLst/>
          </a:prstGeom>
          <a:noFill/>
          <a:ln>
            <a:noFill/>
          </a:ln>
        </p:spPr>
      </p:sp>
      <p:sp>
        <p:nvSpPr>
          <p:cNvPr id="3074" name="Google Shape;3074;p274"/>
          <p:cNvSpPr txBox="1"/>
          <p:nvPr>
            <p:ph idx="2" type="subTitle"/>
          </p:nvPr>
        </p:nvSpPr>
        <p:spPr>
          <a:xfrm>
            <a:off x="663788" y="4627163"/>
            <a:ext cx="6887100" cy="419700"/>
          </a:xfrm>
          <a:prstGeom prst="rect">
            <a:avLst/>
          </a:prstGeom>
          <a:noFill/>
          <a:ln>
            <a:noFill/>
          </a:ln>
        </p:spPr>
        <p:txBody>
          <a:bodyPr anchorCtr="0" anchor="b" bIns="0" lIns="0" spcFirstLastPara="1" rIns="0" wrap="square" tIns="0">
            <a:normAutofit/>
          </a:bodyPr>
          <a:lstStyle>
            <a:lvl1pPr lvl="0" rtl="0" algn="l">
              <a:lnSpc>
                <a:spcPct val="142000"/>
              </a:lnSpc>
              <a:spcBef>
                <a:spcPts val="0"/>
              </a:spcBef>
              <a:spcAft>
                <a:spcPts val="0"/>
              </a:spcAft>
              <a:buSzPts val="1600"/>
              <a:buNone/>
              <a:defRPr sz="500">
                <a:solidFill>
                  <a:srgbClr val="4D4D4F"/>
                </a:solidFill>
              </a:defRPr>
            </a:lvl1pPr>
            <a:lvl2pPr lvl="1" rtl="0" algn="l">
              <a:lnSpc>
                <a:spcPct val="142000"/>
              </a:lnSpc>
              <a:spcBef>
                <a:spcPts val="0"/>
              </a:spcBef>
              <a:spcAft>
                <a:spcPts val="0"/>
              </a:spcAft>
              <a:buSzPts val="1200"/>
              <a:buNone/>
              <a:defRPr sz="500">
                <a:solidFill>
                  <a:srgbClr val="4D4D4F"/>
                </a:solidFill>
              </a:defRPr>
            </a:lvl2pPr>
            <a:lvl3pPr lvl="2" rtl="0" algn="l">
              <a:lnSpc>
                <a:spcPct val="142000"/>
              </a:lnSpc>
              <a:spcBef>
                <a:spcPts val="0"/>
              </a:spcBef>
              <a:spcAft>
                <a:spcPts val="0"/>
              </a:spcAft>
              <a:buSzPts val="1200"/>
              <a:buNone/>
              <a:defRPr sz="500">
                <a:solidFill>
                  <a:srgbClr val="4D4D4F"/>
                </a:solidFill>
              </a:defRPr>
            </a:lvl3pPr>
            <a:lvl4pPr lvl="3" rtl="0" algn="l">
              <a:lnSpc>
                <a:spcPct val="142000"/>
              </a:lnSpc>
              <a:spcBef>
                <a:spcPts val="0"/>
              </a:spcBef>
              <a:spcAft>
                <a:spcPts val="0"/>
              </a:spcAft>
              <a:buSzPts val="1200"/>
              <a:buNone/>
              <a:defRPr sz="500">
                <a:solidFill>
                  <a:srgbClr val="4D4D4F"/>
                </a:solidFill>
              </a:defRPr>
            </a:lvl4pPr>
            <a:lvl5pPr lvl="4" rtl="0" algn="l">
              <a:lnSpc>
                <a:spcPct val="142000"/>
              </a:lnSpc>
              <a:spcBef>
                <a:spcPts val="0"/>
              </a:spcBef>
              <a:spcAft>
                <a:spcPts val="0"/>
              </a:spcAft>
              <a:buSzPts val="1200"/>
              <a:buNone/>
              <a:defRPr sz="500">
                <a:solidFill>
                  <a:srgbClr val="4D4D4F"/>
                </a:solidFill>
              </a:defRPr>
            </a:lvl5pPr>
            <a:lvl6pPr lvl="5" rtl="0" algn="l">
              <a:lnSpc>
                <a:spcPct val="142000"/>
              </a:lnSpc>
              <a:spcBef>
                <a:spcPts val="0"/>
              </a:spcBef>
              <a:spcAft>
                <a:spcPts val="0"/>
              </a:spcAft>
              <a:buSzPts val="1200"/>
              <a:buNone/>
              <a:defRPr sz="500">
                <a:solidFill>
                  <a:srgbClr val="4D4D4F"/>
                </a:solidFill>
              </a:defRPr>
            </a:lvl6pPr>
            <a:lvl7pPr lvl="6" rtl="0" algn="l">
              <a:lnSpc>
                <a:spcPct val="142000"/>
              </a:lnSpc>
              <a:spcBef>
                <a:spcPts val="0"/>
              </a:spcBef>
              <a:spcAft>
                <a:spcPts val="0"/>
              </a:spcAft>
              <a:buSzPts val="1200"/>
              <a:buNone/>
              <a:defRPr sz="500">
                <a:solidFill>
                  <a:srgbClr val="4D4D4F"/>
                </a:solidFill>
              </a:defRPr>
            </a:lvl7pPr>
            <a:lvl8pPr lvl="7" rtl="0" algn="l">
              <a:lnSpc>
                <a:spcPct val="142000"/>
              </a:lnSpc>
              <a:spcBef>
                <a:spcPts val="0"/>
              </a:spcBef>
              <a:spcAft>
                <a:spcPts val="0"/>
              </a:spcAft>
              <a:buSzPts val="1200"/>
              <a:buNone/>
              <a:defRPr sz="500">
                <a:solidFill>
                  <a:srgbClr val="4D4D4F"/>
                </a:solidFill>
              </a:defRPr>
            </a:lvl8pPr>
            <a:lvl9pPr lvl="8" rtl="0" algn="l">
              <a:lnSpc>
                <a:spcPct val="142000"/>
              </a:lnSpc>
              <a:spcBef>
                <a:spcPts val="0"/>
              </a:spcBef>
              <a:spcAft>
                <a:spcPts val="0"/>
              </a:spcAft>
              <a:buSzPts val="1200"/>
              <a:buNone/>
              <a:defRPr sz="500">
                <a:solidFill>
                  <a:srgbClr val="4D4D4F"/>
                </a:solidFill>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p:cSld name="CUSTOM_4_92">
    <p:spTree>
      <p:nvGrpSpPr>
        <p:cNvPr id="176" name="Shape 176"/>
        <p:cNvGrpSpPr/>
        <p:nvPr/>
      </p:nvGrpSpPr>
      <p:grpSpPr>
        <a:xfrm>
          <a:off x="0" y="0"/>
          <a:ext cx="0" cy="0"/>
          <a:chOff x="0" y="0"/>
          <a:chExt cx="0" cy="0"/>
        </a:xfrm>
      </p:grpSpPr>
      <p:sp>
        <p:nvSpPr>
          <p:cNvPr id="177" name="Google Shape;177;p28"/>
          <p:cNvSpPr txBox="1"/>
          <p:nvPr>
            <p:ph type="title"/>
          </p:nvPr>
        </p:nvSpPr>
        <p:spPr>
          <a:xfrm>
            <a:off x="1314450" y="709500"/>
            <a:ext cx="6515100" cy="725700"/>
          </a:xfrm>
          <a:prstGeom prst="rect">
            <a:avLst/>
          </a:prstGeom>
        </p:spPr>
        <p:txBody>
          <a:bodyPr anchorCtr="0" anchor="t" bIns="91425" lIns="91425" spcFirstLastPara="1" rIns="91425" wrap="square" tIns="91425">
            <a:normAutofit/>
          </a:bodyPr>
          <a:lstStyle>
            <a:lvl1pPr lvl="0" rtl="0" algn="ctr">
              <a:lnSpc>
                <a:spcPct val="130000"/>
              </a:lnSpc>
              <a:spcBef>
                <a:spcPts val="0"/>
              </a:spcBef>
              <a:spcAft>
                <a:spcPts val="0"/>
              </a:spcAft>
              <a:buNone/>
              <a:defRPr sz="2000">
                <a:solidFill>
                  <a:srgbClr val="000000"/>
                </a:solidFill>
              </a:defRPr>
            </a:lvl1pPr>
            <a:lvl2pPr lvl="1" rtl="0" algn="ctr">
              <a:lnSpc>
                <a:spcPct val="130000"/>
              </a:lnSpc>
              <a:spcBef>
                <a:spcPts val="0"/>
              </a:spcBef>
              <a:spcAft>
                <a:spcPts val="0"/>
              </a:spcAft>
              <a:buNone/>
              <a:defRPr sz="2000">
                <a:solidFill>
                  <a:srgbClr val="000000"/>
                </a:solidFill>
              </a:defRPr>
            </a:lvl2pPr>
            <a:lvl3pPr lvl="2" rtl="0" algn="ctr">
              <a:lnSpc>
                <a:spcPct val="130000"/>
              </a:lnSpc>
              <a:spcBef>
                <a:spcPts val="0"/>
              </a:spcBef>
              <a:spcAft>
                <a:spcPts val="0"/>
              </a:spcAft>
              <a:buNone/>
              <a:defRPr sz="2000">
                <a:solidFill>
                  <a:srgbClr val="000000"/>
                </a:solidFill>
              </a:defRPr>
            </a:lvl3pPr>
            <a:lvl4pPr lvl="3" rtl="0" algn="ctr">
              <a:lnSpc>
                <a:spcPct val="130000"/>
              </a:lnSpc>
              <a:spcBef>
                <a:spcPts val="0"/>
              </a:spcBef>
              <a:spcAft>
                <a:spcPts val="0"/>
              </a:spcAft>
              <a:buNone/>
              <a:defRPr sz="2000">
                <a:solidFill>
                  <a:srgbClr val="000000"/>
                </a:solidFill>
              </a:defRPr>
            </a:lvl4pPr>
            <a:lvl5pPr lvl="4" rtl="0" algn="ctr">
              <a:lnSpc>
                <a:spcPct val="130000"/>
              </a:lnSpc>
              <a:spcBef>
                <a:spcPts val="0"/>
              </a:spcBef>
              <a:spcAft>
                <a:spcPts val="0"/>
              </a:spcAft>
              <a:buNone/>
              <a:defRPr sz="2000">
                <a:solidFill>
                  <a:srgbClr val="000000"/>
                </a:solidFill>
              </a:defRPr>
            </a:lvl5pPr>
            <a:lvl6pPr lvl="5" rtl="0" algn="ctr">
              <a:lnSpc>
                <a:spcPct val="130000"/>
              </a:lnSpc>
              <a:spcBef>
                <a:spcPts val="0"/>
              </a:spcBef>
              <a:spcAft>
                <a:spcPts val="0"/>
              </a:spcAft>
              <a:buNone/>
              <a:defRPr sz="2000">
                <a:solidFill>
                  <a:srgbClr val="000000"/>
                </a:solidFill>
              </a:defRPr>
            </a:lvl6pPr>
            <a:lvl7pPr lvl="6" rtl="0" algn="ctr">
              <a:lnSpc>
                <a:spcPct val="130000"/>
              </a:lnSpc>
              <a:spcBef>
                <a:spcPts val="0"/>
              </a:spcBef>
              <a:spcAft>
                <a:spcPts val="0"/>
              </a:spcAft>
              <a:buNone/>
              <a:defRPr sz="2000">
                <a:solidFill>
                  <a:srgbClr val="000000"/>
                </a:solidFill>
              </a:defRPr>
            </a:lvl7pPr>
            <a:lvl8pPr lvl="7" rtl="0" algn="ctr">
              <a:lnSpc>
                <a:spcPct val="130000"/>
              </a:lnSpc>
              <a:spcBef>
                <a:spcPts val="0"/>
              </a:spcBef>
              <a:spcAft>
                <a:spcPts val="0"/>
              </a:spcAft>
              <a:buNone/>
              <a:defRPr sz="2000">
                <a:solidFill>
                  <a:srgbClr val="000000"/>
                </a:solidFill>
              </a:defRPr>
            </a:lvl8pPr>
            <a:lvl9pPr lvl="8" rtl="0" algn="ctr">
              <a:lnSpc>
                <a:spcPct val="130000"/>
              </a:lnSpc>
              <a:spcBef>
                <a:spcPts val="0"/>
              </a:spcBef>
              <a:spcAft>
                <a:spcPts val="0"/>
              </a:spcAft>
              <a:buNone/>
              <a:defRPr sz="2000">
                <a:solidFill>
                  <a:srgbClr val="000000"/>
                </a:solidFill>
              </a:defRPr>
            </a:lvl9pPr>
          </a:lstStyle>
          <a:p/>
        </p:txBody>
      </p:sp>
      <p:cxnSp>
        <p:nvCxnSpPr>
          <p:cNvPr id="178" name="Google Shape;178;p28"/>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179" name="Google Shape;179;p28"/>
          <p:cNvSpPr txBox="1"/>
          <p:nvPr>
            <p:ph idx="1" type="subTitle"/>
          </p:nvPr>
        </p:nvSpPr>
        <p:spPr>
          <a:xfrm>
            <a:off x="335831" y="41580"/>
            <a:ext cx="3861600" cy="612300"/>
          </a:xfrm>
          <a:prstGeom prst="rect">
            <a:avLst/>
          </a:prstGeom>
        </p:spPr>
        <p:txBody>
          <a:bodyPr anchorCtr="0" anchor="ctr" bIns="68575" lIns="329175" spcFirstLastPara="1" rIns="68575" wrap="square" tIns="68575">
            <a:normAutofit/>
          </a:bodyPr>
          <a:lstStyle>
            <a:lvl1pPr lvl="0"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9pPr>
          </a:lstStyle>
          <a:p/>
        </p:txBody>
      </p:sp>
      <p:cxnSp>
        <p:nvCxnSpPr>
          <p:cNvPr id="180" name="Google Shape;180;p28"/>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181" name="Google Shape;181;p28"/>
          <p:cNvSpPr txBox="1"/>
          <p:nvPr>
            <p:ph idx="12" type="sldNum"/>
          </p:nvPr>
        </p:nvSpPr>
        <p:spPr>
          <a:xfrm>
            <a:off x="61481" y="4627167"/>
            <a:ext cx="548700" cy="107700"/>
          </a:xfrm>
          <a:prstGeom prst="rect">
            <a:avLst/>
          </a:prstGeom>
        </p:spPr>
        <p:txBody>
          <a:bodyPr anchorCtr="0" anchor="b" bIns="0" lIns="0" spcFirstLastPara="1" rIns="0" wrap="square" tIns="0">
            <a:norm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182" name="Google Shape;182;p28"/>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183" name="Google Shape;183;p28"/>
          <p:cNvSpPr txBox="1"/>
          <p:nvPr>
            <p:ph idx="2" type="subTitle"/>
          </p:nvPr>
        </p:nvSpPr>
        <p:spPr>
          <a:xfrm>
            <a:off x="663788" y="4627163"/>
            <a:ext cx="6887100" cy="419700"/>
          </a:xfrm>
          <a:prstGeom prst="rect">
            <a:avLst/>
          </a:prstGeom>
        </p:spPr>
        <p:txBody>
          <a:bodyPr anchorCtr="0" anchor="b" bIns="91425" lIns="91425" spcFirstLastPara="1" rIns="91425" wrap="square" tIns="91425">
            <a:norm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7">
  <p:cSld name="CUSTOM_4_6">
    <p:spTree>
      <p:nvGrpSpPr>
        <p:cNvPr id="3075" name="Shape 3075"/>
        <p:cNvGrpSpPr/>
        <p:nvPr/>
      </p:nvGrpSpPr>
      <p:grpSpPr>
        <a:xfrm>
          <a:off x="0" y="0"/>
          <a:ext cx="0" cy="0"/>
          <a:chOff x="0" y="0"/>
          <a:chExt cx="0" cy="0"/>
        </a:xfrm>
      </p:grpSpPr>
      <p:sp>
        <p:nvSpPr>
          <p:cNvPr id="3076" name="Google Shape;3076;p275"/>
          <p:cNvSpPr txBox="1"/>
          <p:nvPr>
            <p:ph type="title"/>
          </p:nvPr>
        </p:nvSpPr>
        <p:spPr>
          <a:xfrm>
            <a:off x="1314450" y="709500"/>
            <a:ext cx="6515100" cy="726000"/>
          </a:xfrm>
          <a:prstGeom prst="rect">
            <a:avLst/>
          </a:prstGeom>
          <a:noFill/>
          <a:ln>
            <a:noFill/>
          </a:ln>
        </p:spPr>
        <p:txBody>
          <a:bodyPr anchorCtr="0" anchor="t" bIns="0" lIns="0" spcFirstLastPara="1" rIns="0" wrap="square" tIns="0">
            <a:noAutofit/>
          </a:bodyPr>
          <a:lstStyle>
            <a:lvl1pPr lvl="0" rtl="0" algn="ctr">
              <a:lnSpc>
                <a:spcPct val="130000"/>
              </a:lnSpc>
              <a:spcBef>
                <a:spcPts val="0"/>
              </a:spcBef>
              <a:spcAft>
                <a:spcPts val="0"/>
              </a:spcAft>
              <a:buSzPts val="2600"/>
              <a:buNone/>
              <a:defRPr sz="2000">
                <a:solidFill>
                  <a:srgbClr val="000000"/>
                </a:solidFill>
              </a:defRPr>
            </a:lvl1pPr>
            <a:lvl2pPr lvl="1" rtl="0" algn="ctr">
              <a:lnSpc>
                <a:spcPct val="130000"/>
              </a:lnSpc>
              <a:spcBef>
                <a:spcPts val="0"/>
              </a:spcBef>
              <a:spcAft>
                <a:spcPts val="0"/>
              </a:spcAft>
              <a:buSzPts val="2600"/>
              <a:buNone/>
              <a:defRPr sz="2000">
                <a:solidFill>
                  <a:srgbClr val="000000"/>
                </a:solidFill>
              </a:defRPr>
            </a:lvl2pPr>
            <a:lvl3pPr lvl="2" rtl="0" algn="ctr">
              <a:lnSpc>
                <a:spcPct val="130000"/>
              </a:lnSpc>
              <a:spcBef>
                <a:spcPts val="0"/>
              </a:spcBef>
              <a:spcAft>
                <a:spcPts val="0"/>
              </a:spcAft>
              <a:buSzPts val="2600"/>
              <a:buNone/>
              <a:defRPr sz="2000">
                <a:solidFill>
                  <a:srgbClr val="000000"/>
                </a:solidFill>
              </a:defRPr>
            </a:lvl3pPr>
            <a:lvl4pPr lvl="3" rtl="0" algn="ctr">
              <a:lnSpc>
                <a:spcPct val="130000"/>
              </a:lnSpc>
              <a:spcBef>
                <a:spcPts val="0"/>
              </a:spcBef>
              <a:spcAft>
                <a:spcPts val="0"/>
              </a:spcAft>
              <a:buSzPts val="2600"/>
              <a:buNone/>
              <a:defRPr sz="2000">
                <a:solidFill>
                  <a:srgbClr val="000000"/>
                </a:solidFill>
              </a:defRPr>
            </a:lvl4pPr>
            <a:lvl5pPr lvl="4" rtl="0" algn="ctr">
              <a:lnSpc>
                <a:spcPct val="130000"/>
              </a:lnSpc>
              <a:spcBef>
                <a:spcPts val="0"/>
              </a:spcBef>
              <a:spcAft>
                <a:spcPts val="0"/>
              </a:spcAft>
              <a:buSzPts val="2600"/>
              <a:buNone/>
              <a:defRPr sz="2000">
                <a:solidFill>
                  <a:srgbClr val="000000"/>
                </a:solidFill>
              </a:defRPr>
            </a:lvl5pPr>
            <a:lvl6pPr lvl="5" rtl="0" algn="ctr">
              <a:lnSpc>
                <a:spcPct val="130000"/>
              </a:lnSpc>
              <a:spcBef>
                <a:spcPts val="0"/>
              </a:spcBef>
              <a:spcAft>
                <a:spcPts val="0"/>
              </a:spcAft>
              <a:buSzPts val="2600"/>
              <a:buNone/>
              <a:defRPr sz="2000">
                <a:solidFill>
                  <a:srgbClr val="000000"/>
                </a:solidFill>
              </a:defRPr>
            </a:lvl6pPr>
            <a:lvl7pPr lvl="6" rtl="0" algn="ctr">
              <a:lnSpc>
                <a:spcPct val="130000"/>
              </a:lnSpc>
              <a:spcBef>
                <a:spcPts val="0"/>
              </a:spcBef>
              <a:spcAft>
                <a:spcPts val="0"/>
              </a:spcAft>
              <a:buSzPts val="2600"/>
              <a:buNone/>
              <a:defRPr sz="2000">
                <a:solidFill>
                  <a:srgbClr val="000000"/>
                </a:solidFill>
              </a:defRPr>
            </a:lvl7pPr>
            <a:lvl8pPr lvl="7" rtl="0" algn="ctr">
              <a:lnSpc>
                <a:spcPct val="130000"/>
              </a:lnSpc>
              <a:spcBef>
                <a:spcPts val="0"/>
              </a:spcBef>
              <a:spcAft>
                <a:spcPts val="0"/>
              </a:spcAft>
              <a:buSzPts val="2600"/>
              <a:buNone/>
              <a:defRPr sz="2000">
                <a:solidFill>
                  <a:srgbClr val="000000"/>
                </a:solidFill>
              </a:defRPr>
            </a:lvl8pPr>
            <a:lvl9pPr lvl="8" rtl="0" algn="ctr">
              <a:lnSpc>
                <a:spcPct val="130000"/>
              </a:lnSpc>
              <a:spcBef>
                <a:spcPts val="0"/>
              </a:spcBef>
              <a:spcAft>
                <a:spcPts val="0"/>
              </a:spcAft>
              <a:buSzPts val="2600"/>
              <a:buNone/>
              <a:defRPr sz="2000">
                <a:solidFill>
                  <a:srgbClr val="000000"/>
                </a:solidFill>
              </a:defRPr>
            </a:lvl9pPr>
          </a:lstStyle>
          <a:p/>
        </p:txBody>
      </p:sp>
      <p:cxnSp>
        <p:nvCxnSpPr>
          <p:cNvPr id="3077" name="Google Shape;3077;p275"/>
          <p:cNvCxnSpPr/>
          <p:nvPr/>
        </p:nvCxnSpPr>
        <p:spPr>
          <a:xfrm rot="10800000">
            <a:off x="335831" y="150"/>
            <a:ext cx="0" cy="664800"/>
          </a:xfrm>
          <a:prstGeom prst="straightConnector1">
            <a:avLst/>
          </a:prstGeom>
          <a:noFill/>
          <a:ln cap="flat" cmpd="sng" w="9525">
            <a:solidFill>
              <a:srgbClr val="EE0000"/>
            </a:solidFill>
            <a:prstDash val="solid"/>
            <a:round/>
            <a:headEnd len="sm" w="sm" type="none"/>
            <a:tailEnd len="sm" w="sm" type="none"/>
          </a:ln>
        </p:spPr>
      </p:cxnSp>
      <p:sp>
        <p:nvSpPr>
          <p:cNvPr id="3078" name="Google Shape;3078;p275"/>
          <p:cNvSpPr txBox="1"/>
          <p:nvPr>
            <p:ph idx="1" type="subTitle"/>
          </p:nvPr>
        </p:nvSpPr>
        <p:spPr>
          <a:xfrm>
            <a:off x="259631" y="41581"/>
            <a:ext cx="3861600" cy="612300"/>
          </a:xfrm>
          <a:prstGeom prst="rect">
            <a:avLst/>
          </a:prstGeom>
          <a:noFill/>
          <a:ln>
            <a:noFill/>
          </a:ln>
        </p:spPr>
        <p:txBody>
          <a:bodyPr anchorCtr="0" anchor="ctr" bIns="68575" lIns="329175" spcFirstLastPara="1" rIns="68575" wrap="square" tIns="68575">
            <a:noAutofit/>
          </a:bodyPr>
          <a:lstStyle>
            <a:lvl1pPr lvl="0"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1pPr>
            <a:lvl2pPr lvl="1"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2pPr>
            <a:lvl3pPr lvl="2"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3pPr>
            <a:lvl4pPr lvl="3"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4pPr>
            <a:lvl5pPr lvl="4"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5pPr>
            <a:lvl6pPr lvl="5"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6pPr>
            <a:lvl7pPr lvl="6"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7pPr>
            <a:lvl8pPr lvl="7"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8pPr>
            <a:lvl9pPr lvl="8"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9pPr>
          </a:lstStyle>
          <a:p/>
        </p:txBody>
      </p:sp>
      <p:cxnSp>
        <p:nvCxnSpPr>
          <p:cNvPr id="3079" name="Google Shape;3079;p275"/>
          <p:cNvCxnSpPr/>
          <p:nvPr/>
        </p:nvCxnSpPr>
        <p:spPr>
          <a:xfrm rot="10800000">
            <a:off x="335825" y="4801200"/>
            <a:ext cx="0" cy="342300"/>
          </a:xfrm>
          <a:prstGeom prst="straightConnector1">
            <a:avLst/>
          </a:prstGeom>
          <a:noFill/>
          <a:ln cap="flat" cmpd="sng" w="9525">
            <a:solidFill>
              <a:srgbClr val="EE0000"/>
            </a:solidFill>
            <a:prstDash val="solid"/>
            <a:round/>
            <a:headEnd len="sm" w="sm" type="none"/>
            <a:tailEnd len="sm" w="sm" type="none"/>
          </a:ln>
        </p:spPr>
      </p:cxnSp>
      <p:pic>
        <p:nvPicPr>
          <p:cNvPr id="3080" name="Google Shape;3080;p275"/>
          <p:cNvPicPr preferRelativeResize="0"/>
          <p:nvPr/>
        </p:nvPicPr>
        <p:blipFill rotWithShape="1">
          <a:blip r:embed="rId2">
            <a:alphaModFix/>
          </a:blip>
          <a:srcRect b="317" l="0" r="0" t="327"/>
          <a:stretch/>
        </p:blipFill>
        <p:spPr>
          <a:xfrm>
            <a:off x="8033459" y="4734938"/>
            <a:ext cx="731705" cy="171048"/>
          </a:xfrm>
          <a:prstGeom prst="rect">
            <a:avLst/>
          </a:prstGeom>
          <a:noFill/>
          <a:ln>
            <a:noFill/>
          </a:ln>
        </p:spPr>
      </p:pic>
    </p:spTree>
  </p:cSld>
  <p:clrMapOvr>
    <a:masterClrMapping/>
  </p:clrMapOvr>
</p:sldLayout>
</file>

<file path=ppt/slideLayouts/slideLayout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3081" name="Shape 3081"/>
        <p:cNvGrpSpPr/>
        <p:nvPr/>
      </p:nvGrpSpPr>
      <p:grpSpPr>
        <a:xfrm>
          <a:off x="0" y="0"/>
          <a:ext cx="0" cy="0"/>
          <a:chOff x="0" y="0"/>
          <a:chExt cx="0" cy="0"/>
        </a:xfrm>
      </p:grpSpPr>
      <p:sp>
        <p:nvSpPr>
          <p:cNvPr id="3082" name="Google Shape;3082;p276"/>
          <p:cNvSpPr txBox="1"/>
          <p:nvPr>
            <p:ph idx="1" type="body"/>
          </p:nvPr>
        </p:nvSpPr>
        <p:spPr>
          <a:xfrm>
            <a:off x="457200" y="1200150"/>
            <a:ext cx="8229600" cy="3394500"/>
          </a:xfrm>
          <a:prstGeom prst="rect">
            <a:avLst/>
          </a:prstGeom>
          <a:noFill/>
          <a:ln>
            <a:noFill/>
          </a:ln>
        </p:spPr>
        <p:txBody>
          <a:bodyPr anchorCtr="0" anchor="t" bIns="45700" lIns="0" spcFirstLastPara="1" rIns="91425" wrap="square" tIns="0">
            <a:normAutofit/>
          </a:bodyPr>
          <a:lstStyle>
            <a:lvl1pPr indent="-365760" lvl="0" marL="457200" rtl="0" algn="l">
              <a:spcBef>
                <a:spcPts val="360"/>
              </a:spcBef>
              <a:spcAft>
                <a:spcPts val="0"/>
              </a:spcAft>
              <a:buSzPts val="2160"/>
              <a:buChar char="●"/>
              <a:defRPr/>
            </a:lvl1pPr>
            <a:lvl2pPr indent="-365760" lvl="1" marL="914400" rtl="0" algn="l">
              <a:spcBef>
                <a:spcPts val="1200"/>
              </a:spcBef>
              <a:spcAft>
                <a:spcPts val="0"/>
              </a:spcAft>
              <a:buSzPts val="2160"/>
              <a:buChar char="○"/>
              <a:defRPr/>
            </a:lvl2pPr>
            <a:lvl3pPr indent="-365760" lvl="2" marL="1371600" rtl="0" algn="l">
              <a:spcBef>
                <a:spcPts val="1200"/>
              </a:spcBef>
              <a:spcAft>
                <a:spcPts val="0"/>
              </a:spcAft>
              <a:buSzPts val="2160"/>
              <a:buChar char="■"/>
              <a:defRPr/>
            </a:lvl3pPr>
            <a:lvl4pPr indent="-365760" lvl="3" marL="1828800" rtl="0" algn="l">
              <a:spcBef>
                <a:spcPts val="1200"/>
              </a:spcBef>
              <a:spcAft>
                <a:spcPts val="0"/>
              </a:spcAft>
              <a:buSzPts val="2160"/>
              <a:buChar char="●"/>
              <a:defRPr/>
            </a:lvl4pPr>
            <a:lvl5pPr indent="-365760" lvl="4" marL="2286000" rtl="0" algn="l">
              <a:spcBef>
                <a:spcPts val="1200"/>
              </a:spcBef>
              <a:spcAft>
                <a:spcPts val="0"/>
              </a:spcAft>
              <a:buSzPts val="2160"/>
              <a:buChar char="○"/>
              <a:defRPr/>
            </a:lvl5pPr>
            <a:lvl6pPr indent="-342900" lvl="5" marL="2743200" rtl="0" algn="l">
              <a:spcBef>
                <a:spcPts val="1200"/>
              </a:spcBef>
              <a:spcAft>
                <a:spcPts val="0"/>
              </a:spcAft>
              <a:buClr>
                <a:schemeClr val="dk1"/>
              </a:buClr>
              <a:buSzPts val="1800"/>
              <a:buChar char="■"/>
              <a:defRPr/>
            </a:lvl6pPr>
            <a:lvl7pPr indent="-342900" lvl="6" marL="3200400" rtl="0" algn="l">
              <a:spcBef>
                <a:spcPts val="1200"/>
              </a:spcBef>
              <a:spcAft>
                <a:spcPts val="0"/>
              </a:spcAft>
              <a:buClr>
                <a:schemeClr val="dk1"/>
              </a:buClr>
              <a:buSzPts val="1800"/>
              <a:buChar char="●"/>
              <a:defRPr/>
            </a:lvl7pPr>
            <a:lvl8pPr indent="-342900" lvl="7" marL="3657600" rtl="0" algn="l">
              <a:spcBef>
                <a:spcPts val="1200"/>
              </a:spcBef>
              <a:spcAft>
                <a:spcPts val="0"/>
              </a:spcAft>
              <a:buClr>
                <a:schemeClr val="dk1"/>
              </a:buClr>
              <a:buSzPts val="1800"/>
              <a:buChar char="○"/>
              <a:defRPr/>
            </a:lvl8pPr>
            <a:lvl9pPr indent="-342900" lvl="8" marL="4114800" rtl="0" algn="l">
              <a:spcBef>
                <a:spcPts val="1200"/>
              </a:spcBef>
              <a:spcAft>
                <a:spcPts val="1200"/>
              </a:spcAft>
              <a:buClr>
                <a:schemeClr val="dk1"/>
              </a:buClr>
              <a:buSzPts val="1800"/>
              <a:buChar char="■"/>
              <a:defRPr/>
            </a:lvl9pPr>
          </a:lstStyle>
          <a:p/>
        </p:txBody>
      </p:sp>
      <p:sp>
        <p:nvSpPr>
          <p:cNvPr id="3083" name="Google Shape;3083;p276"/>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3084" name="Google Shape;3084;p276"/>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3085" name="Google Shape;3085;p276"/>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rm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
        <p:nvSpPr>
          <p:cNvPr id="3086" name="Google Shape;3086;p276"/>
          <p:cNvSpPr txBox="1"/>
          <p:nvPr>
            <p:ph type="title"/>
          </p:nvPr>
        </p:nvSpPr>
        <p:spPr>
          <a:xfrm>
            <a:off x="-17463" y="172641"/>
            <a:ext cx="7829700" cy="697800"/>
          </a:xfrm>
          <a:prstGeom prst="rect">
            <a:avLst/>
          </a:prstGeom>
          <a:solidFill>
            <a:schemeClr val="lt2"/>
          </a:solidFill>
          <a:ln>
            <a:noFill/>
          </a:ln>
        </p:spPr>
        <p:txBody>
          <a:bodyPr anchorCtr="0" anchor="ctr" bIns="45700" lIns="540000" spcFirstLastPara="1" rIns="91425" wrap="square" tIns="45700">
            <a:normAutofit/>
          </a:bodyPr>
          <a:lstStyle>
            <a:lvl1pPr lvl="0" rtl="0" algn="l">
              <a:spcBef>
                <a:spcPts val="0"/>
              </a:spcBef>
              <a:spcAft>
                <a:spcPts val="0"/>
              </a:spcAft>
              <a:buClr>
                <a:schemeClr val="lt1"/>
              </a:buClr>
              <a:buSzPts val="2400"/>
              <a:buFont typeface="Open Sans Light"/>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meline horizontal">
  <p:cSld name="CUSTOM_4_15">
    <p:spTree>
      <p:nvGrpSpPr>
        <p:cNvPr id="3087" name="Shape 3087"/>
        <p:cNvGrpSpPr/>
        <p:nvPr/>
      </p:nvGrpSpPr>
      <p:grpSpPr>
        <a:xfrm>
          <a:off x="0" y="0"/>
          <a:ext cx="0" cy="0"/>
          <a:chOff x="0" y="0"/>
          <a:chExt cx="0" cy="0"/>
        </a:xfrm>
      </p:grpSpPr>
      <p:sp>
        <p:nvSpPr>
          <p:cNvPr id="3088" name="Google Shape;3088;p277"/>
          <p:cNvSpPr txBox="1"/>
          <p:nvPr>
            <p:ph idx="1" type="subTitle"/>
          </p:nvPr>
        </p:nvSpPr>
        <p:spPr>
          <a:xfrm>
            <a:off x="335831" y="41580"/>
            <a:ext cx="3861600" cy="612300"/>
          </a:xfrm>
          <a:prstGeom prst="rect">
            <a:avLst/>
          </a:prstGeom>
        </p:spPr>
        <p:txBody>
          <a:bodyPr anchorCtr="0" anchor="ctr" bIns="68575" lIns="329175" spcFirstLastPara="1" rIns="68575" wrap="square" tIns="68575">
            <a:normAutofit/>
          </a:bodyPr>
          <a:lstStyle>
            <a:lvl1pPr lvl="0"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p:txBody>
      </p:sp>
      <p:sp>
        <p:nvSpPr>
          <p:cNvPr id="3089" name="Google Shape;3089;p277"/>
          <p:cNvSpPr txBox="1"/>
          <p:nvPr>
            <p:ph type="title"/>
          </p:nvPr>
        </p:nvSpPr>
        <p:spPr>
          <a:xfrm>
            <a:off x="663788" y="653813"/>
            <a:ext cx="7816500" cy="414900"/>
          </a:xfrm>
          <a:prstGeom prst="rect">
            <a:avLst/>
          </a:prstGeom>
        </p:spPr>
        <p:txBody>
          <a:bodyPr anchorCtr="0" anchor="t" bIns="91425" lIns="91425" spcFirstLastPara="1" rIns="91425" wrap="square" tIns="91425">
            <a:normAutofit/>
          </a:bodyPr>
          <a:lstStyle>
            <a:lvl1pPr lvl="0" rtl="0" algn="ctr">
              <a:lnSpc>
                <a:spcPct val="130000"/>
              </a:lnSpc>
              <a:spcBef>
                <a:spcPts val="0"/>
              </a:spcBef>
              <a:spcAft>
                <a:spcPts val="0"/>
              </a:spcAft>
              <a:buNone/>
              <a:defRPr sz="20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cxnSp>
        <p:nvCxnSpPr>
          <p:cNvPr id="3090" name="Google Shape;3090;p277"/>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3091" name="Google Shape;3091;p277"/>
          <p:cNvCxnSpPr/>
          <p:nvPr/>
        </p:nvCxnSpPr>
        <p:spPr>
          <a:xfrm rot="10800000">
            <a:off x="335825" y="4800900"/>
            <a:ext cx="0" cy="342600"/>
          </a:xfrm>
          <a:prstGeom prst="straightConnector1">
            <a:avLst/>
          </a:prstGeom>
          <a:noFill/>
          <a:ln cap="flat" cmpd="sng" w="9525">
            <a:solidFill>
              <a:schemeClr val="accent1"/>
            </a:solidFill>
            <a:prstDash val="solid"/>
            <a:round/>
            <a:headEnd len="med" w="med" type="none"/>
            <a:tailEnd len="med" w="med" type="none"/>
          </a:ln>
        </p:spPr>
      </p:cxnSp>
      <p:sp>
        <p:nvSpPr>
          <p:cNvPr id="3092" name="Google Shape;3092;p277"/>
          <p:cNvSpPr txBox="1"/>
          <p:nvPr>
            <p:ph idx="12" type="sldNum"/>
          </p:nvPr>
        </p:nvSpPr>
        <p:spPr>
          <a:xfrm>
            <a:off x="61481" y="4627167"/>
            <a:ext cx="548700" cy="107700"/>
          </a:xfrm>
          <a:prstGeom prst="rect">
            <a:avLst/>
          </a:prstGeom>
        </p:spPr>
        <p:txBody>
          <a:bodyPr anchorCtr="0" anchor="b" bIns="0" lIns="0" spcFirstLastPara="1" rIns="0" wrap="square" tIns="0">
            <a:norm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3093" name="Google Shape;3093;p277"/>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3094" name="Google Shape;3094;p277"/>
          <p:cNvSpPr txBox="1"/>
          <p:nvPr>
            <p:ph idx="2" type="subTitle"/>
          </p:nvPr>
        </p:nvSpPr>
        <p:spPr>
          <a:xfrm>
            <a:off x="663844" y="1068713"/>
            <a:ext cx="7816500" cy="529200"/>
          </a:xfrm>
          <a:prstGeom prst="rect">
            <a:avLst/>
          </a:prstGeom>
        </p:spPr>
        <p:txBody>
          <a:bodyPr anchorCtr="0" anchor="t" bIns="91425" lIns="91425" spcFirstLastPara="1" rIns="91425" wrap="square" tIns="91425">
            <a:normAutofit/>
          </a:bodyPr>
          <a:lstStyle>
            <a:lvl1pPr lvl="0" rtl="0" algn="ctr">
              <a:spcBef>
                <a:spcPts val="0"/>
              </a:spcBef>
              <a:spcAft>
                <a:spcPts val="0"/>
              </a:spcAft>
              <a:buNone/>
              <a:defRPr sz="1400">
                <a:solidFill>
                  <a:schemeClr val="accent1"/>
                </a:solidFill>
              </a:defRPr>
            </a:lvl1pPr>
            <a:lvl2pPr lvl="1" rtl="0" algn="ctr">
              <a:spcBef>
                <a:spcPts val="1200"/>
              </a:spcBef>
              <a:spcAft>
                <a:spcPts val="0"/>
              </a:spcAft>
              <a:buNone/>
              <a:defRPr sz="1400">
                <a:solidFill>
                  <a:schemeClr val="accent1"/>
                </a:solidFill>
              </a:defRPr>
            </a:lvl2pPr>
            <a:lvl3pPr lvl="2" rtl="0" algn="ctr">
              <a:spcBef>
                <a:spcPts val="1200"/>
              </a:spcBef>
              <a:spcAft>
                <a:spcPts val="0"/>
              </a:spcAft>
              <a:buNone/>
              <a:defRPr sz="1400">
                <a:solidFill>
                  <a:schemeClr val="accent1"/>
                </a:solidFill>
              </a:defRPr>
            </a:lvl3pPr>
            <a:lvl4pPr lvl="3" rtl="0" algn="ctr">
              <a:spcBef>
                <a:spcPts val="1200"/>
              </a:spcBef>
              <a:spcAft>
                <a:spcPts val="0"/>
              </a:spcAft>
              <a:buNone/>
              <a:defRPr sz="1400">
                <a:solidFill>
                  <a:schemeClr val="accent1"/>
                </a:solidFill>
              </a:defRPr>
            </a:lvl4pPr>
            <a:lvl5pPr lvl="4" rtl="0" algn="ctr">
              <a:spcBef>
                <a:spcPts val="1200"/>
              </a:spcBef>
              <a:spcAft>
                <a:spcPts val="0"/>
              </a:spcAft>
              <a:buNone/>
              <a:defRPr sz="1400">
                <a:solidFill>
                  <a:schemeClr val="accent1"/>
                </a:solidFill>
              </a:defRPr>
            </a:lvl5pPr>
            <a:lvl6pPr lvl="5" rtl="0" algn="ctr">
              <a:spcBef>
                <a:spcPts val="1200"/>
              </a:spcBef>
              <a:spcAft>
                <a:spcPts val="0"/>
              </a:spcAft>
              <a:buNone/>
              <a:defRPr sz="1400">
                <a:solidFill>
                  <a:schemeClr val="accent1"/>
                </a:solidFill>
              </a:defRPr>
            </a:lvl6pPr>
            <a:lvl7pPr lvl="6" rtl="0" algn="ctr">
              <a:spcBef>
                <a:spcPts val="1200"/>
              </a:spcBef>
              <a:spcAft>
                <a:spcPts val="0"/>
              </a:spcAft>
              <a:buNone/>
              <a:defRPr sz="1400">
                <a:solidFill>
                  <a:schemeClr val="accent1"/>
                </a:solidFill>
              </a:defRPr>
            </a:lvl7pPr>
            <a:lvl8pPr lvl="7" rtl="0" algn="ctr">
              <a:spcBef>
                <a:spcPts val="1200"/>
              </a:spcBef>
              <a:spcAft>
                <a:spcPts val="0"/>
              </a:spcAft>
              <a:buNone/>
              <a:defRPr sz="1400">
                <a:solidFill>
                  <a:schemeClr val="accent1"/>
                </a:solidFill>
              </a:defRPr>
            </a:lvl8pPr>
            <a:lvl9pPr lvl="8" rtl="0" algn="ctr">
              <a:spcBef>
                <a:spcPts val="1200"/>
              </a:spcBef>
              <a:spcAft>
                <a:spcPts val="1200"/>
              </a:spcAft>
              <a:buNone/>
              <a:defRPr sz="1400">
                <a:solidFill>
                  <a:schemeClr val="accent1"/>
                </a:solidFill>
              </a:defRPr>
            </a:lvl9pPr>
          </a:lstStyle>
          <a:p/>
        </p:txBody>
      </p:sp>
      <p:sp>
        <p:nvSpPr>
          <p:cNvPr id="3095" name="Google Shape;3095;p277"/>
          <p:cNvSpPr txBox="1"/>
          <p:nvPr>
            <p:ph idx="3" type="subTitle"/>
          </p:nvPr>
        </p:nvSpPr>
        <p:spPr>
          <a:xfrm>
            <a:off x="663788" y="4627163"/>
            <a:ext cx="6001800" cy="419700"/>
          </a:xfrm>
          <a:prstGeom prst="rect">
            <a:avLst/>
          </a:prstGeom>
        </p:spPr>
        <p:txBody>
          <a:bodyPr anchorCtr="0" anchor="b" bIns="91425" lIns="91425" spcFirstLastPara="1" rIns="91425" wrap="square" tIns="91425">
            <a:norm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
        <p:nvSpPr>
          <p:cNvPr id="3096" name="Google Shape;3096;p277"/>
          <p:cNvSpPr txBox="1"/>
          <p:nvPr>
            <p:ph idx="4" type="subTitle"/>
          </p:nvPr>
        </p:nvSpPr>
        <p:spPr>
          <a:xfrm>
            <a:off x="1531819" y="1873120"/>
            <a:ext cx="1580100" cy="284400"/>
          </a:xfrm>
          <a:prstGeom prst="rect">
            <a:avLst/>
          </a:prstGeom>
        </p:spPr>
        <p:txBody>
          <a:bodyPr anchorCtr="0" anchor="b" bIns="91425" lIns="91425" spcFirstLastPara="1" rIns="91425" wrap="square" tIns="91425">
            <a:normAutofit/>
          </a:bodyPr>
          <a:lstStyle>
            <a:lvl1pPr lvl="0" rtl="0">
              <a:lnSpc>
                <a:spcPct val="115000"/>
              </a:lnSpc>
              <a:spcBef>
                <a:spcPts val="0"/>
              </a:spcBef>
              <a:spcAft>
                <a:spcPts val="0"/>
              </a:spcAft>
              <a:buNone/>
              <a:defRPr sz="900">
                <a:latin typeface="Red Hat Text Medium"/>
                <a:ea typeface="Red Hat Text Medium"/>
                <a:cs typeface="Red Hat Text Medium"/>
                <a:sym typeface="Red Hat Text Medium"/>
              </a:defRPr>
            </a:lvl1pPr>
            <a:lvl2pPr lvl="1" rtl="0">
              <a:lnSpc>
                <a:spcPct val="115000"/>
              </a:lnSpc>
              <a:spcBef>
                <a:spcPts val="0"/>
              </a:spcBef>
              <a:spcAft>
                <a:spcPts val="0"/>
              </a:spcAft>
              <a:buNone/>
              <a:defRPr sz="900">
                <a:latin typeface="Red Hat Text Medium"/>
                <a:ea typeface="Red Hat Text Medium"/>
                <a:cs typeface="Red Hat Text Medium"/>
                <a:sym typeface="Red Hat Text Medium"/>
              </a:defRPr>
            </a:lvl2pPr>
            <a:lvl3pPr lvl="2" rtl="0">
              <a:lnSpc>
                <a:spcPct val="115000"/>
              </a:lnSpc>
              <a:spcBef>
                <a:spcPts val="0"/>
              </a:spcBef>
              <a:spcAft>
                <a:spcPts val="0"/>
              </a:spcAft>
              <a:buNone/>
              <a:defRPr sz="900">
                <a:latin typeface="Red Hat Text Medium"/>
                <a:ea typeface="Red Hat Text Medium"/>
                <a:cs typeface="Red Hat Text Medium"/>
                <a:sym typeface="Red Hat Text Medium"/>
              </a:defRPr>
            </a:lvl3pPr>
            <a:lvl4pPr lvl="3" rtl="0">
              <a:lnSpc>
                <a:spcPct val="115000"/>
              </a:lnSpc>
              <a:spcBef>
                <a:spcPts val="0"/>
              </a:spcBef>
              <a:spcAft>
                <a:spcPts val="0"/>
              </a:spcAft>
              <a:buNone/>
              <a:defRPr sz="900">
                <a:latin typeface="Red Hat Text Medium"/>
                <a:ea typeface="Red Hat Text Medium"/>
                <a:cs typeface="Red Hat Text Medium"/>
                <a:sym typeface="Red Hat Text Medium"/>
              </a:defRPr>
            </a:lvl4pPr>
            <a:lvl5pPr lvl="4" rtl="0">
              <a:lnSpc>
                <a:spcPct val="115000"/>
              </a:lnSpc>
              <a:spcBef>
                <a:spcPts val="0"/>
              </a:spcBef>
              <a:spcAft>
                <a:spcPts val="0"/>
              </a:spcAft>
              <a:buNone/>
              <a:defRPr sz="900">
                <a:latin typeface="Red Hat Text Medium"/>
                <a:ea typeface="Red Hat Text Medium"/>
                <a:cs typeface="Red Hat Text Medium"/>
                <a:sym typeface="Red Hat Text Medium"/>
              </a:defRPr>
            </a:lvl5pPr>
            <a:lvl6pPr lvl="5" rtl="0">
              <a:lnSpc>
                <a:spcPct val="115000"/>
              </a:lnSpc>
              <a:spcBef>
                <a:spcPts val="0"/>
              </a:spcBef>
              <a:spcAft>
                <a:spcPts val="0"/>
              </a:spcAft>
              <a:buNone/>
              <a:defRPr sz="900">
                <a:latin typeface="Red Hat Text Medium"/>
                <a:ea typeface="Red Hat Text Medium"/>
                <a:cs typeface="Red Hat Text Medium"/>
                <a:sym typeface="Red Hat Text Medium"/>
              </a:defRPr>
            </a:lvl6pPr>
            <a:lvl7pPr lvl="6" rtl="0">
              <a:lnSpc>
                <a:spcPct val="115000"/>
              </a:lnSpc>
              <a:spcBef>
                <a:spcPts val="0"/>
              </a:spcBef>
              <a:spcAft>
                <a:spcPts val="0"/>
              </a:spcAft>
              <a:buNone/>
              <a:defRPr sz="900">
                <a:latin typeface="Red Hat Text Medium"/>
                <a:ea typeface="Red Hat Text Medium"/>
                <a:cs typeface="Red Hat Text Medium"/>
                <a:sym typeface="Red Hat Text Medium"/>
              </a:defRPr>
            </a:lvl7pPr>
            <a:lvl8pPr lvl="7" rtl="0">
              <a:lnSpc>
                <a:spcPct val="115000"/>
              </a:lnSpc>
              <a:spcBef>
                <a:spcPts val="0"/>
              </a:spcBef>
              <a:spcAft>
                <a:spcPts val="0"/>
              </a:spcAft>
              <a:buNone/>
              <a:defRPr sz="900">
                <a:latin typeface="Red Hat Text Medium"/>
                <a:ea typeface="Red Hat Text Medium"/>
                <a:cs typeface="Red Hat Text Medium"/>
                <a:sym typeface="Red Hat Text Medium"/>
              </a:defRPr>
            </a:lvl8pPr>
            <a:lvl9pPr lvl="8" rtl="0">
              <a:lnSpc>
                <a:spcPct val="115000"/>
              </a:lnSpc>
              <a:spcBef>
                <a:spcPts val="0"/>
              </a:spcBef>
              <a:spcAft>
                <a:spcPts val="0"/>
              </a:spcAft>
              <a:buNone/>
              <a:defRPr sz="900">
                <a:latin typeface="Red Hat Text Medium"/>
                <a:ea typeface="Red Hat Text Medium"/>
                <a:cs typeface="Red Hat Text Medium"/>
                <a:sym typeface="Red Hat Text Medium"/>
              </a:defRPr>
            </a:lvl9pPr>
          </a:lstStyle>
          <a:p/>
        </p:txBody>
      </p:sp>
      <p:sp>
        <p:nvSpPr>
          <p:cNvPr id="3097" name="Google Shape;3097;p277"/>
          <p:cNvSpPr txBox="1"/>
          <p:nvPr>
            <p:ph idx="5" type="subTitle"/>
          </p:nvPr>
        </p:nvSpPr>
        <p:spPr>
          <a:xfrm>
            <a:off x="1531819" y="2177606"/>
            <a:ext cx="1580100" cy="506400"/>
          </a:xfrm>
          <a:prstGeom prst="rect">
            <a:avLst/>
          </a:prstGeom>
        </p:spPr>
        <p:txBody>
          <a:bodyPr anchorCtr="0" anchor="t" bIns="91425" lIns="91425" spcFirstLastPara="1" rIns="91425" wrap="square" tIns="91425">
            <a:normAutofit/>
          </a:bodyPr>
          <a:lstStyle>
            <a:lvl1pPr lvl="0" rtl="0">
              <a:lnSpc>
                <a:spcPct val="115000"/>
              </a:lnSpc>
              <a:spcBef>
                <a:spcPts val="0"/>
              </a:spcBef>
              <a:spcAft>
                <a:spcPts val="0"/>
              </a:spcAft>
              <a:buNone/>
              <a:defRPr sz="900"/>
            </a:lvl1pPr>
            <a:lvl2pPr lvl="1" rtl="0">
              <a:lnSpc>
                <a:spcPct val="115000"/>
              </a:lnSpc>
              <a:spcBef>
                <a:spcPts val="0"/>
              </a:spcBef>
              <a:spcAft>
                <a:spcPts val="0"/>
              </a:spcAft>
              <a:buNone/>
              <a:defRPr sz="900"/>
            </a:lvl2pPr>
            <a:lvl3pPr lvl="2" rtl="0">
              <a:lnSpc>
                <a:spcPct val="115000"/>
              </a:lnSpc>
              <a:spcBef>
                <a:spcPts val="0"/>
              </a:spcBef>
              <a:spcAft>
                <a:spcPts val="0"/>
              </a:spcAft>
              <a:buNone/>
              <a:defRPr sz="900"/>
            </a:lvl3pPr>
            <a:lvl4pPr lvl="3" rtl="0">
              <a:lnSpc>
                <a:spcPct val="115000"/>
              </a:lnSpc>
              <a:spcBef>
                <a:spcPts val="0"/>
              </a:spcBef>
              <a:spcAft>
                <a:spcPts val="0"/>
              </a:spcAft>
              <a:buNone/>
              <a:defRPr sz="900"/>
            </a:lvl4pPr>
            <a:lvl5pPr lvl="4" rtl="0">
              <a:lnSpc>
                <a:spcPct val="115000"/>
              </a:lnSpc>
              <a:spcBef>
                <a:spcPts val="0"/>
              </a:spcBef>
              <a:spcAft>
                <a:spcPts val="0"/>
              </a:spcAft>
              <a:buNone/>
              <a:defRPr sz="900"/>
            </a:lvl5pPr>
            <a:lvl6pPr lvl="5" rtl="0">
              <a:lnSpc>
                <a:spcPct val="115000"/>
              </a:lnSpc>
              <a:spcBef>
                <a:spcPts val="0"/>
              </a:spcBef>
              <a:spcAft>
                <a:spcPts val="0"/>
              </a:spcAft>
              <a:buNone/>
              <a:defRPr sz="900"/>
            </a:lvl6pPr>
            <a:lvl7pPr lvl="6" rtl="0">
              <a:lnSpc>
                <a:spcPct val="115000"/>
              </a:lnSpc>
              <a:spcBef>
                <a:spcPts val="0"/>
              </a:spcBef>
              <a:spcAft>
                <a:spcPts val="0"/>
              </a:spcAft>
              <a:buNone/>
              <a:defRPr sz="900"/>
            </a:lvl7pPr>
            <a:lvl8pPr lvl="7" rtl="0">
              <a:lnSpc>
                <a:spcPct val="115000"/>
              </a:lnSpc>
              <a:spcBef>
                <a:spcPts val="0"/>
              </a:spcBef>
              <a:spcAft>
                <a:spcPts val="0"/>
              </a:spcAft>
              <a:buNone/>
              <a:defRPr sz="900"/>
            </a:lvl8pPr>
            <a:lvl9pPr lvl="8" rtl="0">
              <a:lnSpc>
                <a:spcPct val="115000"/>
              </a:lnSpc>
              <a:spcBef>
                <a:spcPts val="0"/>
              </a:spcBef>
              <a:spcAft>
                <a:spcPts val="0"/>
              </a:spcAft>
              <a:buNone/>
              <a:defRPr sz="900"/>
            </a:lvl9pPr>
          </a:lstStyle>
          <a:p/>
        </p:txBody>
      </p:sp>
      <p:sp>
        <p:nvSpPr>
          <p:cNvPr id="3098" name="Google Shape;3098;p277"/>
          <p:cNvSpPr txBox="1"/>
          <p:nvPr>
            <p:ph idx="6" type="subTitle"/>
          </p:nvPr>
        </p:nvSpPr>
        <p:spPr>
          <a:xfrm>
            <a:off x="1197356" y="3302681"/>
            <a:ext cx="732000" cy="176100"/>
          </a:xfrm>
          <a:prstGeom prst="rect">
            <a:avLst/>
          </a:prstGeom>
        </p:spPr>
        <p:txBody>
          <a:bodyPr anchorCtr="0" anchor="ctr" bIns="91425" lIns="91425" spcFirstLastPara="1" rIns="91425" wrap="square" tIns="91425">
            <a:normAutofit/>
          </a:bodyPr>
          <a:lstStyle>
            <a:lvl1pPr lvl="0" rtl="0" algn="ctr">
              <a:lnSpc>
                <a:spcPct val="115000"/>
              </a:lnSpc>
              <a:spcBef>
                <a:spcPts val="0"/>
              </a:spcBef>
              <a:spcAft>
                <a:spcPts val="0"/>
              </a:spcAft>
              <a:buNone/>
              <a:defRPr sz="1100">
                <a:solidFill>
                  <a:schemeClr val="accent1"/>
                </a:solidFill>
              </a:defRPr>
            </a:lvl1pPr>
            <a:lvl2pPr lvl="1" rtl="0" algn="ctr">
              <a:lnSpc>
                <a:spcPct val="115000"/>
              </a:lnSpc>
              <a:spcBef>
                <a:spcPts val="0"/>
              </a:spcBef>
              <a:spcAft>
                <a:spcPts val="0"/>
              </a:spcAft>
              <a:buNone/>
              <a:defRPr sz="1100">
                <a:solidFill>
                  <a:schemeClr val="accent1"/>
                </a:solidFill>
              </a:defRPr>
            </a:lvl2pPr>
            <a:lvl3pPr lvl="2" rtl="0" algn="ctr">
              <a:lnSpc>
                <a:spcPct val="115000"/>
              </a:lnSpc>
              <a:spcBef>
                <a:spcPts val="0"/>
              </a:spcBef>
              <a:spcAft>
                <a:spcPts val="0"/>
              </a:spcAft>
              <a:buNone/>
              <a:defRPr sz="1100">
                <a:solidFill>
                  <a:schemeClr val="accent1"/>
                </a:solidFill>
              </a:defRPr>
            </a:lvl3pPr>
            <a:lvl4pPr lvl="3" rtl="0" algn="ctr">
              <a:lnSpc>
                <a:spcPct val="115000"/>
              </a:lnSpc>
              <a:spcBef>
                <a:spcPts val="0"/>
              </a:spcBef>
              <a:spcAft>
                <a:spcPts val="0"/>
              </a:spcAft>
              <a:buNone/>
              <a:defRPr sz="1100">
                <a:solidFill>
                  <a:schemeClr val="accent1"/>
                </a:solidFill>
              </a:defRPr>
            </a:lvl4pPr>
            <a:lvl5pPr lvl="4" rtl="0" algn="ctr">
              <a:lnSpc>
                <a:spcPct val="115000"/>
              </a:lnSpc>
              <a:spcBef>
                <a:spcPts val="0"/>
              </a:spcBef>
              <a:spcAft>
                <a:spcPts val="0"/>
              </a:spcAft>
              <a:buNone/>
              <a:defRPr sz="1100">
                <a:solidFill>
                  <a:schemeClr val="accent1"/>
                </a:solidFill>
              </a:defRPr>
            </a:lvl5pPr>
            <a:lvl6pPr lvl="5" rtl="0" algn="ctr">
              <a:lnSpc>
                <a:spcPct val="115000"/>
              </a:lnSpc>
              <a:spcBef>
                <a:spcPts val="0"/>
              </a:spcBef>
              <a:spcAft>
                <a:spcPts val="0"/>
              </a:spcAft>
              <a:buNone/>
              <a:defRPr sz="1100">
                <a:solidFill>
                  <a:schemeClr val="accent1"/>
                </a:solidFill>
              </a:defRPr>
            </a:lvl6pPr>
            <a:lvl7pPr lvl="6" rtl="0" algn="ctr">
              <a:lnSpc>
                <a:spcPct val="115000"/>
              </a:lnSpc>
              <a:spcBef>
                <a:spcPts val="0"/>
              </a:spcBef>
              <a:spcAft>
                <a:spcPts val="0"/>
              </a:spcAft>
              <a:buNone/>
              <a:defRPr sz="1100">
                <a:solidFill>
                  <a:schemeClr val="accent1"/>
                </a:solidFill>
              </a:defRPr>
            </a:lvl7pPr>
            <a:lvl8pPr lvl="7" rtl="0" algn="ctr">
              <a:lnSpc>
                <a:spcPct val="115000"/>
              </a:lnSpc>
              <a:spcBef>
                <a:spcPts val="0"/>
              </a:spcBef>
              <a:spcAft>
                <a:spcPts val="0"/>
              </a:spcAft>
              <a:buNone/>
              <a:defRPr sz="1100">
                <a:solidFill>
                  <a:schemeClr val="accent1"/>
                </a:solidFill>
              </a:defRPr>
            </a:lvl8pPr>
            <a:lvl9pPr lvl="8" rtl="0" algn="ctr">
              <a:lnSpc>
                <a:spcPct val="115000"/>
              </a:lnSpc>
              <a:spcBef>
                <a:spcPts val="0"/>
              </a:spcBef>
              <a:spcAft>
                <a:spcPts val="0"/>
              </a:spcAft>
              <a:buNone/>
              <a:defRPr sz="1100">
                <a:solidFill>
                  <a:schemeClr val="accent1"/>
                </a:solidFill>
              </a:defRPr>
            </a:lvl9pPr>
          </a:lstStyle>
          <a:p/>
        </p:txBody>
      </p:sp>
      <p:sp>
        <p:nvSpPr>
          <p:cNvPr id="3099" name="Google Shape;3099;p277"/>
          <p:cNvSpPr txBox="1"/>
          <p:nvPr>
            <p:ph idx="7" type="subTitle"/>
          </p:nvPr>
        </p:nvSpPr>
        <p:spPr>
          <a:xfrm>
            <a:off x="2459231" y="2919383"/>
            <a:ext cx="732000" cy="176100"/>
          </a:xfrm>
          <a:prstGeom prst="rect">
            <a:avLst/>
          </a:prstGeom>
        </p:spPr>
        <p:txBody>
          <a:bodyPr anchorCtr="0" anchor="ctr" bIns="91425" lIns="91425" spcFirstLastPara="1" rIns="91425" wrap="square" tIns="91425">
            <a:normAutofit/>
          </a:bodyPr>
          <a:lstStyle>
            <a:lvl1pPr lvl="0" rtl="0" algn="ctr">
              <a:lnSpc>
                <a:spcPct val="115000"/>
              </a:lnSpc>
              <a:spcBef>
                <a:spcPts val="0"/>
              </a:spcBef>
              <a:spcAft>
                <a:spcPts val="0"/>
              </a:spcAft>
              <a:buNone/>
              <a:defRPr sz="1100">
                <a:solidFill>
                  <a:schemeClr val="accent1"/>
                </a:solidFill>
              </a:defRPr>
            </a:lvl1pPr>
            <a:lvl2pPr lvl="1" rtl="0" algn="ctr">
              <a:lnSpc>
                <a:spcPct val="115000"/>
              </a:lnSpc>
              <a:spcBef>
                <a:spcPts val="0"/>
              </a:spcBef>
              <a:spcAft>
                <a:spcPts val="0"/>
              </a:spcAft>
              <a:buNone/>
              <a:defRPr sz="1100">
                <a:solidFill>
                  <a:schemeClr val="accent1"/>
                </a:solidFill>
              </a:defRPr>
            </a:lvl2pPr>
            <a:lvl3pPr lvl="2" rtl="0" algn="ctr">
              <a:lnSpc>
                <a:spcPct val="115000"/>
              </a:lnSpc>
              <a:spcBef>
                <a:spcPts val="0"/>
              </a:spcBef>
              <a:spcAft>
                <a:spcPts val="0"/>
              </a:spcAft>
              <a:buNone/>
              <a:defRPr sz="1100">
                <a:solidFill>
                  <a:schemeClr val="accent1"/>
                </a:solidFill>
              </a:defRPr>
            </a:lvl3pPr>
            <a:lvl4pPr lvl="3" rtl="0" algn="ctr">
              <a:lnSpc>
                <a:spcPct val="115000"/>
              </a:lnSpc>
              <a:spcBef>
                <a:spcPts val="0"/>
              </a:spcBef>
              <a:spcAft>
                <a:spcPts val="0"/>
              </a:spcAft>
              <a:buNone/>
              <a:defRPr sz="1100">
                <a:solidFill>
                  <a:schemeClr val="accent1"/>
                </a:solidFill>
              </a:defRPr>
            </a:lvl4pPr>
            <a:lvl5pPr lvl="4" rtl="0" algn="ctr">
              <a:lnSpc>
                <a:spcPct val="115000"/>
              </a:lnSpc>
              <a:spcBef>
                <a:spcPts val="0"/>
              </a:spcBef>
              <a:spcAft>
                <a:spcPts val="0"/>
              </a:spcAft>
              <a:buNone/>
              <a:defRPr sz="1100">
                <a:solidFill>
                  <a:schemeClr val="accent1"/>
                </a:solidFill>
              </a:defRPr>
            </a:lvl5pPr>
            <a:lvl6pPr lvl="5" rtl="0" algn="ctr">
              <a:lnSpc>
                <a:spcPct val="115000"/>
              </a:lnSpc>
              <a:spcBef>
                <a:spcPts val="0"/>
              </a:spcBef>
              <a:spcAft>
                <a:spcPts val="0"/>
              </a:spcAft>
              <a:buNone/>
              <a:defRPr sz="1100">
                <a:solidFill>
                  <a:schemeClr val="accent1"/>
                </a:solidFill>
              </a:defRPr>
            </a:lvl6pPr>
            <a:lvl7pPr lvl="6" rtl="0" algn="ctr">
              <a:lnSpc>
                <a:spcPct val="115000"/>
              </a:lnSpc>
              <a:spcBef>
                <a:spcPts val="0"/>
              </a:spcBef>
              <a:spcAft>
                <a:spcPts val="0"/>
              </a:spcAft>
              <a:buNone/>
              <a:defRPr sz="1100">
                <a:solidFill>
                  <a:schemeClr val="accent1"/>
                </a:solidFill>
              </a:defRPr>
            </a:lvl7pPr>
            <a:lvl8pPr lvl="7" rtl="0" algn="ctr">
              <a:lnSpc>
                <a:spcPct val="115000"/>
              </a:lnSpc>
              <a:spcBef>
                <a:spcPts val="0"/>
              </a:spcBef>
              <a:spcAft>
                <a:spcPts val="0"/>
              </a:spcAft>
              <a:buNone/>
              <a:defRPr sz="1100">
                <a:solidFill>
                  <a:schemeClr val="accent1"/>
                </a:solidFill>
              </a:defRPr>
            </a:lvl8pPr>
            <a:lvl9pPr lvl="8" rtl="0" algn="ctr">
              <a:lnSpc>
                <a:spcPct val="115000"/>
              </a:lnSpc>
              <a:spcBef>
                <a:spcPts val="0"/>
              </a:spcBef>
              <a:spcAft>
                <a:spcPts val="0"/>
              </a:spcAft>
              <a:buNone/>
              <a:defRPr sz="1100">
                <a:solidFill>
                  <a:schemeClr val="accent1"/>
                </a:solidFill>
              </a:defRPr>
            </a:lvl9pPr>
          </a:lstStyle>
          <a:p/>
        </p:txBody>
      </p:sp>
      <p:sp>
        <p:nvSpPr>
          <p:cNvPr id="3100" name="Google Shape;3100;p277"/>
          <p:cNvSpPr txBox="1"/>
          <p:nvPr>
            <p:ph idx="8" type="subTitle"/>
          </p:nvPr>
        </p:nvSpPr>
        <p:spPr>
          <a:xfrm>
            <a:off x="1285069" y="3564541"/>
            <a:ext cx="1580100" cy="284400"/>
          </a:xfrm>
          <a:prstGeom prst="rect">
            <a:avLst/>
          </a:prstGeom>
        </p:spPr>
        <p:txBody>
          <a:bodyPr anchorCtr="0" anchor="b" bIns="91425" lIns="91425" spcFirstLastPara="1" rIns="91425" wrap="square" tIns="91425">
            <a:normAutofit/>
          </a:bodyPr>
          <a:lstStyle>
            <a:lvl1pPr lvl="0" rtl="0" algn="r">
              <a:lnSpc>
                <a:spcPct val="115000"/>
              </a:lnSpc>
              <a:spcBef>
                <a:spcPts val="0"/>
              </a:spcBef>
              <a:spcAft>
                <a:spcPts val="0"/>
              </a:spcAft>
              <a:buNone/>
              <a:defRPr sz="900">
                <a:latin typeface="Red Hat Text Medium"/>
                <a:ea typeface="Red Hat Text Medium"/>
                <a:cs typeface="Red Hat Text Medium"/>
                <a:sym typeface="Red Hat Text Medium"/>
              </a:defRPr>
            </a:lvl1pPr>
            <a:lvl2pPr lvl="1" rtl="0" algn="r">
              <a:lnSpc>
                <a:spcPct val="115000"/>
              </a:lnSpc>
              <a:spcBef>
                <a:spcPts val="0"/>
              </a:spcBef>
              <a:spcAft>
                <a:spcPts val="0"/>
              </a:spcAft>
              <a:buNone/>
              <a:defRPr sz="900">
                <a:latin typeface="Red Hat Text Medium"/>
                <a:ea typeface="Red Hat Text Medium"/>
                <a:cs typeface="Red Hat Text Medium"/>
                <a:sym typeface="Red Hat Text Medium"/>
              </a:defRPr>
            </a:lvl2pPr>
            <a:lvl3pPr lvl="2" rtl="0" algn="r">
              <a:lnSpc>
                <a:spcPct val="115000"/>
              </a:lnSpc>
              <a:spcBef>
                <a:spcPts val="0"/>
              </a:spcBef>
              <a:spcAft>
                <a:spcPts val="0"/>
              </a:spcAft>
              <a:buNone/>
              <a:defRPr sz="900">
                <a:latin typeface="Red Hat Text Medium"/>
                <a:ea typeface="Red Hat Text Medium"/>
                <a:cs typeface="Red Hat Text Medium"/>
                <a:sym typeface="Red Hat Text Medium"/>
              </a:defRPr>
            </a:lvl3pPr>
            <a:lvl4pPr lvl="3" rtl="0" algn="r">
              <a:lnSpc>
                <a:spcPct val="115000"/>
              </a:lnSpc>
              <a:spcBef>
                <a:spcPts val="0"/>
              </a:spcBef>
              <a:spcAft>
                <a:spcPts val="0"/>
              </a:spcAft>
              <a:buNone/>
              <a:defRPr sz="900">
                <a:latin typeface="Red Hat Text Medium"/>
                <a:ea typeface="Red Hat Text Medium"/>
                <a:cs typeface="Red Hat Text Medium"/>
                <a:sym typeface="Red Hat Text Medium"/>
              </a:defRPr>
            </a:lvl4pPr>
            <a:lvl5pPr lvl="4" rtl="0" algn="r">
              <a:lnSpc>
                <a:spcPct val="115000"/>
              </a:lnSpc>
              <a:spcBef>
                <a:spcPts val="0"/>
              </a:spcBef>
              <a:spcAft>
                <a:spcPts val="0"/>
              </a:spcAft>
              <a:buNone/>
              <a:defRPr sz="900">
                <a:latin typeface="Red Hat Text Medium"/>
                <a:ea typeface="Red Hat Text Medium"/>
                <a:cs typeface="Red Hat Text Medium"/>
                <a:sym typeface="Red Hat Text Medium"/>
              </a:defRPr>
            </a:lvl5pPr>
            <a:lvl6pPr lvl="5" rtl="0" algn="r">
              <a:lnSpc>
                <a:spcPct val="115000"/>
              </a:lnSpc>
              <a:spcBef>
                <a:spcPts val="0"/>
              </a:spcBef>
              <a:spcAft>
                <a:spcPts val="0"/>
              </a:spcAft>
              <a:buNone/>
              <a:defRPr sz="900">
                <a:latin typeface="Red Hat Text Medium"/>
                <a:ea typeface="Red Hat Text Medium"/>
                <a:cs typeface="Red Hat Text Medium"/>
                <a:sym typeface="Red Hat Text Medium"/>
              </a:defRPr>
            </a:lvl6pPr>
            <a:lvl7pPr lvl="6" rtl="0" algn="r">
              <a:lnSpc>
                <a:spcPct val="115000"/>
              </a:lnSpc>
              <a:spcBef>
                <a:spcPts val="0"/>
              </a:spcBef>
              <a:spcAft>
                <a:spcPts val="0"/>
              </a:spcAft>
              <a:buNone/>
              <a:defRPr sz="900">
                <a:latin typeface="Red Hat Text Medium"/>
                <a:ea typeface="Red Hat Text Medium"/>
                <a:cs typeface="Red Hat Text Medium"/>
                <a:sym typeface="Red Hat Text Medium"/>
              </a:defRPr>
            </a:lvl7pPr>
            <a:lvl8pPr lvl="7" rtl="0" algn="r">
              <a:lnSpc>
                <a:spcPct val="115000"/>
              </a:lnSpc>
              <a:spcBef>
                <a:spcPts val="0"/>
              </a:spcBef>
              <a:spcAft>
                <a:spcPts val="0"/>
              </a:spcAft>
              <a:buNone/>
              <a:defRPr sz="900">
                <a:latin typeface="Red Hat Text Medium"/>
                <a:ea typeface="Red Hat Text Medium"/>
                <a:cs typeface="Red Hat Text Medium"/>
                <a:sym typeface="Red Hat Text Medium"/>
              </a:defRPr>
            </a:lvl8pPr>
            <a:lvl9pPr lvl="8" rtl="0" algn="r">
              <a:lnSpc>
                <a:spcPct val="115000"/>
              </a:lnSpc>
              <a:spcBef>
                <a:spcPts val="0"/>
              </a:spcBef>
              <a:spcAft>
                <a:spcPts val="0"/>
              </a:spcAft>
              <a:buNone/>
              <a:defRPr sz="900">
                <a:latin typeface="Red Hat Text Medium"/>
                <a:ea typeface="Red Hat Text Medium"/>
                <a:cs typeface="Red Hat Text Medium"/>
                <a:sym typeface="Red Hat Text Medium"/>
              </a:defRPr>
            </a:lvl9pPr>
          </a:lstStyle>
          <a:p/>
        </p:txBody>
      </p:sp>
      <p:sp>
        <p:nvSpPr>
          <p:cNvPr id="3101" name="Google Shape;3101;p277"/>
          <p:cNvSpPr txBox="1"/>
          <p:nvPr>
            <p:ph idx="9" type="subTitle"/>
          </p:nvPr>
        </p:nvSpPr>
        <p:spPr>
          <a:xfrm>
            <a:off x="1285069" y="3869028"/>
            <a:ext cx="1580100" cy="506400"/>
          </a:xfrm>
          <a:prstGeom prst="rect">
            <a:avLst/>
          </a:prstGeom>
        </p:spPr>
        <p:txBody>
          <a:bodyPr anchorCtr="0" anchor="t" bIns="91425" lIns="91425" spcFirstLastPara="1" rIns="91425" wrap="square" tIns="91425">
            <a:normAutofit/>
          </a:bodyPr>
          <a:lstStyle>
            <a:lvl1pPr lvl="0" rtl="0" algn="r">
              <a:lnSpc>
                <a:spcPct val="115000"/>
              </a:lnSpc>
              <a:spcBef>
                <a:spcPts val="0"/>
              </a:spcBef>
              <a:spcAft>
                <a:spcPts val="0"/>
              </a:spcAft>
              <a:buNone/>
              <a:defRPr sz="900"/>
            </a:lvl1pPr>
            <a:lvl2pPr lvl="1" rtl="0" algn="r">
              <a:lnSpc>
                <a:spcPct val="115000"/>
              </a:lnSpc>
              <a:spcBef>
                <a:spcPts val="0"/>
              </a:spcBef>
              <a:spcAft>
                <a:spcPts val="0"/>
              </a:spcAft>
              <a:buNone/>
              <a:defRPr sz="900"/>
            </a:lvl2pPr>
            <a:lvl3pPr lvl="2" rtl="0" algn="r">
              <a:lnSpc>
                <a:spcPct val="115000"/>
              </a:lnSpc>
              <a:spcBef>
                <a:spcPts val="0"/>
              </a:spcBef>
              <a:spcAft>
                <a:spcPts val="0"/>
              </a:spcAft>
              <a:buNone/>
              <a:defRPr sz="900"/>
            </a:lvl3pPr>
            <a:lvl4pPr lvl="3" rtl="0" algn="r">
              <a:lnSpc>
                <a:spcPct val="115000"/>
              </a:lnSpc>
              <a:spcBef>
                <a:spcPts val="0"/>
              </a:spcBef>
              <a:spcAft>
                <a:spcPts val="0"/>
              </a:spcAft>
              <a:buNone/>
              <a:defRPr sz="900"/>
            </a:lvl4pPr>
            <a:lvl5pPr lvl="4" rtl="0" algn="r">
              <a:lnSpc>
                <a:spcPct val="115000"/>
              </a:lnSpc>
              <a:spcBef>
                <a:spcPts val="0"/>
              </a:spcBef>
              <a:spcAft>
                <a:spcPts val="0"/>
              </a:spcAft>
              <a:buNone/>
              <a:defRPr sz="900"/>
            </a:lvl5pPr>
            <a:lvl6pPr lvl="5" rtl="0" algn="r">
              <a:lnSpc>
                <a:spcPct val="115000"/>
              </a:lnSpc>
              <a:spcBef>
                <a:spcPts val="0"/>
              </a:spcBef>
              <a:spcAft>
                <a:spcPts val="0"/>
              </a:spcAft>
              <a:buNone/>
              <a:defRPr sz="900"/>
            </a:lvl6pPr>
            <a:lvl7pPr lvl="6" rtl="0" algn="r">
              <a:lnSpc>
                <a:spcPct val="115000"/>
              </a:lnSpc>
              <a:spcBef>
                <a:spcPts val="0"/>
              </a:spcBef>
              <a:spcAft>
                <a:spcPts val="0"/>
              </a:spcAft>
              <a:buNone/>
              <a:defRPr sz="900"/>
            </a:lvl7pPr>
            <a:lvl8pPr lvl="7" rtl="0" algn="r">
              <a:lnSpc>
                <a:spcPct val="115000"/>
              </a:lnSpc>
              <a:spcBef>
                <a:spcPts val="0"/>
              </a:spcBef>
              <a:spcAft>
                <a:spcPts val="0"/>
              </a:spcAft>
              <a:buNone/>
              <a:defRPr sz="900"/>
            </a:lvl8pPr>
            <a:lvl9pPr lvl="8" rtl="0" algn="r">
              <a:lnSpc>
                <a:spcPct val="115000"/>
              </a:lnSpc>
              <a:spcBef>
                <a:spcPts val="0"/>
              </a:spcBef>
              <a:spcAft>
                <a:spcPts val="0"/>
              </a:spcAft>
              <a:buNone/>
              <a:defRPr sz="900"/>
            </a:lvl9pPr>
          </a:lstStyle>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1 title">
  <p:cSld name="TITLE_1_3">
    <p:bg>
      <p:bgPr>
        <a:blipFill>
          <a:blip r:embed="rId2">
            <a:alphaModFix/>
          </a:blip>
          <a:stretch>
            <a:fillRect/>
          </a:stretch>
        </a:blipFill>
      </p:bgPr>
    </p:bg>
    <p:spTree>
      <p:nvGrpSpPr>
        <p:cNvPr id="3102" name="Shape 3102"/>
        <p:cNvGrpSpPr/>
        <p:nvPr/>
      </p:nvGrpSpPr>
      <p:grpSpPr>
        <a:xfrm>
          <a:off x="0" y="0"/>
          <a:ext cx="0" cy="0"/>
          <a:chOff x="0" y="0"/>
          <a:chExt cx="0" cy="0"/>
        </a:xfrm>
      </p:grpSpPr>
      <p:sp>
        <p:nvSpPr>
          <p:cNvPr id="3103" name="Google Shape;3103;p278"/>
          <p:cNvSpPr/>
          <p:nvPr/>
        </p:nvSpPr>
        <p:spPr>
          <a:xfrm>
            <a:off x="7212881" y="4409156"/>
            <a:ext cx="1931100" cy="7344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104" name="Google Shape;3104;p278"/>
          <p:cNvSpPr txBox="1"/>
          <p:nvPr>
            <p:ph idx="1" type="subTitle"/>
          </p:nvPr>
        </p:nvSpPr>
        <p:spPr>
          <a:xfrm>
            <a:off x="1562794" y="2641369"/>
            <a:ext cx="5649900" cy="6858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chemeClr val="lt1"/>
              </a:buClr>
              <a:buSzPts val="2100"/>
              <a:buFont typeface="Red Hat Display"/>
              <a:buNone/>
              <a:defRPr sz="2100">
                <a:solidFill>
                  <a:schemeClr val="lt1"/>
                </a:solidFill>
                <a:latin typeface="Red Hat Display"/>
                <a:ea typeface="Red Hat Display"/>
                <a:cs typeface="Red Hat Display"/>
                <a:sym typeface="Red Hat Display"/>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p:txBody>
      </p:sp>
      <p:sp>
        <p:nvSpPr>
          <p:cNvPr id="3105" name="Google Shape;3105;p278"/>
          <p:cNvSpPr txBox="1"/>
          <p:nvPr>
            <p:ph type="title"/>
          </p:nvPr>
        </p:nvSpPr>
        <p:spPr>
          <a:xfrm>
            <a:off x="1562906" y="1307719"/>
            <a:ext cx="5649900" cy="1200300"/>
          </a:xfrm>
          <a:prstGeom prst="rect">
            <a:avLst/>
          </a:prstGeom>
        </p:spPr>
        <p:txBody>
          <a:bodyPr anchorCtr="0" anchor="b" bIns="91425" lIns="91425" spcFirstLastPara="1" rIns="91425" wrap="square" tIns="91425">
            <a:normAutofit/>
          </a:bodyPr>
          <a:lstStyle>
            <a:lvl1pPr lvl="0" rtl="0">
              <a:lnSpc>
                <a:spcPct val="100000"/>
              </a:lnSpc>
              <a:spcBef>
                <a:spcPts val="0"/>
              </a:spcBef>
              <a:spcAft>
                <a:spcPts val="0"/>
              </a:spcAft>
              <a:buNone/>
              <a:defRPr sz="3600">
                <a:solidFill>
                  <a:schemeClr val="lt1"/>
                </a:solidFill>
                <a:latin typeface="Red Hat Display Medium"/>
                <a:ea typeface="Red Hat Display Medium"/>
                <a:cs typeface="Red Hat Display Medium"/>
                <a:sym typeface="Red Hat Display Medium"/>
              </a:defRPr>
            </a:lvl1pPr>
            <a:lvl2pPr lvl="1" rtl="0">
              <a:lnSpc>
                <a:spcPct val="105000"/>
              </a:lnSpc>
              <a:spcBef>
                <a:spcPts val="0"/>
              </a:spcBef>
              <a:spcAft>
                <a:spcPts val="0"/>
              </a:spcAft>
              <a:buNone/>
              <a:defRPr sz="3500">
                <a:solidFill>
                  <a:schemeClr val="lt1"/>
                </a:solidFill>
              </a:defRPr>
            </a:lvl2pPr>
            <a:lvl3pPr lvl="2" rtl="0">
              <a:lnSpc>
                <a:spcPct val="105000"/>
              </a:lnSpc>
              <a:spcBef>
                <a:spcPts val="0"/>
              </a:spcBef>
              <a:spcAft>
                <a:spcPts val="0"/>
              </a:spcAft>
              <a:buNone/>
              <a:defRPr sz="3500">
                <a:solidFill>
                  <a:schemeClr val="lt1"/>
                </a:solidFill>
              </a:defRPr>
            </a:lvl3pPr>
            <a:lvl4pPr lvl="3" rtl="0">
              <a:lnSpc>
                <a:spcPct val="105000"/>
              </a:lnSpc>
              <a:spcBef>
                <a:spcPts val="0"/>
              </a:spcBef>
              <a:spcAft>
                <a:spcPts val="0"/>
              </a:spcAft>
              <a:buNone/>
              <a:defRPr sz="3500">
                <a:solidFill>
                  <a:schemeClr val="lt1"/>
                </a:solidFill>
              </a:defRPr>
            </a:lvl4pPr>
            <a:lvl5pPr lvl="4" rtl="0">
              <a:lnSpc>
                <a:spcPct val="105000"/>
              </a:lnSpc>
              <a:spcBef>
                <a:spcPts val="0"/>
              </a:spcBef>
              <a:spcAft>
                <a:spcPts val="0"/>
              </a:spcAft>
              <a:buNone/>
              <a:defRPr sz="3500">
                <a:solidFill>
                  <a:schemeClr val="lt1"/>
                </a:solidFill>
              </a:defRPr>
            </a:lvl5pPr>
            <a:lvl6pPr lvl="5" rtl="0">
              <a:lnSpc>
                <a:spcPct val="105000"/>
              </a:lnSpc>
              <a:spcBef>
                <a:spcPts val="0"/>
              </a:spcBef>
              <a:spcAft>
                <a:spcPts val="0"/>
              </a:spcAft>
              <a:buNone/>
              <a:defRPr sz="3500">
                <a:solidFill>
                  <a:schemeClr val="lt1"/>
                </a:solidFill>
              </a:defRPr>
            </a:lvl6pPr>
            <a:lvl7pPr lvl="6" rtl="0">
              <a:lnSpc>
                <a:spcPct val="105000"/>
              </a:lnSpc>
              <a:spcBef>
                <a:spcPts val="0"/>
              </a:spcBef>
              <a:spcAft>
                <a:spcPts val="0"/>
              </a:spcAft>
              <a:buNone/>
              <a:defRPr sz="3500">
                <a:solidFill>
                  <a:schemeClr val="lt1"/>
                </a:solidFill>
              </a:defRPr>
            </a:lvl7pPr>
            <a:lvl8pPr lvl="7" rtl="0">
              <a:lnSpc>
                <a:spcPct val="105000"/>
              </a:lnSpc>
              <a:spcBef>
                <a:spcPts val="0"/>
              </a:spcBef>
              <a:spcAft>
                <a:spcPts val="0"/>
              </a:spcAft>
              <a:buNone/>
              <a:defRPr sz="3500">
                <a:solidFill>
                  <a:schemeClr val="lt1"/>
                </a:solidFill>
              </a:defRPr>
            </a:lvl8pPr>
            <a:lvl9pPr lvl="8" rtl="0">
              <a:lnSpc>
                <a:spcPct val="105000"/>
              </a:lnSpc>
              <a:spcBef>
                <a:spcPts val="0"/>
              </a:spcBef>
              <a:spcAft>
                <a:spcPts val="0"/>
              </a:spcAft>
              <a:buNone/>
              <a:defRPr sz="3500">
                <a:solidFill>
                  <a:schemeClr val="lt1"/>
                </a:solidFill>
              </a:defRPr>
            </a:lvl9pPr>
          </a:lstStyle>
          <a:p/>
        </p:txBody>
      </p:sp>
      <p:sp>
        <p:nvSpPr>
          <p:cNvPr id="3106" name="Google Shape;3106;p278"/>
          <p:cNvSpPr txBox="1"/>
          <p:nvPr>
            <p:ph idx="2" type="subTitle"/>
          </p:nvPr>
        </p:nvSpPr>
        <p:spPr>
          <a:xfrm>
            <a:off x="1562794" y="3454125"/>
            <a:ext cx="1530300" cy="454200"/>
          </a:xfrm>
          <a:prstGeom prst="rect">
            <a:avLst/>
          </a:prstGeom>
        </p:spPr>
        <p:txBody>
          <a:bodyPr anchorCtr="0" anchor="t" bIns="91425" lIns="91425" spcFirstLastPara="1" rIns="91425" wrap="square" tIns="91425">
            <a:normAutofit/>
          </a:bodyPr>
          <a:lstStyle>
            <a:lvl1pPr lvl="0" rtl="0">
              <a:lnSpc>
                <a:spcPct val="135000"/>
              </a:lnSpc>
              <a:spcBef>
                <a:spcPts val="0"/>
              </a:spcBef>
              <a:spcAft>
                <a:spcPts val="0"/>
              </a:spcAft>
              <a:buClr>
                <a:schemeClr val="lt1"/>
              </a:buClr>
              <a:buSzPts val="1100"/>
              <a:buFont typeface="Red Hat Display Medium"/>
              <a:buNone/>
              <a:defRPr sz="1100">
                <a:solidFill>
                  <a:schemeClr val="lt1"/>
                </a:solidFill>
                <a:latin typeface="Red Hat Display Medium"/>
                <a:ea typeface="Red Hat Display Medium"/>
                <a:cs typeface="Red Hat Display Medium"/>
                <a:sym typeface="Red Hat Display Medium"/>
              </a:defRPr>
            </a:lvl1pPr>
            <a:lvl2pPr lvl="1" rtl="0">
              <a:lnSpc>
                <a:spcPct val="135000"/>
              </a:lnSpc>
              <a:spcBef>
                <a:spcPts val="0"/>
              </a:spcBef>
              <a:spcAft>
                <a:spcPts val="0"/>
              </a:spcAft>
              <a:buClr>
                <a:schemeClr val="lt1"/>
              </a:buClr>
              <a:buSzPts val="1400"/>
              <a:buFont typeface="Red Hat Text Medium"/>
              <a:buNone/>
              <a:defRPr>
                <a:solidFill>
                  <a:schemeClr val="lt1"/>
                </a:solidFill>
                <a:latin typeface="Red Hat Text Medium"/>
                <a:ea typeface="Red Hat Text Medium"/>
                <a:cs typeface="Red Hat Text Medium"/>
                <a:sym typeface="Red Hat Text Medium"/>
              </a:defRPr>
            </a:lvl2pPr>
            <a:lvl3pPr lvl="2" rtl="0">
              <a:lnSpc>
                <a:spcPct val="135000"/>
              </a:lnSpc>
              <a:spcBef>
                <a:spcPts val="0"/>
              </a:spcBef>
              <a:spcAft>
                <a:spcPts val="0"/>
              </a:spcAft>
              <a:buClr>
                <a:schemeClr val="lt1"/>
              </a:buClr>
              <a:buSzPts val="1400"/>
              <a:buFont typeface="Red Hat Text Medium"/>
              <a:buNone/>
              <a:defRPr>
                <a:solidFill>
                  <a:schemeClr val="lt1"/>
                </a:solidFill>
                <a:latin typeface="Red Hat Text Medium"/>
                <a:ea typeface="Red Hat Text Medium"/>
                <a:cs typeface="Red Hat Text Medium"/>
                <a:sym typeface="Red Hat Text Medium"/>
              </a:defRPr>
            </a:lvl3pPr>
            <a:lvl4pPr lvl="3" rtl="0">
              <a:lnSpc>
                <a:spcPct val="135000"/>
              </a:lnSpc>
              <a:spcBef>
                <a:spcPts val="0"/>
              </a:spcBef>
              <a:spcAft>
                <a:spcPts val="0"/>
              </a:spcAft>
              <a:buClr>
                <a:schemeClr val="lt1"/>
              </a:buClr>
              <a:buSzPts val="1400"/>
              <a:buFont typeface="Red Hat Text Medium"/>
              <a:buNone/>
              <a:defRPr>
                <a:solidFill>
                  <a:schemeClr val="lt1"/>
                </a:solidFill>
                <a:latin typeface="Red Hat Text Medium"/>
                <a:ea typeface="Red Hat Text Medium"/>
                <a:cs typeface="Red Hat Text Medium"/>
                <a:sym typeface="Red Hat Text Medium"/>
              </a:defRPr>
            </a:lvl4pPr>
            <a:lvl5pPr lvl="4" rtl="0">
              <a:lnSpc>
                <a:spcPct val="135000"/>
              </a:lnSpc>
              <a:spcBef>
                <a:spcPts val="0"/>
              </a:spcBef>
              <a:spcAft>
                <a:spcPts val="0"/>
              </a:spcAft>
              <a:buClr>
                <a:schemeClr val="lt1"/>
              </a:buClr>
              <a:buSzPts val="1400"/>
              <a:buFont typeface="Red Hat Text Medium"/>
              <a:buNone/>
              <a:defRPr>
                <a:solidFill>
                  <a:schemeClr val="lt1"/>
                </a:solidFill>
                <a:latin typeface="Red Hat Text Medium"/>
                <a:ea typeface="Red Hat Text Medium"/>
                <a:cs typeface="Red Hat Text Medium"/>
                <a:sym typeface="Red Hat Text Medium"/>
              </a:defRPr>
            </a:lvl5pPr>
            <a:lvl6pPr lvl="5" rtl="0">
              <a:lnSpc>
                <a:spcPct val="135000"/>
              </a:lnSpc>
              <a:spcBef>
                <a:spcPts val="0"/>
              </a:spcBef>
              <a:spcAft>
                <a:spcPts val="0"/>
              </a:spcAft>
              <a:buClr>
                <a:schemeClr val="lt1"/>
              </a:buClr>
              <a:buSzPts val="1400"/>
              <a:buFont typeface="Red Hat Text Medium"/>
              <a:buNone/>
              <a:defRPr>
                <a:solidFill>
                  <a:schemeClr val="lt1"/>
                </a:solidFill>
                <a:latin typeface="Red Hat Text Medium"/>
                <a:ea typeface="Red Hat Text Medium"/>
                <a:cs typeface="Red Hat Text Medium"/>
                <a:sym typeface="Red Hat Text Medium"/>
              </a:defRPr>
            </a:lvl6pPr>
            <a:lvl7pPr lvl="6" rtl="0">
              <a:lnSpc>
                <a:spcPct val="135000"/>
              </a:lnSpc>
              <a:spcBef>
                <a:spcPts val="0"/>
              </a:spcBef>
              <a:spcAft>
                <a:spcPts val="0"/>
              </a:spcAft>
              <a:buClr>
                <a:schemeClr val="lt1"/>
              </a:buClr>
              <a:buSzPts val="1400"/>
              <a:buFont typeface="Red Hat Text Medium"/>
              <a:buNone/>
              <a:defRPr>
                <a:solidFill>
                  <a:schemeClr val="lt1"/>
                </a:solidFill>
                <a:latin typeface="Red Hat Text Medium"/>
                <a:ea typeface="Red Hat Text Medium"/>
                <a:cs typeface="Red Hat Text Medium"/>
                <a:sym typeface="Red Hat Text Medium"/>
              </a:defRPr>
            </a:lvl7pPr>
            <a:lvl8pPr lvl="7" rtl="0">
              <a:lnSpc>
                <a:spcPct val="135000"/>
              </a:lnSpc>
              <a:spcBef>
                <a:spcPts val="0"/>
              </a:spcBef>
              <a:spcAft>
                <a:spcPts val="0"/>
              </a:spcAft>
              <a:buClr>
                <a:schemeClr val="lt1"/>
              </a:buClr>
              <a:buSzPts val="1400"/>
              <a:buFont typeface="Red Hat Text Medium"/>
              <a:buNone/>
              <a:defRPr>
                <a:solidFill>
                  <a:schemeClr val="lt1"/>
                </a:solidFill>
                <a:latin typeface="Red Hat Text Medium"/>
                <a:ea typeface="Red Hat Text Medium"/>
                <a:cs typeface="Red Hat Text Medium"/>
                <a:sym typeface="Red Hat Text Medium"/>
              </a:defRPr>
            </a:lvl8pPr>
            <a:lvl9pPr lvl="8" rtl="0">
              <a:lnSpc>
                <a:spcPct val="135000"/>
              </a:lnSpc>
              <a:spcBef>
                <a:spcPts val="0"/>
              </a:spcBef>
              <a:spcAft>
                <a:spcPts val="0"/>
              </a:spcAft>
              <a:buClr>
                <a:schemeClr val="lt1"/>
              </a:buClr>
              <a:buSzPts val="1400"/>
              <a:buFont typeface="Red Hat Text Medium"/>
              <a:buNone/>
              <a:defRPr>
                <a:solidFill>
                  <a:schemeClr val="lt1"/>
                </a:solidFill>
                <a:latin typeface="Red Hat Text Medium"/>
                <a:ea typeface="Red Hat Text Medium"/>
                <a:cs typeface="Red Hat Text Medium"/>
                <a:sym typeface="Red Hat Text Medium"/>
              </a:defRPr>
            </a:lvl9pPr>
          </a:lstStyle>
          <a:p/>
        </p:txBody>
      </p:sp>
      <p:sp>
        <p:nvSpPr>
          <p:cNvPr id="3107" name="Google Shape;3107;p278"/>
          <p:cNvSpPr txBox="1"/>
          <p:nvPr>
            <p:ph idx="3" type="subTitle"/>
          </p:nvPr>
        </p:nvSpPr>
        <p:spPr>
          <a:xfrm>
            <a:off x="3353888" y="3454125"/>
            <a:ext cx="1530300" cy="454200"/>
          </a:xfrm>
          <a:prstGeom prst="rect">
            <a:avLst/>
          </a:prstGeom>
        </p:spPr>
        <p:txBody>
          <a:bodyPr anchorCtr="0" anchor="t" bIns="91425" lIns="91425" spcFirstLastPara="1" rIns="91425" wrap="square" tIns="91425">
            <a:normAutofit/>
          </a:bodyPr>
          <a:lstStyle>
            <a:lvl1pPr lvl="0" rtl="0">
              <a:lnSpc>
                <a:spcPct val="135000"/>
              </a:lnSpc>
              <a:spcBef>
                <a:spcPts val="0"/>
              </a:spcBef>
              <a:spcAft>
                <a:spcPts val="0"/>
              </a:spcAft>
              <a:buClr>
                <a:schemeClr val="lt1"/>
              </a:buClr>
              <a:buSzPts val="1100"/>
              <a:buFont typeface="Red Hat Display Medium"/>
              <a:buNone/>
              <a:defRPr sz="1100">
                <a:solidFill>
                  <a:schemeClr val="lt1"/>
                </a:solidFill>
                <a:latin typeface="Red Hat Display Medium"/>
                <a:ea typeface="Red Hat Display Medium"/>
                <a:cs typeface="Red Hat Display Medium"/>
                <a:sym typeface="Red Hat Display Medium"/>
              </a:defRPr>
            </a:lvl1pPr>
            <a:lvl2pPr lvl="1" rtl="0">
              <a:lnSpc>
                <a:spcPct val="135000"/>
              </a:lnSpc>
              <a:spcBef>
                <a:spcPts val="0"/>
              </a:spcBef>
              <a:spcAft>
                <a:spcPts val="0"/>
              </a:spcAft>
              <a:buClr>
                <a:schemeClr val="lt1"/>
              </a:buClr>
              <a:buSzPts val="1400"/>
              <a:buFont typeface="Red Hat Text Medium"/>
              <a:buNone/>
              <a:defRPr>
                <a:solidFill>
                  <a:schemeClr val="lt1"/>
                </a:solidFill>
                <a:latin typeface="Red Hat Text Medium"/>
                <a:ea typeface="Red Hat Text Medium"/>
                <a:cs typeface="Red Hat Text Medium"/>
                <a:sym typeface="Red Hat Text Medium"/>
              </a:defRPr>
            </a:lvl2pPr>
            <a:lvl3pPr lvl="2" rtl="0">
              <a:lnSpc>
                <a:spcPct val="135000"/>
              </a:lnSpc>
              <a:spcBef>
                <a:spcPts val="0"/>
              </a:spcBef>
              <a:spcAft>
                <a:spcPts val="0"/>
              </a:spcAft>
              <a:buClr>
                <a:schemeClr val="lt1"/>
              </a:buClr>
              <a:buSzPts val="1400"/>
              <a:buFont typeface="Red Hat Text Medium"/>
              <a:buNone/>
              <a:defRPr>
                <a:solidFill>
                  <a:schemeClr val="lt1"/>
                </a:solidFill>
                <a:latin typeface="Red Hat Text Medium"/>
                <a:ea typeface="Red Hat Text Medium"/>
                <a:cs typeface="Red Hat Text Medium"/>
                <a:sym typeface="Red Hat Text Medium"/>
              </a:defRPr>
            </a:lvl3pPr>
            <a:lvl4pPr lvl="3" rtl="0">
              <a:lnSpc>
                <a:spcPct val="135000"/>
              </a:lnSpc>
              <a:spcBef>
                <a:spcPts val="0"/>
              </a:spcBef>
              <a:spcAft>
                <a:spcPts val="0"/>
              </a:spcAft>
              <a:buClr>
                <a:schemeClr val="lt1"/>
              </a:buClr>
              <a:buSzPts val="1400"/>
              <a:buFont typeface="Red Hat Text Medium"/>
              <a:buNone/>
              <a:defRPr>
                <a:solidFill>
                  <a:schemeClr val="lt1"/>
                </a:solidFill>
                <a:latin typeface="Red Hat Text Medium"/>
                <a:ea typeface="Red Hat Text Medium"/>
                <a:cs typeface="Red Hat Text Medium"/>
                <a:sym typeface="Red Hat Text Medium"/>
              </a:defRPr>
            </a:lvl4pPr>
            <a:lvl5pPr lvl="4" rtl="0">
              <a:lnSpc>
                <a:spcPct val="135000"/>
              </a:lnSpc>
              <a:spcBef>
                <a:spcPts val="0"/>
              </a:spcBef>
              <a:spcAft>
                <a:spcPts val="0"/>
              </a:spcAft>
              <a:buClr>
                <a:schemeClr val="lt1"/>
              </a:buClr>
              <a:buSzPts val="1400"/>
              <a:buFont typeface="Red Hat Text Medium"/>
              <a:buNone/>
              <a:defRPr>
                <a:solidFill>
                  <a:schemeClr val="lt1"/>
                </a:solidFill>
                <a:latin typeface="Red Hat Text Medium"/>
                <a:ea typeface="Red Hat Text Medium"/>
                <a:cs typeface="Red Hat Text Medium"/>
                <a:sym typeface="Red Hat Text Medium"/>
              </a:defRPr>
            </a:lvl5pPr>
            <a:lvl6pPr lvl="5" rtl="0">
              <a:lnSpc>
                <a:spcPct val="135000"/>
              </a:lnSpc>
              <a:spcBef>
                <a:spcPts val="0"/>
              </a:spcBef>
              <a:spcAft>
                <a:spcPts val="0"/>
              </a:spcAft>
              <a:buClr>
                <a:schemeClr val="lt1"/>
              </a:buClr>
              <a:buSzPts val="1400"/>
              <a:buFont typeface="Red Hat Text Medium"/>
              <a:buNone/>
              <a:defRPr>
                <a:solidFill>
                  <a:schemeClr val="lt1"/>
                </a:solidFill>
                <a:latin typeface="Red Hat Text Medium"/>
                <a:ea typeface="Red Hat Text Medium"/>
                <a:cs typeface="Red Hat Text Medium"/>
                <a:sym typeface="Red Hat Text Medium"/>
              </a:defRPr>
            </a:lvl6pPr>
            <a:lvl7pPr lvl="6" rtl="0">
              <a:lnSpc>
                <a:spcPct val="135000"/>
              </a:lnSpc>
              <a:spcBef>
                <a:spcPts val="0"/>
              </a:spcBef>
              <a:spcAft>
                <a:spcPts val="0"/>
              </a:spcAft>
              <a:buClr>
                <a:schemeClr val="lt1"/>
              </a:buClr>
              <a:buSzPts val="1400"/>
              <a:buFont typeface="Red Hat Text Medium"/>
              <a:buNone/>
              <a:defRPr>
                <a:solidFill>
                  <a:schemeClr val="lt1"/>
                </a:solidFill>
                <a:latin typeface="Red Hat Text Medium"/>
                <a:ea typeface="Red Hat Text Medium"/>
                <a:cs typeface="Red Hat Text Medium"/>
                <a:sym typeface="Red Hat Text Medium"/>
              </a:defRPr>
            </a:lvl7pPr>
            <a:lvl8pPr lvl="7" rtl="0">
              <a:lnSpc>
                <a:spcPct val="135000"/>
              </a:lnSpc>
              <a:spcBef>
                <a:spcPts val="0"/>
              </a:spcBef>
              <a:spcAft>
                <a:spcPts val="0"/>
              </a:spcAft>
              <a:buClr>
                <a:schemeClr val="lt1"/>
              </a:buClr>
              <a:buSzPts val="1400"/>
              <a:buFont typeface="Red Hat Text Medium"/>
              <a:buNone/>
              <a:defRPr>
                <a:solidFill>
                  <a:schemeClr val="lt1"/>
                </a:solidFill>
                <a:latin typeface="Red Hat Text Medium"/>
                <a:ea typeface="Red Hat Text Medium"/>
                <a:cs typeface="Red Hat Text Medium"/>
                <a:sym typeface="Red Hat Text Medium"/>
              </a:defRPr>
            </a:lvl8pPr>
            <a:lvl9pPr lvl="8" rtl="0">
              <a:lnSpc>
                <a:spcPct val="135000"/>
              </a:lnSpc>
              <a:spcBef>
                <a:spcPts val="0"/>
              </a:spcBef>
              <a:spcAft>
                <a:spcPts val="0"/>
              </a:spcAft>
              <a:buClr>
                <a:schemeClr val="lt1"/>
              </a:buClr>
              <a:buSzPts val="1400"/>
              <a:buFont typeface="Red Hat Text Medium"/>
              <a:buNone/>
              <a:defRPr>
                <a:solidFill>
                  <a:schemeClr val="lt1"/>
                </a:solidFill>
                <a:latin typeface="Red Hat Text Medium"/>
                <a:ea typeface="Red Hat Text Medium"/>
                <a:cs typeface="Red Hat Text Medium"/>
                <a:sym typeface="Red Hat Text Medium"/>
              </a:defRPr>
            </a:lvl9pPr>
          </a:lstStyle>
          <a:p/>
        </p:txBody>
      </p:sp>
      <p:pic>
        <p:nvPicPr>
          <p:cNvPr id="3108" name="Google Shape;3108;p278"/>
          <p:cNvPicPr preferRelativeResize="0"/>
          <p:nvPr/>
        </p:nvPicPr>
        <p:blipFill>
          <a:blip r:embed="rId3">
            <a:alphaModFix/>
          </a:blip>
          <a:stretch>
            <a:fillRect/>
          </a:stretch>
        </p:blipFill>
        <p:spPr>
          <a:xfrm>
            <a:off x="7580138" y="4652989"/>
            <a:ext cx="1185206" cy="279575"/>
          </a:xfrm>
          <a:prstGeom prst="rect">
            <a:avLst/>
          </a:prstGeom>
          <a:noFill/>
          <a:ln>
            <a:noFill/>
          </a:ln>
        </p:spPr>
      </p:pic>
      <p:cxnSp>
        <p:nvCxnSpPr>
          <p:cNvPr id="3109" name="Google Shape;3109;p278"/>
          <p:cNvCxnSpPr/>
          <p:nvPr/>
        </p:nvCxnSpPr>
        <p:spPr>
          <a:xfrm rot="10800000">
            <a:off x="335825" y="4801200"/>
            <a:ext cx="0" cy="342300"/>
          </a:xfrm>
          <a:prstGeom prst="straightConnector1">
            <a:avLst/>
          </a:prstGeom>
          <a:noFill/>
          <a:ln cap="flat" cmpd="sng" w="9525">
            <a:solidFill>
              <a:srgbClr val="EE0000"/>
            </a:solidFill>
            <a:prstDash val="solid"/>
            <a:round/>
            <a:headEnd len="med" w="med" type="none"/>
            <a:tailEnd len="med" w="med" type="none"/>
          </a:ln>
        </p:spPr>
      </p:cxnSp>
      <p:sp>
        <p:nvSpPr>
          <p:cNvPr id="3110" name="Google Shape;3110;p278"/>
          <p:cNvSpPr txBox="1"/>
          <p:nvPr>
            <p:ph idx="12" type="sldNum"/>
          </p:nvPr>
        </p:nvSpPr>
        <p:spPr>
          <a:xfrm>
            <a:off x="61481" y="4627167"/>
            <a:ext cx="548700" cy="107700"/>
          </a:xfrm>
          <a:prstGeom prst="rect">
            <a:avLst/>
          </a:prstGeom>
        </p:spPr>
        <p:txBody>
          <a:bodyPr anchorCtr="0" anchor="b" bIns="0" lIns="0" spcFirstLastPara="1" rIns="0" wrap="square" tIns="0">
            <a:norm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1 3">
  <p:cSld name="CUSTOM_4_21_2">
    <p:spTree>
      <p:nvGrpSpPr>
        <p:cNvPr id="3111" name="Shape 3111"/>
        <p:cNvGrpSpPr/>
        <p:nvPr/>
      </p:nvGrpSpPr>
      <p:grpSpPr>
        <a:xfrm>
          <a:off x="0" y="0"/>
          <a:ext cx="0" cy="0"/>
          <a:chOff x="0" y="0"/>
          <a:chExt cx="0" cy="0"/>
        </a:xfrm>
      </p:grpSpPr>
      <p:sp>
        <p:nvSpPr>
          <p:cNvPr id="3112" name="Google Shape;3112;p279"/>
          <p:cNvSpPr txBox="1"/>
          <p:nvPr>
            <p:ph idx="1" type="subTitle"/>
          </p:nvPr>
        </p:nvSpPr>
        <p:spPr>
          <a:xfrm>
            <a:off x="335831" y="41580"/>
            <a:ext cx="3861600" cy="612300"/>
          </a:xfrm>
          <a:prstGeom prst="rect">
            <a:avLst/>
          </a:prstGeom>
        </p:spPr>
        <p:txBody>
          <a:bodyPr anchorCtr="0" anchor="ctr" bIns="68575" lIns="329175" spcFirstLastPara="1" rIns="68575" wrap="square" tIns="68575">
            <a:normAutofit/>
          </a:bodyPr>
          <a:lstStyle>
            <a:lvl1pPr lvl="0"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p:txBody>
      </p:sp>
      <p:cxnSp>
        <p:nvCxnSpPr>
          <p:cNvPr id="3113" name="Google Shape;3113;p279"/>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3114" name="Google Shape;3114;p279"/>
          <p:cNvCxnSpPr/>
          <p:nvPr/>
        </p:nvCxnSpPr>
        <p:spPr>
          <a:xfrm rot="10800000">
            <a:off x="335825" y="4801200"/>
            <a:ext cx="0" cy="342300"/>
          </a:xfrm>
          <a:prstGeom prst="straightConnector1">
            <a:avLst/>
          </a:prstGeom>
          <a:noFill/>
          <a:ln cap="flat" cmpd="sng" w="9525">
            <a:solidFill>
              <a:schemeClr val="accent1"/>
            </a:solidFill>
            <a:prstDash val="solid"/>
            <a:round/>
            <a:headEnd len="med" w="med" type="none"/>
            <a:tailEnd len="med" w="med" type="none"/>
          </a:ln>
        </p:spPr>
      </p:cxnSp>
      <p:sp>
        <p:nvSpPr>
          <p:cNvPr id="3115" name="Google Shape;3115;p279"/>
          <p:cNvSpPr txBox="1"/>
          <p:nvPr>
            <p:ph idx="12" type="sldNum"/>
          </p:nvPr>
        </p:nvSpPr>
        <p:spPr>
          <a:xfrm>
            <a:off x="61481" y="4627167"/>
            <a:ext cx="548700" cy="107700"/>
          </a:xfrm>
          <a:prstGeom prst="rect">
            <a:avLst/>
          </a:prstGeom>
        </p:spPr>
        <p:txBody>
          <a:bodyPr anchorCtr="0" anchor="b" bIns="0" lIns="0" spcFirstLastPara="1" rIns="0" wrap="square" tIns="0">
            <a:norm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3116" name="Google Shape;3116;p279"/>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3117" name="Google Shape;3117;p279"/>
          <p:cNvSpPr txBox="1"/>
          <p:nvPr>
            <p:ph idx="2" type="subTitle"/>
          </p:nvPr>
        </p:nvSpPr>
        <p:spPr>
          <a:xfrm>
            <a:off x="663788" y="4627163"/>
            <a:ext cx="6001800" cy="420000"/>
          </a:xfrm>
          <a:prstGeom prst="rect">
            <a:avLst/>
          </a:prstGeom>
        </p:spPr>
        <p:txBody>
          <a:bodyPr anchorCtr="0" anchor="b" bIns="91425" lIns="91425" spcFirstLastPara="1" rIns="91425" wrap="square" tIns="91425">
            <a:norm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
        <p:nvSpPr>
          <p:cNvPr id="3118" name="Google Shape;3118;p279"/>
          <p:cNvSpPr txBox="1"/>
          <p:nvPr>
            <p:ph type="title"/>
          </p:nvPr>
        </p:nvSpPr>
        <p:spPr>
          <a:xfrm>
            <a:off x="663788" y="825263"/>
            <a:ext cx="7816500" cy="414900"/>
          </a:xfrm>
          <a:prstGeom prst="rect">
            <a:avLst/>
          </a:prstGeom>
        </p:spPr>
        <p:txBody>
          <a:bodyPr anchorCtr="0" anchor="t" bIns="91425" lIns="91425" spcFirstLastPara="1" rIns="91425" wrap="square" tIns="91425">
            <a:normAutofit/>
          </a:bodyPr>
          <a:lstStyle>
            <a:lvl1pPr lvl="0" rtl="0" algn="ctr">
              <a:lnSpc>
                <a:spcPct val="130000"/>
              </a:lnSpc>
              <a:spcBef>
                <a:spcPts val="0"/>
              </a:spcBef>
              <a:spcAft>
                <a:spcPts val="0"/>
              </a:spcAft>
              <a:buNone/>
              <a:defRPr sz="21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sp>
        <p:nvSpPr>
          <p:cNvPr id="3119" name="Google Shape;3119;p279"/>
          <p:cNvSpPr txBox="1"/>
          <p:nvPr>
            <p:ph idx="3" type="subTitle"/>
          </p:nvPr>
        </p:nvSpPr>
        <p:spPr>
          <a:xfrm>
            <a:off x="663844" y="1240163"/>
            <a:ext cx="7816500" cy="219000"/>
          </a:xfrm>
          <a:prstGeom prst="rect">
            <a:avLst/>
          </a:prstGeom>
        </p:spPr>
        <p:txBody>
          <a:bodyPr anchorCtr="0" anchor="t" bIns="91425" lIns="91425" spcFirstLastPara="1" rIns="91425" wrap="square" tIns="91425">
            <a:normAutofit/>
          </a:bodyPr>
          <a:lstStyle>
            <a:lvl1pPr lvl="0" rtl="0" algn="ctr">
              <a:spcBef>
                <a:spcPts val="0"/>
              </a:spcBef>
              <a:spcAft>
                <a:spcPts val="0"/>
              </a:spcAft>
              <a:buNone/>
              <a:defRPr sz="1400">
                <a:solidFill>
                  <a:schemeClr val="accent1"/>
                </a:solidFill>
              </a:defRPr>
            </a:lvl1pPr>
            <a:lvl2pPr lvl="1" rtl="0" algn="ctr">
              <a:spcBef>
                <a:spcPts val="1200"/>
              </a:spcBef>
              <a:spcAft>
                <a:spcPts val="0"/>
              </a:spcAft>
              <a:buNone/>
              <a:defRPr sz="1400">
                <a:solidFill>
                  <a:schemeClr val="accent1"/>
                </a:solidFill>
              </a:defRPr>
            </a:lvl2pPr>
            <a:lvl3pPr lvl="2" rtl="0" algn="ctr">
              <a:spcBef>
                <a:spcPts val="1200"/>
              </a:spcBef>
              <a:spcAft>
                <a:spcPts val="0"/>
              </a:spcAft>
              <a:buNone/>
              <a:defRPr sz="1400">
                <a:solidFill>
                  <a:schemeClr val="accent1"/>
                </a:solidFill>
              </a:defRPr>
            </a:lvl3pPr>
            <a:lvl4pPr lvl="3" rtl="0" algn="ctr">
              <a:spcBef>
                <a:spcPts val="1200"/>
              </a:spcBef>
              <a:spcAft>
                <a:spcPts val="0"/>
              </a:spcAft>
              <a:buNone/>
              <a:defRPr sz="1400">
                <a:solidFill>
                  <a:schemeClr val="accent1"/>
                </a:solidFill>
              </a:defRPr>
            </a:lvl4pPr>
            <a:lvl5pPr lvl="4" rtl="0" algn="ctr">
              <a:spcBef>
                <a:spcPts val="1200"/>
              </a:spcBef>
              <a:spcAft>
                <a:spcPts val="0"/>
              </a:spcAft>
              <a:buNone/>
              <a:defRPr sz="1400">
                <a:solidFill>
                  <a:schemeClr val="accent1"/>
                </a:solidFill>
              </a:defRPr>
            </a:lvl5pPr>
            <a:lvl6pPr lvl="5" rtl="0" algn="ctr">
              <a:spcBef>
                <a:spcPts val="1200"/>
              </a:spcBef>
              <a:spcAft>
                <a:spcPts val="0"/>
              </a:spcAft>
              <a:buNone/>
              <a:defRPr sz="1400">
                <a:solidFill>
                  <a:schemeClr val="accent1"/>
                </a:solidFill>
              </a:defRPr>
            </a:lvl6pPr>
            <a:lvl7pPr lvl="6" rtl="0" algn="ctr">
              <a:spcBef>
                <a:spcPts val="1200"/>
              </a:spcBef>
              <a:spcAft>
                <a:spcPts val="0"/>
              </a:spcAft>
              <a:buNone/>
              <a:defRPr sz="1400">
                <a:solidFill>
                  <a:schemeClr val="accent1"/>
                </a:solidFill>
              </a:defRPr>
            </a:lvl7pPr>
            <a:lvl8pPr lvl="7" rtl="0" algn="ctr">
              <a:spcBef>
                <a:spcPts val="1200"/>
              </a:spcBef>
              <a:spcAft>
                <a:spcPts val="0"/>
              </a:spcAft>
              <a:buNone/>
              <a:defRPr sz="1400">
                <a:solidFill>
                  <a:schemeClr val="accent1"/>
                </a:solidFill>
              </a:defRPr>
            </a:lvl8pPr>
            <a:lvl9pPr lvl="8" rtl="0" algn="ctr">
              <a:spcBef>
                <a:spcPts val="1200"/>
              </a:spcBef>
              <a:spcAft>
                <a:spcPts val="1200"/>
              </a:spcAft>
              <a:buNone/>
              <a:defRPr sz="1400">
                <a:solidFill>
                  <a:schemeClr val="accent1"/>
                </a:solidFill>
              </a:defRPr>
            </a:lvl9pPr>
          </a:lstStyle>
          <a:p/>
        </p:txBody>
      </p:sp>
      <p:pic>
        <p:nvPicPr>
          <p:cNvPr id="3120" name="Google Shape;3120;p279"/>
          <p:cNvPicPr preferRelativeResize="0"/>
          <p:nvPr/>
        </p:nvPicPr>
        <p:blipFill rotWithShape="1">
          <a:blip r:embed="rId3">
            <a:alphaModFix amt="24000"/>
          </a:blip>
          <a:srcRect b="6422" l="-9454" r="49617" t="4625"/>
          <a:stretch/>
        </p:blipFill>
        <p:spPr>
          <a:xfrm>
            <a:off x="3672638" y="0"/>
            <a:ext cx="5471421" cy="4575059"/>
          </a:xfrm>
          <a:prstGeom prst="rect">
            <a:avLst/>
          </a:prstGeom>
          <a:noFill/>
          <a:ln>
            <a:noFill/>
          </a:ln>
        </p:spPr>
      </p:pic>
    </p:spTree>
  </p:cSld>
  <p:clrMapOvr>
    <a:masterClrMapping/>
  </p:clrMapOvr>
</p:sldLayout>
</file>

<file path=ppt/slideLayouts/slideLayout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body">
  <p:cSld name="CUSTOM_4_17_2_1">
    <p:spTree>
      <p:nvGrpSpPr>
        <p:cNvPr id="3121" name="Shape 3121"/>
        <p:cNvGrpSpPr/>
        <p:nvPr/>
      </p:nvGrpSpPr>
      <p:grpSpPr>
        <a:xfrm>
          <a:off x="0" y="0"/>
          <a:ext cx="0" cy="0"/>
          <a:chOff x="0" y="0"/>
          <a:chExt cx="0" cy="0"/>
        </a:xfrm>
      </p:grpSpPr>
      <p:sp>
        <p:nvSpPr>
          <p:cNvPr id="3122" name="Google Shape;3122;p280"/>
          <p:cNvSpPr txBox="1"/>
          <p:nvPr>
            <p:ph idx="1" type="subTitle"/>
          </p:nvPr>
        </p:nvSpPr>
        <p:spPr>
          <a:xfrm>
            <a:off x="335831" y="41580"/>
            <a:ext cx="3861600" cy="612300"/>
          </a:xfrm>
          <a:prstGeom prst="rect">
            <a:avLst/>
          </a:prstGeom>
        </p:spPr>
        <p:txBody>
          <a:bodyPr anchorCtr="0" anchor="ctr" bIns="68575" lIns="329175" spcFirstLastPara="1" rIns="68575" wrap="square" tIns="68575">
            <a:normAutofit/>
          </a:bodyPr>
          <a:lstStyle>
            <a:lvl1pPr lvl="0"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p:txBody>
      </p:sp>
      <p:cxnSp>
        <p:nvCxnSpPr>
          <p:cNvPr id="3123" name="Google Shape;3123;p280"/>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3124" name="Google Shape;3124;p280"/>
          <p:cNvCxnSpPr/>
          <p:nvPr/>
        </p:nvCxnSpPr>
        <p:spPr>
          <a:xfrm rot="10800000">
            <a:off x="335825" y="4801200"/>
            <a:ext cx="0" cy="342300"/>
          </a:xfrm>
          <a:prstGeom prst="straightConnector1">
            <a:avLst/>
          </a:prstGeom>
          <a:noFill/>
          <a:ln cap="flat" cmpd="sng" w="9525">
            <a:solidFill>
              <a:schemeClr val="accent1"/>
            </a:solidFill>
            <a:prstDash val="solid"/>
            <a:round/>
            <a:headEnd len="med" w="med" type="none"/>
            <a:tailEnd len="med" w="med" type="none"/>
          </a:ln>
        </p:spPr>
      </p:cxnSp>
      <p:sp>
        <p:nvSpPr>
          <p:cNvPr id="3125" name="Google Shape;3125;p280"/>
          <p:cNvSpPr txBox="1"/>
          <p:nvPr>
            <p:ph idx="12" type="sldNum"/>
          </p:nvPr>
        </p:nvSpPr>
        <p:spPr>
          <a:xfrm>
            <a:off x="61481" y="4627167"/>
            <a:ext cx="548700" cy="107700"/>
          </a:xfrm>
          <a:prstGeom prst="rect">
            <a:avLst/>
          </a:prstGeom>
        </p:spPr>
        <p:txBody>
          <a:bodyPr anchorCtr="0" anchor="b" bIns="0" lIns="0" spcFirstLastPara="1" rIns="0" wrap="square" tIns="0">
            <a:norm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3126" name="Google Shape;3126;p280"/>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3127" name="Google Shape;3127;p280"/>
          <p:cNvSpPr txBox="1"/>
          <p:nvPr>
            <p:ph idx="2" type="subTitle"/>
          </p:nvPr>
        </p:nvSpPr>
        <p:spPr>
          <a:xfrm>
            <a:off x="663788" y="4627163"/>
            <a:ext cx="6001800" cy="420000"/>
          </a:xfrm>
          <a:prstGeom prst="rect">
            <a:avLst/>
          </a:prstGeom>
        </p:spPr>
        <p:txBody>
          <a:bodyPr anchorCtr="0" anchor="b" bIns="91425" lIns="91425" spcFirstLastPara="1" rIns="91425" wrap="square" tIns="91425">
            <a:norm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
        <p:nvSpPr>
          <p:cNvPr id="3128" name="Google Shape;3128;p280"/>
          <p:cNvSpPr txBox="1"/>
          <p:nvPr>
            <p:ph idx="3" type="body"/>
          </p:nvPr>
        </p:nvSpPr>
        <p:spPr>
          <a:xfrm>
            <a:off x="1828800" y="1200150"/>
            <a:ext cx="5486400" cy="2743200"/>
          </a:xfrm>
          <a:prstGeom prst="rect">
            <a:avLst/>
          </a:prstGeom>
        </p:spPr>
        <p:txBody>
          <a:bodyPr anchorCtr="0" anchor="t" bIns="0" lIns="0" spcFirstLastPara="1" rIns="0" wrap="square" tIns="0">
            <a:normAutofit/>
          </a:bodyPr>
          <a:lstStyle>
            <a:lvl1pPr indent="-342900" lvl="0" marL="457200" rtl="0">
              <a:lnSpc>
                <a:spcPct val="135000"/>
              </a:lnSpc>
              <a:spcBef>
                <a:spcPts val="800"/>
              </a:spcBef>
              <a:spcAft>
                <a:spcPts val="0"/>
              </a:spcAft>
              <a:buSzPts val="1800"/>
              <a:buChar char="●"/>
              <a:defRPr/>
            </a:lvl1pPr>
            <a:lvl2pPr indent="-317500" lvl="1" marL="914400" rtl="0">
              <a:lnSpc>
                <a:spcPct val="135000"/>
              </a:lnSpc>
              <a:spcBef>
                <a:spcPts val="800"/>
              </a:spcBef>
              <a:spcAft>
                <a:spcPts val="0"/>
              </a:spcAft>
              <a:buSzPts val="1400"/>
              <a:buChar char="○"/>
              <a:defRPr/>
            </a:lvl2pPr>
            <a:lvl3pPr indent="-317500" lvl="2" marL="1371600" rtl="0">
              <a:lnSpc>
                <a:spcPct val="135000"/>
              </a:lnSpc>
              <a:spcBef>
                <a:spcPts val="800"/>
              </a:spcBef>
              <a:spcAft>
                <a:spcPts val="0"/>
              </a:spcAft>
              <a:buSzPts val="1400"/>
              <a:buChar char="■"/>
              <a:defRPr/>
            </a:lvl3pPr>
            <a:lvl4pPr indent="-317500" lvl="3" marL="1828800" rtl="0">
              <a:lnSpc>
                <a:spcPct val="135000"/>
              </a:lnSpc>
              <a:spcBef>
                <a:spcPts val="800"/>
              </a:spcBef>
              <a:spcAft>
                <a:spcPts val="0"/>
              </a:spcAft>
              <a:buSzPts val="1400"/>
              <a:buChar char="●"/>
              <a:defRPr/>
            </a:lvl4pPr>
            <a:lvl5pPr indent="-317500" lvl="4" marL="2286000" rtl="0">
              <a:lnSpc>
                <a:spcPct val="135000"/>
              </a:lnSpc>
              <a:spcBef>
                <a:spcPts val="800"/>
              </a:spcBef>
              <a:spcAft>
                <a:spcPts val="0"/>
              </a:spcAft>
              <a:buSzPts val="1400"/>
              <a:buChar char="○"/>
              <a:defRPr/>
            </a:lvl5pPr>
            <a:lvl6pPr indent="-317500" lvl="5" marL="2743200" rtl="0">
              <a:lnSpc>
                <a:spcPct val="135000"/>
              </a:lnSpc>
              <a:spcBef>
                <a:spcPts val="800"/>
              </a:spcBef>
              <a:spcAft>
                <a:spcPts val="0"/>
              </a:spcAft>
              <a:buSzPts val="1400"/>
              <a:buChar char="■"/>
              <a:defRPr/>
            </a:lvl6pPr>
            <a:lvl7pPr indent="-317500" lvl="6" marL="3200400" rtl="0">
              <a:lnSpc>
                <a:spcPct val="135000"/>
              </a:lnSpc>
              <a:spcBef>
                <a:spcPts val="800"/>
              </a:spcBef>
              <a:spcAft>
                <a:spcPts val="0"/>
              </a:spcAft>
              <a:buSzPts val="1400"/>
              <a:buChar char="●"/>
              <a:defRPr/>
            </a:lvl7pPr>
            <a:lvl8pPr indent="-317500" lvl="7" marL="3657600" rtl="0">
              <a:lnSpc>
                <a:spcPct val="135000"/>
              </a:lnSpc>
              <a:spcBef>
                <a:spcPts val="800"/>
              </a:spcBef>
              <a:spcAft>
                <a:spcPts val="0"/>
              </a:spcAft>
              <a:buSzPts val="1400"/>
              <a:buChar char="○"/>
              <a:defRPr/>
            </a:lvl8pPr>
            <a:lvl9pPr indent="-317500" lvl="8" marL="4114800" rtl="0">
              <a:lnSpc>
                <a:spcPct val="135000"/>
              </a:lnSpc>
              <a:spcBef>
                <a:spcPts val="800"/>
              </a:spcBef>
              <a:spcAft>
                <a:spcPts val="800"/>
              </a:spcAft>
              <a:buSzPts val="1400"/>
              <a:buChar char="■"/>
              <a:defRPr/>
            </a:lvl9pPr>
          </a:lstStyle>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1 closing">
  <p:cSld name="TITLE_1_1">
    <p:bg>
      <p:bgPr>
        <a:blipFill>
          <a:blip r:embed="rId2">
            <a:alphaModFix/>
          </a:blip>
          <a:stretch>
            <a:fillRect/>
          </a:stretch>
        </a:blipFill>
      </p:bgPr>
    </p:bg>
    <p:spTree>
      <p:nvGrpSpPr>
        <p:cNvPr id="3129" name="Shape 3129"/>
        <p:cNvGrpSpPr/>
        <p:nvPr/>
      </p:nvGrpSpPr>
      <p:grpSpPr>
        <a:xfrm>
          <a:off x="0" y="0"/>
          <a:ext cx="0" cy="0"/>
          <a:chOff x="0" y="0"/>
          <a:chExt cx="0" cy="0"/>
        </a:xfrm>
      </p:grpSpPr>
      <p:sp>
        <p:nvSpPr>
          <p:cNvPr id="3130" name="Google Shape;3130;p281"/>
          <p:cNvSpPr/>
          <p:nvPr/>
        </p:nvSpPr>
        <p:spPr>
          <a:xfrm>
            <a:off x="7212881" y="4409156"/>
            <a:ext cx="1931100" cy="734400"/>
          </a:xfrm>
          <a:prstGeom prst="rect">
            <a:avLst/>
          </a:prstGeom>
          <a:solidFill>
            <a:schemeClr val="lt1"/>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1" name="Google Shape;3131;p281"/>
          <p:cNvSpPr txBox="1"/>
          <p:nvPr>
            <p:ph idx="1" type="subTitle"/>
          </p:nvPr>
        </p:nvSpPr>
        <p:spPr>
          <a:xfrm>
            <a:off x="1562794" y="2256319"/>
            <a:ext cx="3109800" cy="1143600"/>
          </a:xfrm>
          <a:prstGeom prst="rect">
            <a:avLst/>
          </a:prstGeom>
          <a:noFill/>
          <a:ln>
            <a:noFill/>
          </a:ln>
        </p:spPr>
        <p:txBody>
          <a:bodyPr anchorCtr="0" anchor="t" bIns="0" lIns="0" spcFirstLastPara="1" rIns="0" wrap="square" tIns="0">
            <a:noAutofit/>
          </a:bodyPr>
          <a:lstStyle>
            <a:lvl1pPr lvl="0" rtl="0" algn="l">
              <a:lnSpc>
                <a:spcPct val="180000"/>
              </a:lnSpc>
              <a:spcBef>
                <a:spcPts val="0"/>
              </a:spcBef>
              <a:spcAft>
                <a:spcPts val="0"/>
              </a:spcAft>
              <a:buClr>
                <a:schemeClr val="lt1"/>
              </a:buClr>
              <a:buSzPts val="1100"/>
              <a:buNone/>
              <a:defRPr sz="1100">
                <a:solidFill>
                  <a:schemeClr val="lt1"/>
                </a:solidFill>
              </a:defRPr>
            </a:lvl1pPr>
            <a:lvl2pPr lvl="1" rtl="0" algn="l">
              <a:lnSpc>
                <a:spcPct val="180000"/>
              </a:lnSpc>
              <a:spcBef>
                <a:spcPts val="0"/>
              </a:spcBef>
              <a:spcAft>
                <a:spcPts val="0"/>
              </a:spcAft>
              <a:buClr>
                <a:schemeClr val="lt1"/>
              </a:buClr>
              <a:buSzPts val="1100"/>
              <a:buNone/>
              <a:defRPr sz="1100">
                <a:solidFill>
                  <a:schemeClr val="lt1"/>
                </a:solidFill>
              </a:defRPr>
            </a:lvl2pPr>
            <a:lvl3pPr lvl="2" rtl="0" algn="l">
              <a:lnSpc>
                <a:spcPct val="180000"/>
              </a:lnSpc>
              <a:spcBef>
                <a:spcPts val="0"/>
              </a:spcBef>
              <a:spcAft>
                <a:spcPts val="0"/>
              </a:spcAft>
              <a:buClr>
                <a:schemeClr val="lt1"/>
              </a:buClr>
              <a:buSzPts val="1100"/>
              <a:buNone/>
              <a:defRPr sz="1100">
                <a:solidFill>
                  <a:schemeClr val="lt1"/>
                </a:solidFill>
              </a:defRPr>
            </a:lvl3pPr>
            <a:lvl4pPr lvl="3" rtl="0" algn="l">
              <a:lnSpc>
                <a:spcPct val="180000"/>
              </a:lnSpc>
              <a:spcBef>
                <a:spcPts val="0"/>
              </a:spcBef>
              <a:spcAft>
                <a:spcPts val="0"/>
              </a:spcAft>
              <a:buClr>
                <a:schemeClr val="lt1"/>
              </a:buClr>
              <a:buSzPts val="1100"/>
              <a:buNone/>
              <a:defRPr sz="1100">
                <a:solidFill>
                  <a:schemeClr val="lt1"/>
                </a:solidFill>
              </a:defRPr>
            </a:lvl4pPr>
            <a:lvl5pPr lvl="4" rtl="0" algn="l">
              <a:lnSpc>
                <a:spcPct val="180000"/>
              </a:lnSpc>
              <a:spcBef>
                <a:spcPts val="0"/>
              </a:spcBef>
              <a:spcAft>
                <a:spcPts val="0"/>
              </a:spcAft>
              <a:buClr>
                <a:schemeClr val="lt1"/>
              </a:buClr>
              <a:buSzPts val="1100"/>
              <a:buNone/>
              <a:defRPr sz="1100">
                <a:solidFill>
                  <a:schemeClr val="lt1"/>
                </a:solidFill>
              </a:defRPr>
            </a:lvl5pPr>
            <a:lvl6pPr lvl="5" rtl="0" algn="l">
              <a:lnSpc>
                <a:spcPct val="180000"/>
              </a:lnSpc>
              <a:spcBef>
                <a:spcPts val="0"/>
              </a:spcBef>
              <a:spcAft>
                <a:spcPts val="0"/>
              </a:spcAft>
              <a:buClr>
                <a:schemeClr val="lt1"/>
              </a:buClr>
              <a:buSzPts val="1100"/>
              <a:buNone/>
              <a:defRPr sz="1100">
                <a:solidFill>
                  <a:schemeClr val="lt1"/>
                </a:solidFill>
              </a:defRPr>
            </a:lvl6pPr>
            <a:lvl7pPr lvl="6" rtl="0" algn="l">
              <a:lnSpc>
                <a:spcPct val="180000"/>
              </a:lnSpc>
              <a:spcBef>
                <a:spcPts val="0"/>
              </a:spcBef>
              <a:spcAft>
                <a:spcPts val="0"/>
              </a:spcAft>
              <a:buClr>
                <a:schemeClr val="lt1"/>
              </a:buClr>
              <a:buSzPts val="1100"/>
              <a:buNone/>
              <a:defRPr sz="1100">
                <a:solidFill>
                  <a:schemeClr val="lt1"/>
                </a:solidFill>
              </a:defRPr>
            </a:lvl7pPr>
            <a:lvl8pPr lvl="7" rtl="0" algn="l">
              <a:lnSpc>
                <a:spcPct val="180000"/>
              </a:lnSpc>
              <a:spcBef>
                <a:spcPts val="0"/>
              </a:spcBef>
              <a:spcAft>
                <a:spcPts val="0"/>
              </a:spcAft>
              <a:buClr>
                <a:schemeClr val="lt1"/>
              </a:buClr>
              <a:buSzPts val="1100"/>
              <a:buNone/>
              <a:defRPr sz="1100">
                <a:solidFill>
                  <a:schemeClr val="lt1"/>
                </a:solidFill>
              </a:defRPr>
            </a:lvl8pPr>
            <a:lvl9pPr lvl="8" rtl="0" algn="l">
              <a:lnSpc>
                <a:spcPct val="180000"/>
              </a:lnSpc>
              <a:spcBef>
                <a:spcPts val="0"/>
              </a:spcBef>
              <a:spcAft>
                <a:spcPts val="0"/>
              </a:spcAft>
              <a:buClr>
                <a:schemeClr val="lt1"/>
              </a:buClr>
              <a:buSzPts val="1100"/>
              <a:buNone/>
              <a:defRPr sz="1100">
                <a:solidFill>
                  <a:schemeClr val="lt1"/>
                </a:solidFill>
              </a:defRPr>
            </a:lvl9pPr>
          </a:lstStyle>
          <a:p/>
        </p:txBody>
      </p:sp>
      <p:sp>
        <p:nvSpPr>
          <p:cNvPr id="3132" name="Google Shape;3132;p281"/>
          <p:cNvSpPr txBox="1"/>
          <p:nvPr>
            <p:ph type="title"/>
          </p:nvPr>
        </p:nvSpPr>
        <p:spPr>
          <a:xfrm>
            <a:off x="1562906" y="426469"/>
            <a:ext cx="3678900" cy="1489200"/>
          </a:xfrm>
          <a:prstGeom prst="rect">
            <a:avLst/>
          </a:prstGeom>
          <a:noFill/>
          <a:ln>
            <a:noFill/>
          </a:ln>
        </p:spPr>
        <p:txBody>
          <a:bodyPr anchorCtr="0" anchor="b" bIns="0" lIns="0" spcFirstLastPara="1" rIns="0" wrap="square" tIns="0">
            <a:noAutofit/>
          </a:bodyPr>
          <a:lstStyle>
            <a:lvl1pPr lvl="0" rtl="0" algn="l">
              <a:lnSpc>
                <a:spcPct val="105000"/>
              </a:lnSpc>
              <a:spcBef>
                <a:spcPts val="0"/>
              </a:spcBef>
              <a:spcAft>
                <a:spcPts val="0"/>
              </a:spcAft>
              <a:buSzPts val="2600"/>
              <a:buNone/>
              <a:defRPr sz="5300">
                <a:solidFill>
                  <a:schemeClr val="lt1"/>
                </a:solidFill>
              </a:defRPr>
            </a:lvl1pPr>
            <a:lvl2pPr lvl="1" rtl="0" algn="l">
              <a:lnSpc>
                <a:spcPct val="105000"/>
              </a:lnSpc>
              <a:spcBef>
                <a:spcPts val="0"/>
              </a:spcBef>
              <a:spcAft>
                <a:spcPts val="0"/>
              </a:spcAft>
              <a:buSzPts val="2600"/>
              <a:buNone/>
              <a:defRPr sz="5300">
                <a:solidFill>
                  <a:schemeClr val="lt1"/>
                </a:solidFill>
              </a:defRPr>
            </a:lvl2pPr>
            <a:lvl3pPr lvl="2" rtl="0" algn="l">
              <a:lnSpc>
                <a:spcPct val="105000"/>
              </a:lnSpc>
              <a:spcBef>
                <a:spcPts val="0"/>
              </a:spcBef>
              <a:spcAft>
                <a:spcPts val="0"/>
              </a:spcAft>
              <a:buSzPts val="2600"/>
              <a:buNone/>
              <a:defRPr sz="5300">
                <a:solidFill>
                  <a:schemeClr val="lt1"/>
                </a:solidFill>
              </a:defRPr>
            </a:lvl3pPr>
            <a:lvl4pPr lvl="3" rtl="0" algn="l">
              <a:lnSpc>
                <a:spcPct val="105000"/>
              </a:lnSpc>
              <a:spcBef>
                <a:spcPts val="0"/>
              </a:spcBef>
              <a:spcAft>
                <a:spcPts val="0"/>
              </a:spcAft>
              <a:buSzPts val="2600"/>
              <a:buNone/>
              <a:defRPr sz="5300">
                <a:solidFill>
                  <a:schemeClr val="lt1"/>
                </a:solidFill>
              </a:defRPr>
            </a:lvl4pPr>
            <a:lvl5pPr lvl="4" rtl="0" algn="l">
              <a:lnSpc>
                <a:spcPct val="105000"/>
              </a:lnSpc>
              <a:spcBef>
                <a:spcPts val="0"/>
              </a:spcBef>
              <a:spcAft>
                <a:spcPts val="0"/>
              </a:spcAft>
              <a:buSzPts val="2600"/>
              <a:buNone/>
              <a:defRPr sz="5300">
                <a:solidFill>
                  <a:schemeClr val="lt1"/>
                </a:solidFill>
              </a:defRPr>
            </a:lvl5pPr>
            <a:lvl6pPr lvl="5" rtl="0" algn="l">
              <a:lnSpc>
                <a:spcPct val="105000"/>
              </a:lnSpc>
              <a:spcBef>
                <a:spcPts val="0"/>
              </a:spcBef>
              <a:spcAft>
                <a:spcPts val="0"/>
              </a:spcAft>
              <a:buSzPts val="2600"/>
              <a:buNone/>
              <a:defRPr sz="5300">
                <a:solidFill>
                  <a:schemeClr val="lt1"/>
                </a:solidFill>
              </a:defRPr>
            </a:lvl6pPr>
            <a:lvl7pPr lvl="6" rtl="0" algn="l">
              <a:lnSpc>
                <a:spcPct val="105000"/>
              </a:lnSpc>
              <a:spcBef>
                <a:spcPts val="0"/>
              </a:spcBef>
              <a:spcAft>
                <a:spcPts val="0"/>
              </a:spcAft>
              <a:buSzPts val="2600"/>
              <a:buNone/>
              <a:defRPr sz="5300">
                <a:solidFill>
                  <a:schemeClr val="lt1"/>
                </a:solidFill>
              </a:defRPr>
            </a:lvl7pPr>
            <a:lvl8pPr lvl="7" rtl="0" algn="l">
              <a:lnSpc>
                <a:spcPct val="105000"/>
              </a:lnSpc>
              <a:spcBef>
                <a:spcPts val="0"/>
              </a:spcBef>
              <a:spcAft>
                <a:spcPts val="0"/>
              </a:spcAft>
              <a:buSzPts val="2600"/>
              <a:buNone/>
              <a:defRPr sz="5300">
                <a:solidFill>
                  <a:schemeClr val="lt1"/>
                </a:solidFill>
              </a:defRPr>
            </a:lvl8pPr>
            <a:lvl9pPr lvl="8" rtl="0" algn="l">
              <a:lnSpc>
                <a:spcPct val="105000"/>
              </a:lnSpc>
              <a:spcBef>
                <a:spcPts val="0"/>
              </a:spcBef>
              <a:spcAft>
                <a:spcPts val="0"/>
              </a:spcAft>
              <a:buSzPts val="2600"/>
              <a:buNone/>
              <a:defRPr sz="5300">
                <a:solidFill>
                  <a:schemeClr val="lt1"/>
                </a:solidFill>
              </a:defRPr>
            </a:lvl9pPr>
          </a:lstStyle>
          <a:p/>
        </p:txBody>
      </p:sp>
      <p:pic>
        <p:nvPicPr>
          <p:cNvPr id="3133" name="Google Shape;3133;p281"/>
          <p:cNvPicPr preferRelativeResize="0"/>
          <p:nvPr/>
        </p:nvPicPr>
        <p:blipFill rotWithShape="1">
          <a:blip r:embed="rId3">
            <a:alphaModFix/>
          </a:blip>
          <a:srcRect b="0" l="0" r="0" t="0"/>
          <a:stretch/>
        </p:blipFill>
        <p:spPr>
          <a:xfrm>
            <a:off x="7580138" y="4652989"/>
            <a:ext cx="1185206" cy="279575"/>
          </a:xfrm>
          <a:prstGeom prst="rect">
            <a:avLst/>
          </a:prstGeom>
          <a:noFill/>
          <a:ln>
            <a:noFill/>
          </a:ln>
        </p:spPr>
      </p:pic>
      <p:pic>
        <p:nvPicPr>
          <p:cNvPr id="3134" name="Google Shape;3134;p281"/>
          <p:cNvPicPr preferRelativeResize="0"/>
          <p:nvPr/>
        </p:nvPicPr>
        <p:blipFill rotWithShape="1">
          <a:blip r:embed="rId4">
            <a:alphaModFix/>
          </a:blip>
          <a:srcRect b="0" l="0" r="0" t="0"/>
          <a:stretch/>
        </p:blipFill>
        <p:spPr>
          <a:xfrm>
            <a:off x="5592003" y="2651988"/>
            <a:ext cx="341963" cy="341963"/>
          </a:xfrm>
          <a:prstGeom prst="rect">
            <a:avLst/>
          </a:prstGeom>
          <a:noFill/>
          <a:ln>
            <a:noFill/>
          </a:ln>
        </p:spPr>
      </p:pic>
      <p:pic>
        <p:nvPicPr>
          <p:cNvPr id="3135" name="Google Shape;3135;p281"/>
          <p:cNvPicPr preferRelativeResize="0"/>
          <p:nvPr/>
        </p:nvPicPr>
        <p:blipFill rotWithShape="1">
          <a:blip r:embed="rId5">
            <a:alphaModFix/>
          </a:blip>
          <a:srcRect b="0" l="0" r="0" t="0"/>
          <a:stretch/>
        </p:blipFill>
        <p:spPr>
          <a:xfrm>
            <a:off x="5592003" y="2075932"/>
            <a:ext cx="341963" cy="341963"/>
          </a:xfrm>
          <a:prstGeom prst="rect">
            <a:avLst/>
          </a:prstGeom>
          <a:noFill/>
          <a:ln>
            <a:noFill/>
          </a:ln>
        </p:spPr>
      </p:pic>
      <p:pic>
        <p:nvPicPr>
          <p:cNvPr id="3136" name="Google Shape;3136;p281"/>
          <p:cNvPicPr preferRelativeResize="0"/>
          <p:nvPr/>
        </p:nvPicPr>
        <p:blipFill rotWithShape="1">
          <a:blip r:embed="rId6">
            <a:alphaModFix/>
          </a:blip>
          <a:srcRect b="0" l="0" r="0" t="0"/>
          <a:stretch/>
        </p:blipFill>
        <p:spPr>
          <a:xfrm>
            <a:off x="5592003" y="1499876"/>
            <a:ext cx="341963" cy="341963"/>
          </a:xfrm>
          <a:prstGeom prst="rect">
            <a:avLst/>
          </a:prstGeom>
          <a:noFill/>
          <a:ln>
            <a:noFill/>
          </a:ln>
        </p:spPr>
      </p:pic>
      <p:pic>
        <p:nvPicPr>
          <p:cNvPr id="3137" name="Google Shape;3137;p281"/>
          <p:cNvPicPr preferRelativeResize="0"/>
          <p:nvPr/>
        </p:nvPicPr>
        <p:blipFill rotWithShape="1">
          <a:blip r:embed="rId7">
            <a:alphaModFix/>
          </a:blip>
          <a:srcRect b="0" l="0" r="0" t="0"/>
          <a:stretch/>
        </p:blipFill>
        <p:spPr>
          <a:xfrm>
            <a:off x="5592003" y="3228044"/>
            <a:ext cx="341963" cy="341963"/>
          </a:xfrm>
          <a:prstGeom prst="rect">
            <a:avLst/>
          </a:prstGeom>
          <a:noFill/>
          <a:ln>
            <a:noFill/>
          </a:ln>
        </p:spPr>
      </p:pic>
      <p:sp>
        <p:nvSpPr>
          <p:cNvPr id="3138" name="Google Shape;3138;p281"/>
          <p:cNvSpPr txBox="1"/>
          <p:nvPr/>
        </p:nvSpPr>
        <p:spPr>
          <a:xfrm>
            <a:off x="5970354" y="1499869"/>
            <a:ext cx="2245200" cy="342000"/>
          </a:xfrm>
          <a:prstGeom prst="rect">
            <a:avLst/>
          </a:prstGeom>
          <a:no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chemeClr val="lt1"/>
                </a:solidFill>
                <a:latin typeface="Red Hat Text"/>
                <a:ea typeface="Red Hat Text"/>
                <a:cs typeface="Red Hat Text"/>
                <a:sym typeface="Red Hat Text"/>
              </a:rPr>
              <a:t>linkedin.com/company/red-hat</a:t>
            </a:r>
            <a:endParaRPr b="0" i="0" sz="1100" u="none" cap="none" strike="noStrike">
              <a:solidFill>
                <a:schemeClr val="lt1"/>
              </a:solidFill>
              <a:latin typeface="Red Hat Text"/>
              <a:ea typeface="Red Hat Text"/>
              <a:cs typeface="Red Hat Text"/>
              <a:sym typeface="Red Hat Text"/>
            </a:endParaRPr>
          </a:p>
        </p:txBody>
      </p:sp>
      <p:sp>
        <p:nvSpPr>
          <p:cNvPr id="3139" name="Google Shape;3139;p281"/>
          <p:cNvSpPr txBox="1"/>
          <p:nvPr/>
        </p:nvSpPr>
        <p:spPr>
          <a:xfrm>
            <a:off x="5970354" y="2075906"/>
            <a:ext cx="2245200" cy="342000"/>
          </a:xfrm>
          <a:prstGeom prst="rect">
            <a:avLst/>
          </a:prstGeom>
          <a:no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chemeClr val="lt1"/>
                </a:solidFill>
                <a:latin typeface="Red Hat Text"/>
                <a:ea typeface="Red Hat Text"/>
                <a:cs typeface="Red Hat Text"/>
                <a:sym typeface="Red Hat Text"/>
              </a:rPr>
              <a:t>youtube.com/user/RedHatVideos</a:t>
            </a:r>
            <a:endParaRPr b="0" i="0" sz="1100" u="none" cap="none" strike="noStrike">
              <a:solidFill>
                <a:schemeClr val="lt1"/>
              </a:solidFill>
              <a:latin typeface="Red Hat Text"/>
              <a:ea typeface="Red Hat Text"/>
              <a:cs typeface="Red Hat Text"/>
              <a:sym typeface="Red Hat Text"/>
            </a:endParaRPr>
          </a:p>
        </p:txBody>
      </p:sp>
      <p:sp>
        <p:nvSpPr>
          <p:cNvPr id="3140" name="Google Shape;3140;p281"/>
          <p:cNvSpPr txBox="1"/>
          <p:nvPr/>
        </p:nvSpPr>
        <p:spPr>
          <a:xfrm>
            <a:off x="5970354" y="2651944"/>
            <a:ext cx="2245200" cy="342000"/>
          </a:xfrm>
          <a:prstGeom prst="rect">
            <a:avLst/>
          </a:prstGeom>
          <a:no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chemeClr val="lt1"/>
                </a:solidFill>
                <a:latin typeface="Red Hat Text"/>
                <a:ea typeface="Red Hat Text"/>
                <a:cs typeface="Red Hat Text"/>
                <a:sym typeface="Red Hat Text"/>
              </a:rPr>
              <a:t>facebook.com/redhatinc</a:t>
            </a:r>
            <a:endParaRPr b="0" i="0" sz="1100" u="none" cap="none" strike="noStrike">
              <a:solidFill>
                <a:schemeClr val="lt1"/>
              </a:solidFill>
              <a:latin typeface="Red Hat Text"/>
              <a:ea typeface="Red Hat Text"/>
              <a:cs typeface="Red Hat Text"/>
              <a:sym typeface="Red Hat Text"/>
            </a:endParaRPr>
          </a:p>
        </p:txBody>
      </p:sp>
      <p:sp>
        <p:nvSpPr>
          <p:cNvPr id="3141" name="Google Shape;3141;p281"/>
          <p:cNvSpPr txBox="1"/>
          <p:nvPr/>
        </p:nvSpPr>
        <p:spPr>
          <a:xfrm>
            <a:off x="5970354" y="3227981"/>
            <a:ext cx="2245200" cy="342000"/>
          </a:xfrm>
          <a:prstGeom prst="rect">
            <a:avLst/>
          </a:prstGeom>
          <a:no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chemeClr val="lt1"/>
                </a:solidFill>
                <a:latin typeface="Red Hat Text"/>
                <a:ea typeface="Red Hat Text"/>
                <a:cs typeface="Red Hat Text"/>
                <a:sym typeface="Red Hat Text"/>
              </a:rPr>
              <a:t>twitter.com/RedHat</a:t>
            </a:r>
            <a:endParaRPr b="0" i="0" sz="1100" u="none" cap="none" strike="noStrike">
              <a:solidFill>
                <a:schemeClr val="lt1"/>
              </a:solidFill>
              <a:latin typeface="Red Hat Text"/>
              <a:ea typeface="Red Hat Text"/>
              <a:cs typeface="Red Hat Text"/>
              <a:sym typeface="Red Hat Text"/>
            </a:endParaRPr>
          </a:p>
        </p:txBody>
      </p:sp>
      <p:cxnSp>
        <p:nvCxnSpPr>
          <p:cNvPr id="3142" name="Google Shape;3142;p281"/>
          <p:cNvCxnSpPr/>
          <p:nvPr/>
        </p:nvCxnSpPr>
        <p:spPr>
          <a:xfrm rot="10800000">
            <a:off x="335831" y="-37"/>
            <a:ext cx="0" cy="1712100"/>
          </a:xfrm>
          <a:prstGeom prst="straightConnector1">
            <a:avLst/>
          </a:prstGeom>
          <a:noFill/>
          <a:ln cap="flat" cmpd="sng" w="9525">
            <a:solidFill>
              <a:srgbClr val="800000"/>
            </a:solidFill>
            <a:prstDash val="solid"/>
            <a:round/>
            <a:headEnd len="sm" w="sm" type="none"/>
            <a:tailEnd len="sm" w="sm" type="none"/>
          </a:ln>
        </p:spPr>
      </p:cxnSp>
      <p:cxnSp>
        <p:nvCxnSpPr>
          <p:cNvPr id="3143" name="Google Shape;3143;p281"/>
          <p:cNvCxnSpPr/>
          <p:nvPr/>
        </p:nvCxnSpPr>
        <p:spPr>
          <a:xfrm rot="10800000">
            <a:off x="335825" y="4800900"/>
            <a:ext cx="0" cy="342600"/>
          </a:xfrm>
          <a:prstGeom prst="straightConnector1">
            <a:avLst/>
          </a:prstGeom>
          <a:noFill/>
          <a:ln cap="flat" cmpd="sng" w="9525">
            <a:solidFill>
              <a:srgbClr val="800000"/>
            </a:solidFill>
            <a:prstDash val="solid"/>
            <a:round/>
            <a:headEnd len="sm" w="sm" type="none"/>
            <a:tailEnd len="sm" w="sm" type="none"/>
          </a:ln>
        </p:spPr>
      </p:cxnSp>
      <p:sp>
        <p:nvSpPr>
          <p:cNvPr id="3144" name="Google Shape;3144;p281"/>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indent="0" lvl="0"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Red Hat Text Medium"/>
                <a:ea typeface="Red Hat Text Medium"/>
                <a:cs typeface="Red Hat Text Medium"/>
                <a:sym typeface="Red Hat Text Medium"/>
              </a:defRPr>
            </a:lvl1pPr>
            <a:lvl2pPr indent="0" lvl="1"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Red Hat Text Medium"/>
                <a:ea typeface="Red Hat Text Medium"/>
                <a:cs typeface="Red Hat Text Medium"/>
                <a:sym typeface="Red Hat Text Medium"/>
              </a:defRPr>
            </a:lvl2pPr>
            <a:lvl3pPr indent="0" lvl="2"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Red Hat Text Medium"/>
                <a:ea typeface="Red Hat Text Medium"/>
                <a:cs typeface="Red Hat Text Medium"/>
                <a:sym typeface="Red Hat Text Medium"/>
              </a:defRPr>
            </a:lvl3pPr>
            <a:lvl4pPr indent="0" lvl="3"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Red Hat Text Medium"/>
                <a:ea typeface="Red Hat Text Medium"/>
                <a:cs typeface="Red Hat Text Medium"/>
                <a:sym typeface="Red Hat Text Medium"/>
              </a:defRPr>
            </a:lvl4pPr>
            <a:lvl5pPr indent="0" lvl="4"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Red Hat Text Medium"/>
                <a:ea typeface="Red Hat Text Medium"/>
                <a:cs typeface="Red Hat Text Medium"/>
                <a:sym typeface="Red Hat Text Medium"/>
              </a:defRPr>
            </a:lvl5pPr>
            <a:lvl6pPr indent="0" lvl="5"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Red Hat Text Medium"/>
                <a:ea typeface="Red Hat Text Medium"/>
                <a:cs typeface="Red Hat Text Medium"/>
                <a:sym typeface="Red Hat Text Medium"/>
              </a:defRPr>
            </a:lvl6pPr>
            <a:lvl7pPr indent="0" lvl="6"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Red Hat Text Medium"/>
                <a:ea typeface="Red Hat Text Medium"/>
                <a:cs typeface="Red Hat Text Medium"/>
                <a:sym typeface="Red Hat Text Medium"/>
              </a:defRPr>
            </a:lvl7pPr>
            <a:lvl8pPr indent="0" lvl="7"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Red Hat Text Medium"/>
                <a:ea typeface="Red Hat Text Medium"/>
                <a:cs typeface="Red Hat Text Medium"/>
                <a:sym typeface="Red Hat Text Medium"/>
              </a:defRPr>
            </a:lvl8pPr>
            <a:lvl9pPr indent="0" lvl="8"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1 title" type="title">
  <p:cSld name="TITLE">
    <p:bg>
      <p:bgPr>
        <a:blipFill>
          <a:blip r:embed="rId2">
            <a:alphaModFix/>
          </a:blip>
          <a:stretch>
            <a:fillRect/>
          </a:stretch>
        </a:blipFill>
      </p:bgPr>
    </p:bg>
    <p:spTree>
      <p:nvGrpSpPr>
        <p:cNvPr id="3148" name="Shape 3148"/>
        <p:cNvGrpSpPr/>
        <p:nvPr/>
      </p:nvGrpSpPr>
      <p:grpSpPr>
        <a:xfrm>
          <a:off x="0" y="0"/>
          <a:ext cx="0" cy="0"/>
          <a:chOff x="0" y="0"/>
          <a:chExt cx="0" cy="0"/>
        </a:xfrm>
      </p:grpSpPr>
      <p:sp>
        <p:nvSpPr>
          <p:cNvPr id="3149" name="Google Shape;3149;p283"/>
          <p:cNvSpPr/>
          <p:nvPr/>
        </p:nvSpPr>
        <p:spPr>
          <a:xfrm>
            <a:off x="6657919" y="4409156"/>
            <a:ext cx="2486100" cy="7344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150" name="Google Shape;3150;p283"/>
          <p:cNvSpPr txBox="1"/>
          <p:nvPr>
            <p:ph idx="1" type="subTitle"/>
          </p:nvPr>
        </p:nvSpPr>
        <p:spPr>
          <a:xfrm>
            <a:off x="1562794" y="2641369"/>
            <a:ext cx="5649900" cy="6858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Clr>
                <a:schemeClr val="lt1"/>
              </a:buClr>
              <a:buSzPts val="2100"/>
              <a:buFont typeface="Red Hat Display"/>
              <a:buNone/>
              <a:defRPr sz="2100">
                <a:solidFill>
                  <a:schemeClr val="lt1"/>
                </a:solidFill>
                <a:latin typeface="Red Hat Display"/>
                <a:ea typeface="Red Hat Display"/>
                <a:cs typeface="Red Hat Display"/>
                <a:sym typeface="Red Hat Display"/>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p:txBody>
      </p:sp>
      <p:sp>
        <p:nvSpPr>
          <p:cNvPr id="3151" name="Google Shape;3151;p283"/>
          <p:cNvSpPr txBox="1"/>
          <p:nvPr>
            <p:ph type="title"/>
          </p:nvPr>
        </p:nvSpPr>
        <p:spPr>
          <a:xfrm>
            <a:off x="1562906" y="1307719"/>
            <a:ext cx="5649900" cy="12003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sz="3600">
                <a:solidFill>
                  <a:schemeClr val="lt1"/>
                </a:solidFill>
                <a:latin typeface="Red Hat Display Medium"/>
                <a:ea typeface="Red Hat Display Medium"/>
                <a:cs typeface="Red Hat Display Medium"/>
                <a:sym typeface="Red Hat Display Medium"/>
              </a:defRPr>
            </a:lvl1pPr>
            <a:lvl2pPr lvl="1" rtl="0">
              <a:lnSpc>
                <a:spcPct val="105000"/>
              </a:lnSpc>
              <a:spcBef>
                <a:spcPts val="0"/>
              </a:spcBef>
              <a:spcAft>
                <a:spcPts val="0"/>
              </a:spcAft>
              <a:buNone/>
              <a:defRPr sz="3500">
                <a:solidFill>
                  <a:schemeClr val="lt1"/>
                </a:solidFill>
              </a:defRPr>
            </a:lvl2pPr>
            <a:lvl3pPr lvl="2" rtl="0">
              <a:lnSpc>
                <a:spcPct val="105000"/>
              </a:lnSpc>
              <a:spcBef>
                <a:spcPts val="0"/>
              </a:spcBef>
              <a:spcAft>
                <a:spcPts val="0"/>
              </a:spcAft>
              <a:buNone/>
              <a:defRPr sz="3500">
                <a:solidFill>
                  <a:schemeClr val="lt1"/>
                </a:solidFill>
              </a:defRPr>
            </a:lvl3pPr>
            <a:lvl4pPr lvl="3" rtl="0">
              <a:lnSpc>
                <a:spcPct val="105000"/>
              </a:lnSpc>
              <a:spcBef>
                <a:spcPts val="0"/>
              </a:spcBef>
              <a:spcAft>
                <a:spcPts val="0"/>
              </a:spcAft>
              <a:buNone/>
              <a:defRPr sz="3500">
                <a:solidFill>
                  <a:schemeClr val="lt1"/>
                </a:solidFill>
              </a:defRPr>
            </a:lvl4pPr>
            <a:lvl5pPr lvl="4" rtl="0">
              <a:lnSpc>
                <a:spcPct val="105000"/>
              </a:lnSpc>
              <a:spcBef>
                <a:spcPts val="0"/>
              </a:spcBef>
              <a:spcAft>
                <a:spcPts val="0"/>
              </a:spcAft>
              <a:buNone/>
              <a:defRPr sz="3500">
                <a:solidFill>
                  <a:schemeClr val="lt1"/>
                </a:solidFill>
              </a:defRPr>
            </a:lvl5pPr>
            <a:lvl6pPr lvl="5" rtl="0">
              <a:lnSpc>
                <a:spcPct val="105000"/>
              </a:lnSpc>
              <a:spcBef>
                <a:spcPts val="0"/>
              </a:spcBef>
              <a:spcAft>
                <a:spcPts val="0"/>
              </a:spcAft>
              <a:buNone/>
              <a:defRPr sz="3500">
                <a:solidFill>
                  <a:schemeClr val="lt1"/>
                </a:solidFill>
              </a:defRPr>
            </a:lvl6pPr>
            <a:lvl7pPr lvl="6" rtl="0">
              <a:lnSpc>
                <a:spcPct val="105000"/>
              </a:lnSpc>
              <a:spcBef>
                <a:spcPts val="0"/>
              </a:spcBef>
              <a:spcAft>
                <a:spcPts val="0"/>
              </a:spcAft>
              <a:buNone/>
              <a:defRPr sz="3500">
                <a:solidFill>
                  <a:schemeClr val="lt1"/>
                </a:solidFill>
              </a:defRPr>
            </a:lvl7pPr>
            <a:lvl8pPr lvl="7" rtl="0">
              <a:lnSpc>
                <a:spcPct val="105000"/>
              </a:lnSpc>
              <a:spcBef>
                <a:spcPts val="0"/>
              </a:spcBef>
              <a:spcAft>
                <a:spcPts val="0"/>
              </a:spcAft>
              <a:buNone/>
              <a:defRPr sz="3500">
                <a:solidFill>
                  <a:schemeClr val="lt1"/>
                </a:solidFill>
              </a:defRPr>
            </a:lvl8pPr>
            <a:lvl9pPr lvl="8" rtl="0">
              <a:lnSpc>
                <a:spcPct val="105000"/>
              </a:lnSpc>
              <a:spcBef>
                <a:spcPts val="0"/>
              </a:spcBef>
              <a:spcAft>
                <a:spcPts val="0"/>
              </a:spcAft>
              <a:buNone/>
              <a:defRPr sz="3500">
                <a:solidFill>
                  <a:schemeClr val="lt1"/>
                </a:solidFill>
              </a:defRPr>
            </a:lvl9pPr>
          </a:lstStyle>
          <a:p/>
        </p:txBody>
      </p:sp>
      <p:sp>
        <p:nvSpPr>
          <p:cNvPr id="3152" name="Google Shape;3152;p283"/>
          <p:cNvSpPr txBox="1"/>
          <p:nvPr>
            <p:ph idx="2" type="subTitle"/>
          </p:nvPr>
        </p:nvSpPr>
        <p:spPr>
          <a:xfrm>
            <a:off x="1562794" y="3454125"/>
            <a:ext cx="1530300" cy="4542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lt1"/>
              </a:buClr>
              <a:buSzPts val="1100"/>
              <a:buFont typeface="Red Hat Display Medium"/>
              <a:buNone/>
              <a:defRPr sz="1100">
                <a:solidFill>
                  <a:schemeClr val="lt1"/>
                </a:solidFill>
                <a:latin typeface="Red Hat Display Medium"/>
                <a:ea typeface="Red Hat Display Medium"/>
                <a:cs typeface="Red Hat Display Medium"/>
                <a:sym typeface="Red Hat Display Medium"/>
              </a:defRPr>
            </a:lvl1pPr>
            <a:lvl2pPr lvl="1" rtl="0">
              <a:lnSpc>
                <a:spcPct val="135000"/>
              </a:lnSpc>
              <a:spcBef>
                <a:spcPts val="0"/>
              </a:spcBef>
              <a:spcAft>
                <a:spcPts val="0"/>
              </a:spcAft>
              <a:buClr>
                <a:schemeClr val="lt1"/>
              </a:buClr>
              <a:buSzPts val="1400"/>
              <a:buFont typeface="Red Hat Text Medium"/>
              <a:buNone/>
              <a:defRPr>
                <a:solidFill>
                  <a:schemeClr val="lt1"/>
                </a:solidFill>
                <a:latin typeface="Red Hat Text Medium"/>
                <a:ea typeface="Red Hat Text Medium"/>
                <a:cs typeface="Red Hat Text Medium"/>
                <a:sym typeface="Red Hat Text Medium"/>
              </a:defRPr>
            </a:lvl2pPr>
            <a:lvl3pPr lvl="2" rtl="0">
              <a:lnSpc>
                <a:spcPct val="135000"/>
              </a:lnSpc>
              <a:spcBef>
                <a:spcPts val="0"/>
              </a:spcBef>
              <a:spcAft>
                <a:spcPts val="0"/>
              </a:spcAft>
              <a:buClr>
                <a:schemeClr val="lt1"/>
              </a:buClr>
              <a:buSzPts val="1400"/>
              <a:buFont typeface="Red Hat Text Medium"/>
              <a:buNone/>
              <a:defRPr>
                <a:solidFill>
                  <a:schemeClr val="lt1"/>
                </a:solidFill>
                <a:latin typeface="Red Hat Text Medium"/>
                <a:ea typeface="Red Hat Text Medium"/>
                <a:cs typeface="Red Hat Text Medium"/>
                <a:sym typeface="Red Hat Text Medium"/>
              </a:defRPr>
            </a:lvl3pPr>
            <a:lvl4pPr lvl="3" rtl="0">
              <a:lnSpc>
                <a:spcPct val="135000"/>
              </a:lnSpc>
              <a:spcBef>
                <a:spcPts val="0"/>
              </a:spcBef>
              <a:spcAft>
                <a:spcPts val="0"/>
              </a:spcAft>
              <a:buClr>
                <a:schemeClr val="lt1"/>
              </a:buClr>
              <a:buSzPts val="1400"/>
              <a:buFont typeface="Red Hat Text Medium"/>
              <a:buNone/>
              <a:defRPr>
                <a:solidFill>
                  <a:schemeClr val="lt1"/>
                </a:solidFill>
                <a:latin typeface="Red Hat Text Medium"/>
                <a:ea typeface="Red Hat Text Medium"/>
                <a:cs typeface="Red Hat Text Medium"/>
                <a:sym typeface="Red Hat Text Medium"/>
              </a:defRPr>
            </a:lvl4pPr>
            <a:lvl5pPr lvl="4" rtl="0">
              <a:lnSpc>
                <a:spcPct val="135000"/>
              </a:lnSpc>
              <a:spcBef>
                <a:spcPts val="0"/>
              </a:spcBef>
              <a:spcAft>
                <a:spcPts val="0"/>
              </a:spcAft>
              <a:buClr>
                <a:schemeClr val="lt1"/>
              </a:buClr>
              <a:buSzPts val="1400"/>
              <a:buFont typeface="Red Hat Text Medium"/>
              <a:buNone/>
              <a:defRPr>
                <a:solidFill>
                  <a:schemeClr val="lt1"/>
                </a:solidFill>
                <a:latin typeface="Red Hat Text Medium"/>
                <a:ea typeface="Red Hat Text Medium"/>
                <a:cs typeface="Red Hat Text Medium"/>
                <a:sym typeface="Red Hat Text Medium"/>
              </a:defRPr>
            </a:lvl5pPr>
            <a:lvl6pPr lvl="5" rtl="0">
              <a:lnSpc>
                <a:spcPct val="135000"/>
              </a:lnSpc>
              <a:spcBef>
                <a:spcPts val="0"/>
              </a:spcBef>
              <a:spcAft>
                <a:spcPts val="0"/>
              </a:spcAft>
              <a:buClr>
                <a:schemeClr val="lt1"/>
              </a:buClr>
              <a:buSzPts val="1400"/>
              <a:buFont typeface="Red Hat Text Medium"/>
              <a:buNone/>
              <a:defRPr>
                <a:solidFill>
                  <a:schemeClr val="lt1"/>
                </a:solidFill>
                <a:latin typeface="Red Hat Text Medium"/>
                <a:ea typeface="Red Hat Text Medium"/>
                <a:cs typeface="Red Hat Text Medium"/>
                <a:sym typeface="Red Hat Text Medium"/>
              </a:defRPr>
            </a:lvl6pPr>
            <a:lvl7pPr lvl="6" rtl="0">
              <a:lnSpc>
                <a:spcPct val="135000"/>
              </a:lnSpc>
              <a:spcBef>
                <a:spcPts val="0"/>
              </a:spcBef>
              <a:spcAft>
                <a:spcPts val="0"/>
              </a:spcAft>
              <a:buClr>
                <a:schemeClr val="lt1"/>
              </a:buClr>
              <a:buSzPts val="1400"/>
              <a:buFont typeface="Red Hat Text Medium"/>
              <a:buNone/>
              <a:defRPr>
                <a:solidFill>
                  <a:schemeClr val="lt1"/>
                </a:solidFill>
                <a:latin typeface="Red Hat Text Medium"/>
                <a:ea typeface="Red Hat Text Medium"/>
                <a:cs typeface="Red Hat Text Medium"/>
                <a:sym typeface="Red Hat Text Medium"/>
              </a:defRPr>
            </a:lvl7pPr>
            <a:lvl8pPr lvl="7" rtl="0">
              <a:lnSpc>
                <a:spcPct val="135000"/>
              </a:lnSpc>
              <a:spcBef>
                <a:spcPts val="0"/>
              </a:spcBef>
              <a:spcAft>
                <a:spcPts val="0"/>
              </a:spcAft>
              <a:buClr>
                <a:schemeClr val="lt1"/>
              </a:buClr>
              <a:buSzPts val="1400"/>
              <a:buFont typeface="Red Hat Text Medium"/>
              <a:buNone/>
              <a:defRPr>
                <a:solidFill>
                  <a:schemeClr val="lt1"/>
                </a:solidFill>
                <a:latin typeface="Red Hat Text Medium"/>
                <a:ea typeface="Red Hat Text Medium"/>
                <a:cs typeface="Red Hat Text Medium"/>
                <a:sym typeface="Red Hat Text Medium"/>
              </a:defRPr>
            </a:lvl8pPr>
            <a:lvl9pPr lvl="8" rtl="0">
              <a:lnSpc>
                <a:spcPct val="135000"/>
              </a:lnSpc>
              <a:spcBef>
                <a:spcPts val="0"/>
              </a:spcBef>
              <a:spcAft>
                <a:spcPts val="0"/>
              </a:spcAft>
              <a:buClr>
                <a:schemeClr val="lt1"/>
              </a:buClr>
              <a:buSzPts val="1400"/>
              <a:buFont typeface="Red Hat Text Medium"/>
              <a:buNone/>
              <a:defRPr>
                <a:solidFill>
                  <a:schemeClr val="lt1"/>
                </a:solidFill>
                <a:latin typeface="Red Hat Text Medium"/>
                <a:ea typeface="Red Hat Text Medium"/>
                <a:cs typeface="Red Hat Text Medium"/>
                <a:sym typeface="Red Hat Text Medium"/>
              </a:defRPr>
            </a:lvl9pPr>
          </a:lstStyle>
          <a:p/>
        </p:txBody>
      </p:sp>
      <p:sp>
        <p:nvSpPr>
          <p:cNvPr id="3153" name="Google Shape;3153;p283"/>
          <p:cNvSpPr txBox="1"/>
          <p:nvPr>
            <p:ph idx="3" type="subTitle"/>
          </p:nvPr>
        </p:nvSpPr>
        <p:spPr>
          <a:xfrm>
            <a:off x="3353888" y="3454125"/>
            <a:ext cx="1530300" cy="4542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lt1"/>
              </a:buClr>
              <a:buSzPts val="1100"/>
              <a:buFont typeface="Red Hat Display Medium"/>
              <a:buNone/>
              <a:defRPr sz="1100">
                <a:solidFill>
                  <a:schemeClr val="lt1"/>
                </a:solidFill>
                <a:latin typeface="Red Hat Display Medium"/>
                <a:ea typeface="Red Hat Display Medium"/>
                <a:cs typeface="Red Hat Display Medium"/>
                <a:sym typeface="Red Hat Display Medium"/>
              </a:defRPr>
            </a:lvl1pPr>
            <a:lvl2pPr lvl="1" rtl="0">
              <a:lnSpc>
                <a:spcPct val="135000"/>
              </a:lnSpc>
              <a:spcBef>
                <a:spcPts val="0"/>
              </a:spcBef>
              <a:spcAft>
                <a:spcPts val="0"/>
              </a:spcAft>
              <a:buClr>
                <a:schemeClr val="lt1"/>
              </a:buClr>
              <a:buSzPts val="1400"/>
              <a:buFont typeface="Red Hat Text Medium"/>
              <a:buNone/>
              <a:defRPr>
                <a:solidFill>
                  <a:schemeClr val="lt1"/>
                </a:solidFill>
                <a:latin typeface="Red Hat Text Medium"/>
                <a:ea typeface="Red Hat Text Medium"/>
                <a:cs typeface="Red Hat Text Medium"/>
                <a:sym typeface="Red Hat Text Medium"/>
              </a:defRPr>
            </a:lvl2pPr>
            <a:lvl3pPr lvl="2" rtl="0">
              <a:lnSpc>
                <a:spcPct val="135000"/>
              </a:lnSpc>
              <a:spcBef>
                <a:spcPts val="0"/>
              </a:spcBef>
              <a:spcAft>
                <a:spcPts val="0"/>
              </a:spcAft>
              <a:buClr>
                <a:schemeClr val="lt1"/>
              </a:buClr>
              <a:buSzPts val="1400"/>
              <a:buFont typeface="Red Hat Text Medium"/>
              <a:buNone/>
              <a:defRPr>
                <a:solidFill>
                  <a:schemeClr val="lt1"/>
                </a:solidFill>
                <a:latin typeface="Red Hat Text Medium"/>
                <a:ea typeface="Red Hat Text Medium"/>
                <a:cs typeface="Red Hat Text Medium"/>
                <a:sym typeface="Red Hat Text Medium"/>
              </a:defRPr>
            </a:lvl3pPr>
            <a:lvl4pPr lvl="3" rtl="0">
              <a:lnSpc>
                <a:spcPct val="135000"/>
              </a:lnSpc>
              <a:spcBef>
                <a:spcPts val="0"/>
              </a:spcBef>
              <a:spcAft>
                <a:spcPts val="0"/>
              </a:spcAft>
              <a:buClr>
                <a:schemeClr val="lt1"/>
              </a:buClr>
              <a:buSzPts val="1400"/>
              <a:buFont typeface="Red Hat Text Medium"/>
              <a:buNone/>
              <a:defRPr>
                <a:solidFill>
                  <a:schemeClr val="lt1"/>
                </a:solidFill>
                <a:latin typeface="Red Hat Text Medium"/>
                <a:ea typeface="Red Hat Text Medium"/>
                <a:cs typeface="Red Hat Text Medium"/>
                <a:sym typeface="Red Hat Text Medium"/>
              </a:defRPr>
            </a:lvl4pPr>
            <a:lvl5pPr lvl="4" rtl="0">
              <a:lnSpc>
                <a:spcPct val="135000"/>
              </a:lnSpc>
              <a:spcBef>
                <a:spcPts val="0"/>
              </a:spcBef>
              <a:spcAft>
                <a:spcPts val="0"/>
              </a:spcAft>
              <a:buClr>
                <a:schemeClr val="lt1"/>
              </a:buClr>
              <a:buSzPts val="1400"/>
              <a:buFont typeface="Red Hat Text Medium"/>
              <a:buNone/>
              <a:defRPr>
                <a:solidFill>
                  <a:schemeClr val="lt1"/>
                </a:solidFill>
                <a:latin typeface="Red Hat Text Medium"/>
                <a:ea typeface="Red Hat Text Medium"/>
                <a:cs typeface="Red Hat Text Medium"/>
                <a:sym typeface="Red Hat Text Medium"/>
              </a:defRPr>
            </a:lvl5pPr>
            <a:lvl6pPr lvl="5" rtl="0">
              <a:lnSpc>
                <a:spcPct val="135000"/>
              </a:lnSpc>
              <a:spcBef>
                <a:spcPts val="0"/>
              </a:spcBef>
              <a:spcAft>
                <a:spcPts val="0"/>
              </a:spcAft>
              <a:buClr>
                <a:schemeClr val="lt1"/>
              </a:buClr>
              <a:buSzPts val="1400"/>
              <a:buFont typeface="Red Hat Text Medium"/>
              <a:buNone/>
              <a:defRPr>
                <a:solidFill>
                  <a:schemeClr val="lt1"/>
                </a:solidFill>
                <a:latin typeface="Red Hat Text Medium"/>
                <a:ea typeface="Red Hat Text Medium"/>
                <a:cs typeface="Red Hat Text Medium"/>
                <a:sym typeface="Red Hat Text Medium"/>
              </a:defRPr>
            </a:lvl6pPr>
            <a:lvl7pPr lvl="6" rtl="0">
              <a:lnSpc>
                <a:spcPct val="135000"/>
              </a:lnSpc>
              <a:spcBef>
                <a:spcPts val="0"/>
              </a:spcBef>
              <a:spcAft>
                <a:spcPts val="0"/>
              </a:spcAft>
              <a:buClr>
                <a:schemeClr val="lt1"/>
              </a:buClr>
              <a:buSzPts val="1400"/>
              <a:buFont typeface="Red Hat Text Medium"/>
              <a:buNone/>
              <a:defRPr>
                <a:solidFill>
                  <a:schemeClr val="lt1"/>
                </a:solidFill>
                <a:latin typeface="Red Hat Text Medium"/>
                <a:ea typeface="Red Hat Text Medium"/>
                <a:cs typeface="Red Hat Text Medium"/>
                <a:sym typeface="Red Hat Text Medium"/>
              </a:defRPr>
            </a:lvl7pPr>
            <a:lvl8pPr lvl="7" rtl="0">
              <a:lnSpc>
                <a:spcPct val="135000"/>
              </a:lnSpc>
              <a:spcBef>
                <a:spcPts val="0"/>
              </a:spcBef>
              <a:spcAft>
                <a:spcPts val="0"/>
              </a:spcAft>
              <a:buClr>
                <a:schemeClr val="lt1"/>
              </a:buClr>
              <a:buSzPts val="1400"/>
              <a:buFont typeface="Red Hat Text Medium"/>
              <a:buNone/>
              <a:defRPr>
                <a:solidFill>
                  <a:schemeClr val="lt1"/>
                </a:solidFill>
                <a:latin typeface="Red Hat Text Medium"/>
                <a:ea typeface="Red Hat Text Medium"/>
                <a:cs typeface="Red Hat Text Medium"/>
                <a:sym typeface="Red Hat Text Medium"/>
              </a:defRPr>
            </a:lvl8pPr>
            <a:lvl9pPr lvl="8" rtl="0">
              <a:lnSpc>
                <a:spcPct val="135000"/>
              </a:lnSpc>
              <a:spcBef>
                <a:spcPts val="0"/>
              </a:spcBef>
              <a:spcAft>
                <a:spcPts val="0"/>
              </a:spcAft>
              <a:buClr>
                <a:schemeClr val="lt1"/>
              </a:buClr>
              <a:buSzPts val="1400"/>
              <a:buFont typeface="Red Hat Text Medium"/>
              <a:buNone/>
              <a:defRPr>
                <a:solidFill>
                  <a:schemeClr val="lt1"/>
                </a:solidFill>
                <a:latin typeface="Red Hat Text Medium"/>
                <a:ea typeface="Red Hat Text Medium"/>
                <a:cs typeface="Red Hat Text Medium"/>
                <a:sym typeface="Red Hat Text Medium"/>
              </a:defRPr>
            </a:lvl9pPr>
          </a:lstStyle>
          <a:p/>
        </p:txBody>
      </p:sp>
      <p:pic>
        <p:nvPicPr>
          <p:cNvPr id="3154" name="Google Shape;3154;p283"/>
          <p:cNvPicPr preferRelativeResize="0"/>
          <p:nvPr/>
        </p:nvPicPr>
        <p:blipFill>
          <a:blip r:embed="rId3">
            <a:alphaModFix/>
          </a:blip>
          <a:stretch>
            <a:fillRect/>
          </a:stretch>
        </p:blipFill>
        <p:spPr>
          <a:xfrm>
            <a:off x="7580138" y="4652989"/>
            <a:ext cx="1185206" cy="279575"/>
          </a:xfrm>
          <a:prstGeom prst="rect">
            <a:avLst/>
          </a:prstGeom>
          <a:noFill/>
          <a:ln>
            <a:noFill/>
          </a:ln>
        </p:spPr>
      </p:pic>
      <p:cxnSp>
        <p:nvCxnSpPr>
          <p:cNvPr id="3155" name="Google Shape;3155;p283"/>
          <p:cNvCxnSpPr/>
          <p:nvPr/>
        </p:nvCxnSpPr>
        <p:spPr>
          <a:xfrm rot="10800000">
            <a:off x="335825" y="4801200"/>
            <a:ext cx="0" cy="342300"/>
          </a:xfrm>
          <a:prstGeom prst="straightConnector1">
            <a:avLst/>
          </a:prstGeom>
          <a:noFill/>
          <a:ln cap="flat" cmpd="sng" w="9525">
            <a:solidFill>
              <a:srgbClr val="EE0000"/>
            </a:solidFill>
            <a:prstDash val="solid"/>
            <a:round/>
            <a:headEnd len="med" w="med" type="none"/>
            <a:tailEnd len="med" w="med" type="none"/>
          </a:ln>
        </p:spPr>
      </p:cxnSp>
      <p:sp>
        <p:nvSpPr>
          <p:cNvPr id="3156" name="Google Shape;3156;p283"/>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1 closing">
  <p:cSld name="TITLE_1">
    <p:bg>
      <p:bgPr>
        <a:blipFill>
          <a:blip r:embed="rId2">
            <a:alphaModFix/>
          </a:blip>
          <a:stretch>
            <a:fillRect/>
          </a:stretch>
        </a:blipFill>
      </p:bgPr>
    </p:bg>
    <p:spTree>
      <p:nvGrpSpPr>
        <p:cNvPr id="3157" name="Shape 3157"/>
        <p:cNvGrpSpPr/>
        <p:nvPr/>
      </p:nvGrpSpPr>
      <p:grpSpPr>
        <a:xfrm>
          <a:off x="0" y="0"/>
          <a:ext cx="0" cy="0"/>
          <a:chOff x="0" y="0"/>
          <a:chExt cx="0" cy="0"/>
        </a:xfrm>
      </p:grpSpPr>
      <p:sp>
        <p:nvSpPr>
          <p:cNvPr id="3158" name="Google Shape;3158;p284"/>
          <p:cNvSpPr/>
          <p:nvPr/>
        </p:nvSpPr>
        <p:spPr>
          <a:xfrm>
            <a:off x="6685631" y="4409156"/>
            <a:ext cx="2458500" cy="7344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159" name="Google Shape;3159;p284"/>
          <p:cNvSpPr txBox="1"/>
          <p:nvPr>
            <p:ph idx="1" type="subTitle"/>
          </p:nvPr>
        </p:nvSpPr>
        <p:spPr>
          <a:xfrm>
            <a:off x="1562794" y="2256319"/>
            <a:ext cx="3109800" cy="11436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lt1"/>
              </a:buClr>
              <a:buSzPts val="1100"/>
              <a:buFont typeface="Red Hat Display"/>
              <a:buNone/>
              <a:defRPr sz="1100">
                <a:solidFill>
                  <a:schemeClr val="lt1"/>
                </a:solidFill>
                <a:latin typeface="Red Hat Display"/>
                <a:ea typeface="Red Hat Display"/>
                <a:cs typeface="Red Hat Display"/>
                <a:sym typeface="Red Hat Display"/>
              </a:defRPr>
            </a:lvl1pPr>
            <a:lvl2pPr lvl="1" rtl="0">
              <a:lnSpc>
                <a:spcPct val="180000"/>
              </a:lnSpc>
              <a:spcBef>
                <a:spcPts val="0"/>
              </a:spcBef>
              <a:spcAft>
                <a:spcPts val="0"/>
              </a:spcAft>
              <a:buClr>
                <a:schemeClr val="lt1"/>
              </a:buClr>
              <a:buSzPts val="1100"/>
              <a:buNone/>
              <a:defRPr sz="1100">
                <a:solidFill>
                  <a:schemeClr val="lt1"/>
                </a:solidFill>
              </a:defRPr>
            </a:lvl2pPr>
            <a:lvl3pPr lvl="2" rtl="0">
              <a:lnSpc>
                <a:spcPct val="180000"/>
              </a:lnSpc>
              <a:spcBef>
                <a:spcPts val="0"/>
              </a:spcBef>
              <a:spcAft>
                <a:spcPts val="0"/>
              </a:spcAft>
              <a:buClr>
                <a:schemeClr val="lt1"/>
              </a:buClr>
              <a:buSzPts val="1100"/>
              <a:buNone/>
              <a:defRPr sz="1100">
                <a:solidFill>
                  <a:schemeClr val="lt1"/>
                </a:solidFill>
              </a:defRPr>
            </a:lvl3pPr>
            <a:lvl4pPr lvl="3" rtl="0">
              <a:lnSpc>
                <a:spcPct val="180000"/>
              </a:lnSpc>
              <a:spcBef>
                <a:spcPts val="0"/>
              </a:spcBef>
              <a:spcAft>
                <a:spcPts val="0"/>
              </a:spcAft>
              <a:buClr>
                <a:schemeClr val="lt1"/>
              </a:buClr>
              <a:buSzPts val="1100"/>
              <a:buNone/>
              <a:defRPr sz="1100">
                <a:solidFill>
                  <a:schemeClr val="lt1"/>
                </a:solidFill>
              </a:defRPr>
            </a:lvl4pPr>
            <a:lvl5pPr lvl="4" rtl="0">
              <a:lnSpc>
                <a:spcPct val="180000"/>
              </a:lnSpc>
              <a:spcBef>
                <a:spcPts val="0"/>
              </a:spcBef>
              <a:spcAft>
                <a:spcPts val="0"/>
              </a:spcAft>
              <a:buClr>
                <a:schemeClr val="lt1"/>
              </a:buClr>
              <a:buSzPts val="1100"/>
              <a:buNone/>
              <a:defRPr sz="1100">
                <a:solidFill>
                  <a:schemeClr val="lt1"/>
                </a:solidFill>
              </a:defRPr>
            </a:lvl5pPr>
            <a:lvl6pPr lvl="5" rtl="0">
              <a:lnSpc>
                <a:spcPct val="180000"/>
              </a:lnSpc>
              <a:spcBef>
                <a:spcPts val="0"/>
              </a:spcBef>
              <a:spcAft>
                <a:spcPts val="0"/>
              </a:spcAft>
              <a:buClr>
                <a:schemeClr val="lt1"/>
              </a:buClr>
              <a:buSzPts val="1100"/>
              <a:buNone/>
              <a:defRPr sz="1100">
                <a:solidFill>
                  <a:schemeClr val="lt1"/>
                </a:solidFill>
              </a:defRPr>
            </a:lvl6pPr>
            <a:lvl7pPr lvl="6" rtl="0">
              <a:lnSpc>
                <a:spcPct val="180000"/>
              </a:lnSpc>
              <a:spcBef>
                <a:spcPts val="0"/>
              </a:spcBef>
              <a:spcAft>
                <a:spcPts val="0"/>
              </a:spcAft>
              <a:buClr>
                <a:schemeClr val="lt1"/>
              </a:buClr>
              <a:buSzPts val="1100"/>
              <a:buNone/>
              <a:defRPr sz="1100">
                <a:solidFill>
                  <a:schemeClr val="lt1"/>
                </a:solidFill>
              </a:defRPr>
            </a:lvl7pPr>
            <a:lvl8pPr lvl="7" rtl="0">
              <a:lnSpc>
                <a:spcPct val="180000"/>
              </a:lnSpc>
              <a:spcBef>
                <a:spcPts val="0"/>
              </a:spcBef>
              <a:spcAft>
                <a:spcPts val="0"/>
              </a:spcAft>
              <a:buClr>
                <a:schemeClr val="lt1"/>
              </a:buClr>
              <a:buSzPts val="1100"/>
              <a:buNone/>
              <a:defRPr sz="1100">
                <a:solidFill>
                  <a:schemeClr val="lt1"/>
                </a:solidFill>
              </a:defRPr>
            </a:lvl8pPr>
            <a:lvl9pPr lvl="8" rtl="0">
              <a:lnSpc>
                <a:spcPct val="180000"/>
              </a:lnSpc>
              <a:spcBef>
                <a:spcPts val="0"/>
              </a:spcBef>
              <a:spcAft>
                <a:spcPts val="0"/>
              </a:spcAft>
              <a:buClr>
                <a:schemeClr val="lt1"/>
              </a:buClr>
              <a:buSzPts val="1100"/>
              <a:buNone/>
              <a:defRPr sz="1100">
                <a:solidFill>
                  <a:schemeClr val="lt1"/>
                </a:solidFill>
              </a:defRPr>
            </a:lvl9pPr>
          </a:lstStyle>
          <a:p/>
        </p:txBody>
      </p:sp>
      <p:sp>
        <p:nvSpPr>
          <p:cNvPr id="3160" name="Google Shape;3160;p284"/>
          <p:cNvSpPr txBox="1"/>
          <p:nvPr>
            <p:ph type="title"/>
          </p:nvPr>
        </p:nvSpPr>
        <p:spPr>
          <a:xfrm>
            <a:off x="1562906" y="426469"/>
            <a:ext cx="3678900" cy="14892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sz="4100">
                <a:solidFill>
                  <a:schemeClr val="lt1"/>
                </a:solidFill>
                <a:latin typeface="Red Hat Display Medium"/>
                <a:ea typeface="Red Hat Display Medium"/>
                <a:cs typeface="Red Hat Display Medium"/>
                <a:sym typeface="Red Hat Display Medium"/>
              </a:defRPr>
            </a:lvl1pPr>
            <a:lvl2pPr lvl="1" rtl="0">
              <a:lnSpc>
                <a:spcPct val="105000"/>
              </a:lnSpc>
              <a:spcBef>
                <a:spcPts val="0"/>
              </a:spcBef>
              <a:spcAft>
                <a:spcPts val="0"/>
              </a:spcAft>
              <a:buNone/>
              <a:defRPr sz="5300">
                <a:solidFill>
                  <a:schemeClr val="lt1"/>
                </a:solidFill>
              </a:defRPr>
            </a:lvl2pPr>
            <a:lvl3pPr lvl="2" rtl="0">
              <a:lnSpc>
                <a:spcPct val="105000"/>
              </a:lnSpc>
              <a:spcBef>
                <a:spcPts val="0"/>
              </a:spcBef>
              <a:spcAft>
                <a:spcPts val="0"/>
              </a:spcAft>
              <a:buNone/>
              <a:defRPr sz="5300">
                <a:solidFill>
                  <a:schemeClr val="lt1"/>
                </a:solidFill>
              </a:defRPr>
            </a:lvl3pPr>
            <a:lvl4pPr lvl="3" rtl="0">
              <a:lnSpc>
                <a:spcPct val="105000"/>
              </a:lnSpc>
              <a:spcBef>
                <a:spcPts val="0"/>
              </a:spcBef>
              <a:spcAft>
                <a:spcPts val="0"/>
              </a:spcAft>
              <a:buNone/>
              <a:defRPr sz="5300">
                <a:solidFill>
                  <a:schemeClr val="lt1"/>
                </a:solidFill>
              </a:defRPr>
            </a:lvl4pPr>
            <a:lvl5pPr lvl="4" rtl="0">
              <a:lnSpc>
                <a:spcPct val="105000"/>
              </a:lnSpc>
              <a:spcBef>
                <a:spcPts val="0"/>
              </a:spcBef>
              <a:spcAft>
                <a:spcPts val="0"/>
              </a:spcAft>
              <a:buNone/>
              <a:defRPr sz="5300">
                <a:solidFill>
                  <a:schemeClr val="lt1"/>
                </a:solidFill>
              </a:defRPr>
            </a:lvl5pPr>
            <a:lvl6pPr lvl="5" rtl="0">
              <a:lnSpc>
                <a:spcPct val="105000"/>
              </a:lnSpc>
              <a:spcBef>
                <a:spcPts val="0"/>
              </a:spcBef>
              <a:spcAft>
                <a:spcPts val="0"/>
              </a:spcAft>
              <a:buNone/>
              <a:defRPr sz="5300">
                <a:solidFill>
                  <a:schemeClr val="lt1"/>
                </a:solidFill>
              </a:defRPr>
            </a:lvl6pPr>
            <a:lvl7pPr lvl="6" rtl="0">
              <a:lnSpc>
                <a:spcPct val="105000"/>
              </a:lnSpc>
              <a:spcBef>
                <a:spcPts val="0"/>
              </a:spcBef>
              <a:spcAft>
                <a:spcPts val="0"/>
              </a:spcAft>
              <a:buNone/>
              <a:defRPr sz="5300">
                <a:solidFill>
                  <a:schemeClr val="lt1"/>
                </a:solidFill>
              </a:defRPr>
            </a:lvl7pPr>
            <a:lvl8pPr lvl="7" rtl="0">
              <a:lnSpc>
                <a:spcPct val="105000"/>
              </a:lnSpc>
              <a:spcBef>
                <a:spcPts val="0"/>
              </a:spcBef>
              <a:spcAft>
                <a:spcPts val="0"/>
              </a:spcAft>
              <a:buNone/>
              <a:defRPr sz="5300">
                <a:solidFill>
                  <a:schemeClr val="lt1"/>
                </a:solidFill>
              </a:defRPr>
            </a:lvl8pPr>
            <a:lvl9pPr lvl="8" rtl="0">
              <a:lnSpc>
                <a:spcPct val="105000"/>
              </a:lnSpc>
              <a:spcBef>
                <a:spcPts val="0"/>
              </a:spcBef>
              <a:spcAft>
                <a:spcPts val="0"/>
              </a:spcAft>
              <a:buNone/>
              <a:defRPr sz="5300">
                <a:solidFill>
                  <a:schemeClr val="lt1"/>
                </a:solidFill>
              </a:defRPr>
            </a:lvl9pPr>
          </a:lstStyle>
          <a:p/>
        </p:txBody>
      </p:sp>
      <p:pic>
        <p:nvPicPr>
          <p:cNvPr id="3161" name="Google Shape;3161;p284"/>
          <p:cNvPicPr preferRelativeResize="0"/>
          <p:nvPr/>
        </p:nvPicPr>
        <p:blipFill>
          <a:blip r:embed="rId3">
            <a:alphaModFix/>
          </a:blip>
          <a:stretch>
            <a:fillRect/>
          </a:stretch>
        </p:blipFill>
        <p:spPr>
          <a:xfrm>
            <a:off x="7580138" y="4652989"/>
            <a:ext cx="1185206" cy="279575"/>
          </a:xfrm>
          <a:prstGeom prst="rect">
            <a:avLst/>
          </a:prstGeom>
          <a:noFill/>
          <a:ln>
            <a:noFill/>
          </a:ln>
        </p:spPr>
      </p:pic>
      <p:pic>
        <p:nvPicPr>
          <p:cNvPr id="3162" name="Google Shape;3162;p284"/>
          <p:cNvPicPr preferRelativeResize="0"/>
          <p:nvPr/>
        </p:nvPicPr>
        <p:blipFill rotWithShape="1">
          <a:blip r:embed="rId4">
            <a:alphaModFix/>
          </a:blip>
          <a:srcRect b="0" l="0" r="0" t="0"/>
          <a:stretch/>
        </p:blipFill>
        <p:spPr>
          <a:xfrm>
            <a:off x="5657004" y="2602687"/>
            <a:ext cx="211969" cy="211969"/>
          </a:xfrm>
          <a:prstGeom prst="rect">
            <a:avLst/>
          </a:prstGeom>
          <a:noFill/>
          <a:ln>
            <a:noFill/>
          </a:ln>
        </p:spPr>
      </p:pic>
      <p:pic>
        <p:nvPicPr>
          <p:cNvPr id="3163" name="Google Shape;3163;p284"/>
          <p:cNvPicPr preferRelativeResize="0"/>
          <p:nvPr/>
        </p:nvPicPr>
        <p:blipFill rotWithShape="1">
          <a:blip r:embed="rId5">
            <a:alphaModFix/>
          </a:blip>
          <a:srcRect b="0" l="0" r="0" t="0"/>
          <a:stretch/>
        </p:blipFill>
        <p:spPr>
          <a:xfrm>
            <a:off x="5657004" y="2083780"/>
            <a:ext cx="211969" cy="211969"/>
          </a:xfrm>
          <a:prstGeom prst="rect">
            <a:avLst/>
          </a:prstGeom>
          <a:noFill/>
          <a:ln>
            <a:noFill/>
          </a:ln>
        </p:spPr>
      </p:pic>
      <p:pic>
        <p:nvPicPr>
          <p:cNvPr id="3164" name="Google Shape;3164;p284"/>
          <p:cNvPicPr preferRelativeResize="0"/>
          <p:nvPr/>
        </p:nvPicPr>
        <p:blipFill rotWithShape="1">
          <a:blip r:embed="rId6">
            <a:alphaModFix/>
          </a:blip>
          <a:srcRect b="0" l="0" r="0" t="0"/>
          <a:stretch/>
        </p:blipFill>
        <p:spPr>
          <a:xfrm>
            <a:off x="5657006" y="1564875"/>
            <a:ext cx="211969" cy="211969"/>
          </a:xfrm>
          <a:prstGeom prst="rect">
            <a:avLst/>
          </a:prstGeom>
          <a:noFill/>
          <a:ln>
            <a:noFill/>
          </a:ln>
        </p:spPr>
      </p:pic>
      <p:pic>
        <p:nvPicPr>
          <p:cNvPr id="3165" name="Google Shape;3165;p284"/>
          <p:cNvPicPr preferRelativeResize="0"/>
          <p:nvPr/>
        </p:nvPicPr>
        <p:blipFill rotWithShape="1">
          <a:blip r:embed="rId7">
            <a:alphaModFix/>
          </a:blip>
          <a:srcRect b="0" l="0" r="0" t="0"/>
          <a:stretch/>
        </p:blipFill>
        <p:spPr>
          <a:xfrm>
            <a:off x="5657004" y="3121593"/>
            <a:ext cx="211969" cy="211969"/>
          </a:xfrm>
          <a:prstGeom prst="rect">
            <a:avLst/>
          </a:prstGeom>
          <a:noFill/>
          <a:ln>
            <a:noFill/>
          </a:ln>
        </p:spPr>
      </p:pic>
      <p:sp>
        <p:nvSpPr>
          <p:cNvPr id="3166" name="Google Shape;3166;p284"/>
          <p:cNvSpPr txBox="1"/>
          <p:nvPr/>
        </p:nvSpPr>
        <p:spPr>
          <a:xfrm>
            <a:off x="5970354" y="1499869"/>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chemeClr val="lt1"/>
                </a:solidFill>
                <a:latin typeface="Red Hat Display"/>
                <a:ea typeface="Red Hat Display"/>
                <a:cs typeface="Red Hat Display"/>
                <a:sym typeface="Red Hat Display"/>
              </a:rPr>
              <a:t>linkedin.com/company/red-hat</a:t>
            </a:r>
            <a:endParaRPr sz="1100">
              <a:solidFill>
                <a:schemeClr val="lt1"/>
              </a:solidFill>
              <a:latin typeface="Red Hat Display"/>
              <a:ea typeface="Red Hat Display"/>
              <a:cs typeface="Red Hat Display"/>
              <a:sym typeface="Red Hat Display"/>
            </a:endParaRPr>
          </a:p>
        </p:txBody>
      </p:sp>
      <p:sp>
        <p:nvSpPr>
          <p:cNvPr id="3167" name="Google Shape;3167;p284"/>
          <p:cNvSpPr txBox="1"/>
          <p:nvPr/>
        </p:nvSpPr>
        <p:spPr>
          <a:xfrm>
            <a:off x="5970354" y="2018756"/>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chemeClr val="lt1"/>
                </a:solidFill>
                <a:latin typeface="Red Hat Display"/>
                <a:ea typeface="Red Hat Display"/>
                <a:cs typeface="Red Hat Display"/>
                <a:sym typeface="Red Hat Display"/>
              </a:rPr>
              <a:t>youtube.com/user/RedHatVideos</a:t>
            </a:r>
            <a:endParaRPr sz="1100">
              <a:solidFill>
                <a:schemeClr val="lt1"/>
              </a:solidFill>
              <a:latin typeface="Red Hat Display"/>
              <a:ea typeface="Red Hat Display"/>
              <a:cs typeface="Red Hat Display"/>
              <a:sym typeface="Red Hat Display"/>
            </a:endParaRPr>
          </a:p>
        </p:txBody>
      </p:sp>
      <p:sp>
        <p:nvSpPr>
          <p:cNvPr id="3168" name="Google Shape;3168;p284"/>
          <p:cNvSpPr txBox="1"/>
          <p:nvPr/>
        </p:nvSpPr>
        <p:spPr>
          <a:xfrm>
            <a:off x="5970354" y="2537644"/>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chemeClr val="lt1"/>
                </a:solidFill>
                <a:latin typeface="Red Hat Display"/>
                <a:ea typeface="Red Hat Display"/>
                <a:cs typeface="Red Hat Display"/>
                <a:sym typeface="Red Hat Display"/>
              </a:rPr>
              <a:t>facebook.com/redhatinc</a:t>
            </a:r>
            <a:endParaRPr sz="1100">
              <a:solidFill>
                <a:schemeClr val="lt1"/>
              </a:solidFill>
              <a:latin typeface="Red Hat Display"/>
              <a:ea typeface="Red Hat Display"/>
              <a:cs typeface="Red Hat Display"/>
              <a:sym typeface="Red Hat Display"/>
            </a:endParaRPr>
          </a:p>
        </p:txBody>
      </p:sp>
      <p:sp>
        <p:nvSpPr>
          <p:cNvPr id="3169" name="Google Shape;3169;p284"/>
          <p:cNvSpPr txBox="1"/>
          <p:nvPr/>
        </p:nvSpPr>
        <p:spPr>
          <a:xfrm>
            <a:off x="5970354" y="3056531"/>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chemeClr val="lt1"/>
                </a:solidFill>
                <a:latin typeface="Red Hat Display"/>
                <a:ea typeface="Red Hat Display"/>
                <a:cs typeface="Red Hat Display"/>
                <a:sym typeface="Red Hat Display"/>
              </a:rPr>
              <a:t>twitter.com/RedHat</a:t>
            </a:r>
            <a:endParaRPr sz="1100">
              <a:solidFill>
                <a:schemeClr val="lt1"/>
              </a:solidFill>
              <a:latin typeface="Red Hat Display"/>
              <a:ea typeface="Red Hat Display"/>
              <a:cs typeface="Red Hat Display"/>
              <a:sym typeface="Red Hat Display"/>
            </a:endParaRPr>
          </a:p>
        </p:txBody>
      </p:sp>
      <p:cxnSp>
        <p:nvCxnSpPr>
          <p:cNvPr id="3170" name="Google Shape;3170;p284"/>
          <p:cNvCxnSpPr/>
          <p:nvPr/>
        </p:nvCxnSpPr>
        <p:spPr>
          <a:xfrm rot="10800000">
            <a:off x="335831" y="-37"/>
            <a:ext cx="0" cy="1712100"/>
          </a:xfrm>
          <a:prstGeom prst="straightConnector1">
            <a:avLst/>
          </a:prstGeom>
          <a:noFill/>
          <a:ln cap="flat" cmpd="sng" w="9525">
            <a:solidFill>
              <a:srgbClr val="800000"/>
            </a:solidFill>
            <a:prstDash val="solid"/>
            <a:round/>
            <a:headEnd len="med" w="med" type="none"/>
            <a:tailEnd len="med" w="med" type="none"/>
          </a:ln>
        </p:spPr>
      </p:cxnSp>
      <p:cxnSp>
        <p:nvCxnSpPr>
          <p:cNvPr id="3171" name="Google Shape;3171;p284"/>
          <p:cNvCxnSpPr/>
          <p:nvPr/>
        </p:nvCxnSpPr>
        <p:spPr>
          <a:xfrm rot="10800000">
            <a:off x="335825" y="4801200"/>
            <a:ext cx="0" cy="342300"/>
          </a:xfrm>
          <a:prstGeom prst="straightConnector1">
            <a:avLst/>
          </a:prstGeom>
          <a:noFill/>
          <a:ln cap="flat" cmpd="sng" w="9525">
            <a:solidFill>
              <a:srgbClr val="800000"/>
            </a:solidFill>
            <a:prstDash val="solid"/>
            <a:round/>
            <a:headEnd len="med" w="med" type="none"/>
            <a:tailEnd len="med" w="med" type="none"/>
          </a:ln>
        </p:spPr>
      </p:cxnSp>
      <p:sp>
        <p:nvSpPr>
          <p:cNvPr id="3172" name="Google Shape;3172;p284"/>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2 Title">
  <p:cSld name="TITLE_2">
    <p:bg>
      <p:bgPr>
        <a:solidFill>
          <a:srgbClr val="292929"/>
        </a:solidFill>
      </p:bgPr>
    </p:bg>
    <p:spTree>
      <p:nvGrpSpPr>
        <p:cNvPr id="3173" name="Shape 3173"/>
        <p:cNvGrpSpPr/>
        <p:nvPr/>
      </p:nvGrpSpPr>
      <p:grpSpPr>
        <a:xfrm>
          <a:off x="0" y="0"/>
          <a:ext cx="0" cy="0"/>
          <a:chOff x="0" y="0"/>
          <a:chExt cx="0" cy="0"/>
        </a:xfrm>
      </p:grpSpPr>
      <p:sp>
        <p:nvSpPr>
          <p:cNvPr id="3174" name="Google Shape;3174;p285"/>
          <p:cNvSpPr/>
          <p:nvPr/>
        </p:nvSpPr>
        <p:spPr>
          <a:xfrm>
            <a:off x="0" y="4382100"/>
            <a:ext cx="9144000" cy="761400"/>
          </a:xfrm>
          <a:prstGeom prst="rect">
            <a:avLst/>
          </a:prstGeom>
          <a:solidFill>
            <a:schemeClr val="lt1"/>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t/>
            </a:r>
            <a:endParaRPr sz="1100">
              <a:latin typeface="Red Hat Display"/>
              <a:ea typeface="Red Hat Display"/>
              <a:cs typeface="Red Hat Display"/>
              <a:sym typeface="Red Hat Display"/>
            </a:endParaRPr>
          </a:p>
        </p:txBody>
      </p:sp>
      <p:sp>
        <p:nvSpPr>
          <p:cNvPr id="3175" name="Google Shape;3175;p285"/>
          <p:cNvSpPr/>
          <p:nvPr/>
        </p:nvSpPr>
        <p:spPr>
          <a:xfrm>
            <a:off x="7212881" y="4409156"/>
            <a:ext cx="1931100" cy="7344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176" name="Google Shape;3176;p285"/>
          <p:cNvSpPr txBox="1"/>
          <p:nvPr>
            <p:ph idx="1" type="subTitle"/>
          </p:nvPr>
        </p:nvSpPr>
        <p:spPr>
          <a:xfrm>
            <a:off x="1562794" y="2641369"/>
            <a:ext cx="5649900" cy="6858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Clr>
                <a:schemeClr val="lt1"/>
              </a:buClr>
              <a:buSzPts val="2100"/>
              <a:buFont typeface="Red Hat Display"/>
              <a:buNone/>
              <a:defRPr sz="2100">
                <a:solidFill>
                  <a:schemeClr val="lt1"/>
                </a:solidFill>
                <a:latin typeface="Red Hat Display"/>
                <a:ea typeface="Red Hat Display"/>
                <a:cs typeface="Red Hat Display"/>
                <a:sym typeface="Red Hat Display"/>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p:txBody>
      </p:sp>
      <p:sp>
        <p:nvSpPr>
          <p:cNvPr id="3177" name="Google Shape;3177;p285"/>
          <p:cNvSpPr txBox="1"/>
          <p:nvPr>
            <p:ph type="title"/>
          </p:nvPr>
        </p:nvSpPr>
        <p:spPr>
          <a:xfrm>
            <a:off x="1562906" y="1307719"/>
            <a:ext cx="5649900" cy="12003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sz="3600">
                <a:solidFill>
                  <a:schemeClr val="l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None/>
              <a:defRPr sz="3600">
                <a:solidFill>
                  <a:schemeClr val="lt1"/>
                </a:solidFill>
              </a:defRPr>
            </a:lvl2pPr>
            <a:lvl3pPr lvl="2" rtl="0">
              <a:lnSpc>
                <a:spcPct val="100000"/>
              </a:lnSpc>
              <a:spcBef>
                <a:spcPts val="0"/>
              </a:spcBef>
              <a:spcAft>
                <a:spcPts val="0"/>
              </a:spcAft>
              <a:buNone/>
              <a:defRPr sz="3600">
                <a:solidFill>
                  <a:schemeClr val="lt1"/>
                </a:solidFill>
              </a:defRPr>
            </a:lvl3pPr>
            <a:lvl4pPr lvl="3" rtl="0">
              <a:lnSpc>
                <a:spcPct val="100000"/>
              </a:lnSpc>
              <a:spcBef>
                <a:spcPts val="0"/>
              </a:spcBef>
              <a:spcAft>
                <a:spcPts val="0"/>
              </a:spcAft>
              <a:buNone/>
              <a:defRPr sz="3600">
                <a:solidFill>
                  <a:schemeClr val="lt1"/>
                </a:solidFill>
              </a:defRPr>
            </a:lvl4pPr>
            <a:lvl5pPr lvl="4" rtl="0">
              <a:lnSpc>
                <a:spcPct val="100000"/>
              </a:lnSpc>
              <a:spcBef>
                <a:spcPts val="0"/>
              </a:spcBef>
              <a:spcAft>
                <a:spcPts val="0"/>
              </a:spcAft>
              <a:buNone/>
              <a:defRPr sz="3600">
                <a:solidFill>
                  <a:schemeClr val="lt1"/>
                </a:solidFill>
              </a:defRPr>
            </a:lvl5pPr>
            <a:lvl6pPr lvl="5" rtl="0">
              <a:lnSpc>
                <a:spcPct val="100000"/>
              </a:lnSpc>
              <a:spcBef>
                <a:spcPts val="0"/>
              </a:spcBef>
              <a:spcAft>
                <a:spcPts val="0"/>
              </a:spcAft>
              <a:buNone/>
              <a:defRPr sz="3600">
                <a:solidFill>
                  <a:schemeClr val="lt1"/>
                </a:solidFill>
              </a:defRPr>
            </a:lvl6pPr>
            <a:lvl7pPr lvl="6" rtl="0">
              <a:lnSpc>
                <a:spcPct val="100000"/>
              </a:lnSpc>
              <a:spcBef>
                <a:spcPts val="0"/>
              </a:spcBef>
              <a:spcAft>
                <a:spcPts val="0"/>
              </a:spcAft>
              <a:buNone/>
              <a:defRPr sz="3600">
                <a:solidFill>
                  <a:schemeClr val="lt1"/>
                </a:solidFill>
              </a:defRPr>
            </a:lvl7pPr>
            <a:lvl8pPr lvl="7" rtl="0">
              <a:lnSpc>
                <a:spcPct val="100000"/>
              </a:lnSpc>
              <a:spcBef>
                <a:spcPts val="0"/>
              </a:spcBef>
              <a:spcAft>
                <a:spcPts val="0"/>
              </a:spcAft>
              <a:buNone/>
              <a:defRPr sz="3600">
                <a:solidFill>
                  <a:schemeClr val="lt1"/>
                </a:solidFill>
              </a:defRPr>
            </a:lvl8pPr>
            <a:lvl9pPr lvl="8" rtl="0">
              <a:lnSpc>
                <a:spcPct val="100000"/>
              </a:lnSpc>
              <a:spcBef>
                <a:spcPts val="0"/>
              </a:spcBef>
              <a:spcAft>
                <a:spcPts val="0"/>
              </a:spcAft>
              <a:buNone/>
              <a:defRPr sz="3600">
                <a:solidFill>
                  <a:schemeClr val="lt1"/>
                </a:solidFill>
              </a:defRPr>
            </a:lvl9pPr>
          </a:lstStyle>
          <a:p/>
        </p:txBody>
      </p:sp>
      <p:sp>
        <p:nvSpPr>
          <p:cNvPr id="3178" name="Google Shape;3178;p285"/>
          <p:cNvSpPr txBox="1"/>
          <p:nvPr>
            <p:ph idx="2" type="subTitle"/>
          </p:nvPr>
        </p:nvSpPr>
        <p:spPr>
          <a:xfrm>
            <a:off x="1562794" y="3454125"/>
            <a:ext cx="1530300" cy="4542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lt1"/>
              </a:buClr>
              <a:buSzPts val="1100"/>
              <a:buFont typeface="Red Hat Display Medium"/>
              <a:buNone/>
              <a:defRPr sz="1100">
                <a:solidFill>
                  <a:schemeClr val="lt1"/>
                </a:solidFill>
                <a:latin typeface="Red Hat Display Medium"/>
                <a:ea typeface="Red Hat Display Medium"/>
                <a:cs typeface="Red Hat Display Medium"/>
                <a:sym typeface="Red Hat Display Medium"/>
              </a:defRPr>
            </a:lvl1pPr>
            <a:lvl2pPr lvl="1" rtl="0">
              <a:lnSpc>
                <a:spcPct val="135000"/>
              </a:lnSpc>
              <a:spcBef>
                <a:spcPts val="0"/>
              </a:spcBef>
              <a:spcAft>
                <a:spcPts val="0"/>
              </a:spcAft>
              <a:buClr>
                <a:schemeClr val="lt1"/>
              </a:buClr>
              <a:buSzPts val="1400"/>
              <a:buFont typeface="Red Hat Display Medium"/>
              <a:buNone/>
              <a:defRPr>
                <a:solidFill>
                  <a:schemeClr val="lt1"/>
                </a:solidFill>
                <a:latin typeface="Red Hat Display Medium"/>
                <a:ea typeface="Red Hat Display Medium"/>
                <a:cs typeface="Red Hat Display Medium"/>
                <a:sym typeface="Red Hat Display Medium"/>
              </a:defRPr>
            </a:lvl2pPr>
            <a:lvl3pPr lvl="2" rtl="0">
              <a:lnSpc>
                <a:spcPct val="135000"/>
              </a:lnSpc>
              <a:spcBef>
                <a:spcPts val="0"/>
              </a:spcBef>
              <a:spcAft>
                <a:spcPts val="0"/>
              </a:spcAft>
              <a:buClr>
                <a:schemeClr val="lt1"/>
              </a:buClr>
              <a:buSzPts val="1400"/>
              <a:buFont typeface="Red Hat Display Medium"/>
              <a:buNone/>
              <a:defRPr>
                <a:solidFill>
                  <a:schemeClr val="lt1"/>
                </a:solidFill>
                <a:latin typeface="Red Hat Display Medium"/>
                <a:ea typeface="Red Hat Display Medium"/>
                <a:cs typeface="Red Hat Display Medium"/>
                <a:sym typeface="Red Hat Display Medium"/>
              </a:defRPr>
            </a:lvl3pPr>
            <a:lvl4pPr lvl="3" rtl="0">
              <a:lnSpc>
                <a:spcPct val="135000"/>
              </a:lnSpc>
              <a:spcBef>
                <a:spcPts val="0"/>
              </a:spcBef>
              <a:spcAft>
                <a:spcPts val="0"/>
              </a:spcAft>
              <a:buClr>
                <a:schemeClr val="lt1"/>
              </a:buClr>
              <a:buSzPts val="1400"/>
              <a:buFont typeface="Red Hat Display Medium"/>
              <a:buNone/>
              <a:defRPr>
                <a:solidFill>
                  <a:schemeClr val="lt1"/>
                </a:solidFill>
                <a:latin typeface="Red Hat Display Medium"/>
                <a:ea typeface="Red Hat Display Medium"/>
                <a:cs typeface="Red Hat Display Medium"/>
                <a:sym typeface="Red Hat Display Medium"/>
              </a:defRPr>
            </a:lvl4pPr>
            <a:lvl5pPr lvl="4" rtl="0">
              <a:lnSpc>
                <a:spcPct val="135000"/>
              </a:lnSpc>
              <a:spcBef>
                <a:spcPts val="0"/>
              </a:spcBef>
              <a:spcAft>
                <a:spcPts val="0"/>
              </a:spcAft>
              <a:buClr>
                <a:schemeClr val="lt1"/>
              </a:buClr>
              <a:buSzPts val="1400"/>
              <a:buFont typeface="Red Hat Display Medium"/>
              <a:buNone/>
              <a:defRPr>
                <a:solidFill>
                  <a:schemeClr val="lt1"/>
                </a:solidFill>
                <a:latin typeface="Red Hat Display Medium"/>
                <a:ea typeface="Red Hat Display Medium"/>
                <a:cs typeface="Red Hat Display Medium"/>
                <a:sym typeface="Red Hat Display Medium"/>
              </a:defRPr>
            </a:lvl5pPr>
            <a:lvl6pPr lvl="5" rtl="0">
              <a:lnSpc>
                <a:spcPct val="135000"/>
              </a:lnSpc>
              <a:spcBef>
                <a:spcPts val="0"/>
              </a:spcBef>
              <a:spcAft>
                <a:spcPts val="0"/>
              </a:spcAft>
              <a:buClr>
                <a:schemeClr val="lt1"/>
              </a:buClr>
              <a:buSzPts val="1400"/>
              <a:buFont typeface="Red Hat Display Medium"/>
              <a:buNone/>
              <a:defRPr>
                <a:solidFill>
                  <a:schemeClr val="lt1"/>
                </a:solidFill>
                <a:latin typeface="Red Hat Display Medium"/>
                <a:ea typeface="Red Hat Display Medium"/>
                <a:cs typeface="Red Hat Display Medium"/>
                <a:sym typeface="Red Hat Display Medium"/>
              </a:defRPr>
            </a:lvl6pPr>
            <a:lvl7pPr lvl="6" rtl="0">
              <a:lnSpc>
                <a:spcPct val="135000"/>
              </a:lnSpc>
              <a:spcBef>
                <a:spcPts val="0"/>
              </a:spcBef>
              <a:spcAft>
                <a:spcPts val="0"/>
              </a:spcAft>
              <a:buClr>
                <a:schemeClr val="lt1"/>
              </a:buClr>
              <a:buSzPts val="1400"/>
              <a:buFont typeface="Red Hat Display Medium"/>
              <a:buNone/>
              <a:defRPr>
                <a:solidFill>
                  <a:schemeClr val="lt1"/>
                </a:solidFill>
                <a:latin typeface="Red Hat Display Medium"/>
                <a:ea typeface="Red Hat Display Medium"/>
                <a:cs typeface="Red Hat Display Medium"/>
                <a:sym typeface="Red Hat Display Medium"/>
              </a:defRPr>
            </a:lvl7pPr>
            <a:lvl8pPr lvl="7" rtl="0">
              <a:lnSpc>
                <a:spcPct val="135000"/>
              </a:lnSpc>
              <a:spcBef>
                <a:spcPts val="0"/>
              </a:spcBef>
              <a:spcAft>
                <a:spcPts val="0"/>
              </a:spcAft>
              <a:buClr>
                <a:schemeClr val="lt1"/>
              </a:buClr>
              <a:buSzPts val="1400"/>
              <a:buFont typeface="Red Hat Display Medium"/>
              <a:buNone/>
              <a:defRPr>
                <a:solidFill>
                  <a:schemeClr val="lt1"/>
                </a:solidFill>
                <a:latin typeface="Red Hat Display Medium"/>
                <a:ea typeface="Red Hat Display Medium"/>
                <a:cs typeface="Red Hat Display Medium"/>
                <a:sym typeface="Red Hat Display Medium"/>
              </a:defRPr>
            </a:lvl8pPr>
            <a:lvl9pPr lvl="8" rtl="0">
              <a:lnSpc>
                <a:spcPct val="135000"/>
              </a:lnSpc>
              <a:spcBef>
                <a:spcPts val="0"/>
              </a:spcBef>
              <a:spcAft>
                <a:spcPts val="0"/>
              </a:spcAft>
              <a:buClr>
                <a:schemeClr val="lt1"/>
              </a:buClr>
              <a:buSzPts val="1400"/>
              <a:buFont typeface="Red Hat Display Medium"/>
              <a:buNone/>
              <a:defRPr>
                <a:solidFill>
                  <a:schemeClr val="lt1"/>
                </a:solidFill>
                <a:latin typeface="Red Hat Display Medium"/>
                <a:ea typeface="Red Hat Display Medium"/>
                <a:cs typeface="Red Hat Display Medium"/>
                <a:sym typeface="Red Hat Display Medium"/>
              </a:defRPr>
            </a:lvl9pPr>
          </a:lstStyle>
          <a:p/>
        </p:txBody>
      </p:sp>
      <p:sp>
        <p:nvSpPr>
          <p:cNvPr id="3179" name="Google Shape;3179;p285"/>
          <p:cNvSpPr txBox="1"/>
          <p:nvPr>
            <p:ph idx="3" type="subTitle"/>
          </p:nvPr>
        </p:nvSpPr>
        <p:spPr>
          <a:xfrm>
            <a:off x="3353888" y="3454125"/>
            <a:ext cx="1530300" cy="4542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lt1"/>
              </a:buClr>
              <a:buSzPts val="1100"/>
              <a:buFont typeface="Red Hat Display Medium"/>
              <a:buNone/>
              <a:defRPr sz="1100">
                <a:solidFill>
                  <a:schemeClr val="lt1"/>
                </a:solidFill>
                <a:latin typeface="Red Hat Display Medium"/>
                <a:ea typeface="Red Hat Display Medium"/>
                <a:cs typeface="Red Hat Display Medium"/>
                <a:sym typeface="Red Hat Display Medium"/>
              </a:defRPr>
            </a:lvl1pPr>
            <a:lvl2pPr lvl="1" rtl="0">
              <a:lnSpc>
                <a:spcPct val="135000"/>
              </a:lnSpc>
              <a:spcBef>
                <a:spcPts val="0"/>
              </a:spcBef>
              <a:spcAft>
                <a:spcPts val="0"/>
              </a:spcAft>
              <a:buClr>
                <a:schemeClr val="lt1"/>
              </a:buClr>
              <a:buSzPts val="1400"/>
              <a:buFont typeface="Red Hat Display Medium"/>
              <a:buNone/>
              <a:defRPr>
                <a:solidFill>
                  <a:schemeClr val="lt1"/>
                </a:solidFill>
                <a:latin typeface="Red Hat Display Medium"/>
                <a:ea typeface="Red Hat Display Medium"/>
                <a:cs typeface="Red Hat Display Medium"/>
                <a:sym typeface="Red Hat Display Medium"/>
              </a:defRPr>
            </a:lvl2pPr>
            <a:lvl3pPr lvl="2" rtl="0">
              <a:lnSpc>
                <a:spcPct val="135000"/>
              </a:lnSpc>
              <a:spcBef>
                <a:spcPts val="0"/>
              </a:spcBef>
              <a:spcAft>
                <a:spcPts val="0"/>
              </a:spcAft>
              <a:buClr>
                <a:schemeClr val="lt1"/>
              </a:buClr>
              <a:buSzPts val="1400"/>
              <a:buFont typeface="Red Hat Display Medium"/>
              <a:buNone/>
              <a:defRPr>
                <a:solidFill>
                  <a:schemeClr val="lt1"/>
                </a:solidFill>
                <a:latin typeface="Red Hat Display Medium"/>
                <a:ea typeface="Red Hat Display Medium"/>
                <a:cs typeface="Red Hat Display Medium"/>
                <a:sym typeface="Red Hat Display Medium"/>
              </a:defRPr>
            </a:lvl3pPr>
            <a:lvl4pPr lvl="3" rtl="0">
              <a:lnSpc>
                <a:spcPct val="135000"/>
              </a:lnSpc>
              <a:spcBef>
                <a:spcPts val="0"/>
              </a:spcBef>
              <a:spcAft>
                <a:spcPts val="0"/>
              </a:spcAft>
              <a:buClr>
                <a:schemeClr val="lt1"/>
              </a:buClr>
              <a:buSzPts val="1400"/>
              <a:buFont typeface="Red Hat Display Medium"/>
              <a:buNone/>
              <a:defRPr>
                <a:solidFill>
                  <a:schemeClr val="lt1"/>
                </a:solidFill>
                <a:latin typeface="Red Hat Display Medium"/>
                <a:ea typeface="Red Hat Display Medium"/>
                <a:cs typeface="Red Hat Display Medium"/>
                <a:sym typeface="Red Hat Display Medium"/>
              </a:defRPr>
            </a:lvl4pPr>
            <a:lvl5pPr lvl="4" rtl="0">
              <a:lnSpc>
                <a:spcPct val="135000"/>
              </a:lnSpc>
              <a:spcBef>
                <a:spcPts val="0"/>
              </a:spcBef>
              <a:spcAft>
                <a:spcPts val="0"/>
              </a:spcAft>
              <a:buClr>
                <a:schemeClr val="lt1"/>
              </a:buClr>
              <a:buSzPts val="1400"/>
              <a:buFont typeface="Red Hat Display Medium"/>
              <a:buNone/>
              <a:defRPr>
                <a:solidFill>
                  <a:schemeClr val="lt1"/>
                </a:solidFill>
                <a:latin typeface="Red Hat Display Medium"/>
                <a:ea typeface="Red Hat Display Medium"/>
                <a:cs typeface="Red Hat Display Medium"/>
                <a:sym typeface="Red Hat Display Medium"/>
              </a:defRPr>
            </a:lvl5pPr>
            <a:lvl6pPr lvl="5" rtl="0">
              <a:lnSpc>
                <a:spcPct val="135000"/>
              </a:lnSpc>
              <a:spcBef>
                <a:spcPts val="0"/>
              </a:spcBef>
              <a:spcAft>
                <a:spcPts val="0"/>
              </a:spcAft>
              <a:buClr>
                <a:schemeClr val="lt1"/>
              </a:buClr>
              <a:buSzPts val="1400"/>
              <a:buFont typeface="Red Hat Display Medium"/>
              <a:buNone/>
              <a:defRPr>
                <a:solidFill>
                  <a:schemeClr val="lt1"/>
                </a:solidFill>
                <a:latin typeface="Red Hat Display Medium"/>
                <a:ea typeface="Red Hat Display Medium"/>
                <a:cs typeface="Red Hat Display Medium"/>
                <a:sym typeface="Red Hat Display Medium"/>
              </a:defRPr>
            </a:lvl6pPr>
            <a:lvl7pPr lvl="6" rtl="0">
              <a:lnSpc>
                <a:spcPct val="135000"/>
              </a:lnSpc>
              <a:spcBef>
                <a:spcPts val="0"/>
              </a:spcBef>
              <a:spcAft>
                <a:spcPts val="0"/>
              </a:spcAft>
              <a:buClr>
                <a:schemeClr val="lt1"/>
              </a:buClr>
              <a:buSzPts val="1400"/>
              <a:buFont typeface="Red Hat Display Medium"/>
              <a:buNone/>
              <a:defRPr>
                <a:solidFill>
                  <a:schemeClr val="lt1"/>
                </a:solidFill>
                <a:latin typeface="Red Hat Display Medium"/>
                <a:ea typeface="Red Hat Display Medium"/>
                <a:cs typeface="Red Hat Display Medium"/>
                <a:sym typeface="Red Hat Display Medium"/>
              </a:defRPr>
            </a:lvl7pPr>
            <a:lvl8pPr lvl="7" rtl="0">
              <a:lnSpc>
                <a:spcPct val="135000"/>
              </a:lnSpc>
              <a:spcBef>
                <a:spcPts val="0"/>
              </a:spcBef>
              <a:spcAft>
                <a:spcPts val="0"/>
              </a:spcAft>
              <a:buClr>
                <a:schemeClr val="lt1"/>
              </a:buClr>
              <a:buSzPts val="1400"/>
              <a:buFont typeface="Red Hat Display Medium"/>
              <a:buNone/>
              <a:defRPr>
                <a:solidFill>
                  <a:schemeClr val="lt1"/>
                </a:solidFill>
                <a:latin typeface="Red Hat Display Medium"/>
                <a:ea typeface="Red Hat Display Medium"/>
                <a:cs typeface="Red Hat Display Medium"/>
                <a:sym typeface="Red Hat Display Medium"/>
              </a:defRPr>
            </a:lvl8pPr>
            <a:lvl9pPr lvl="8" rtl="0">
              <a:lnSpc>
                <a:spcPct val="135000"/>
              </a:lnSpc>
              <a:spcBef>
                <a:spcPts val="0"/>
              </a:spcBef>
              <a:spcAft>
                <a:spcPts val="0"/>
              </a:spcAft>
              <a:buClr>
                <a:schemeClr val="lt1"/>
              </a:buClr>
              <a:buSzPts val="1400"/>
              <a:buFont typeface="Red Hat Display Medium"/>
              <a:buNone/>
              <a:defRPr>
                <a:solidFill>
                  <a:schemeClr val="lt1"/>
                </a:solidFill>
                <a:latin typeface="Red Hat Display Medium"/>
                <a:ea typeface="Red Hat Display Medium"/>
                <a:cs typeface="Red Hat Display Medium"/>
                <a:sym typeface="Red Hat Display Medium"/>
              </a:defRPr>
            </a:lvl9pPr>
          </a:lstStyle>
          <a:p/>
        </p:txBody>
      </p:sp>
      <p:pic>
        <p:nvPicPr>
          <p:cNvPr id="3180" name="Google Shape;3180;p285"/>
          <p:cNvPicPr preferRelativeResize="0"/>
          <p:nvPr/>
        </p:nvPicPr>
        <p:blipFill>
          <a:blip r:embed="rId2">
            <a:alphaModFix/>
          </a:blip>
          <a:stretch>
            <a:fillRect/>
          </a:stretch>
        </p:blipFill>
        <p:spPr>
          <a:xfrm>
            <a:off x="7580138" y="4652989"/>
            <a:ext cx="1185206" cy="279575"/>
          </a:xfrm>
          <a:prstGeom prst="rect">
            <a:avLst/>
          </a:prstGeom>
          <a:noFill/>
          <a:ln>
            <a:noFill/>
          </a:ln>
        </p:spPr>
      </p:pic>
      <p:cxnSp>
        <p:nvCxnSpPr>
          <p:cNvPr id="3181" name="Google Shape;3181;p285"/>
          <p:cNvCxnSpPr/>
          <p:nvPr/>
        </p:nvCxnSpPr>
        <p:spPr>
          <a:xfrm rot="10800000">
            <a:off x="335825" y="4801200"/>
            <a:ext cx="0" cy="342300"/>
          </a:xfrm>
          <a:prstGeom prst="straightConnector1">
            <a:avLst/>
          </a:prstGeom>
          <a:noFill/>
          <a:ln cap="flat" cmpd="sng" w="9525">
            <a:solidFill>
              <a:srgbClr val="EE0000"/>
            </a:solidFill>
            <a:prstDash val="solid"/>
            <a:round/>
            <a:headEnd len="med" w="med" type="none"/>
            <a:tailEnd len="med" w="med" type="none"/>
          </a:ln>
        </p:spPr>
      </p:cxnSp>
      <p:sp>
        <p:nvSpPr>
          <p:cNvPr id="3182" name="Google Shape;3182;p285"/>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 1">
  <p:cSld name=" 1">
    <p:spTree>
      <p:nvGrpSpPr>
        <p:cNvPr id="184" name="Shape 184"/>
        <p:cNvGrpSpPr/>
        <p:nvPr/>
      </p:nvGrpSpPr>
      <p:grpSpPr>
        <a:xfrm>
          <a:off x="0" y="0"/>
          <a:ext cx="0" cy="0"/>
          <a:chOff x="0" y="0"/>
          <a:chExt cx="0" cy="0"/>
        </a:xfrm>
      </p:grpSpPr>
      <p:pic>
        <p:nvPicPr>
          <p:cNvPr id="185" name="Google Shape;185;p29"/>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cxnSp>
        <p:nvCxnSpPr>
          <p:cNvPr id="186" name="Google Shape;186;p29"/>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cxnSp>
        <p:nvCxnSpPr>
          <p:cNvPr id="187" name="Google Shape;187;p29"/>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Tree>
  </p:cSld>
  <p:clrMapOvr>
    <a:masterClrMapping/>
  </p:clrMapOvr>
</p:sldLayout>
</file>

<file path=ppt/slideLayouts/slideLayout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2 closing">
  <p:cSld name="TITLE_1_1">
    <p:bg>
      <p:bgPr>
        <a:solidFill>
          <a:srgbClr val="292929"/>
        </a:solidFill>
      </p:bgPr>
    </p:bg>
    <p:spTree>
      <p:nvGrpSpPr>
        <p:cNvPr id="3183" name="Shape 3183"/>
        <p:cNvGrpSpPr/>
        <p:nvPr/>
      </p:nvGrpSpPr>
      <p:grpSpPr>
        <a:xfrm>
          <a:off x="0" y="0"/>
          <a:ext cx="0" cy="0"/>
          <a:chOff x="0" y="0"/>
          <a:chExt cx="0" cy="0"/>
        </a:xfrm>
      </p:grpSpPr>
      <p:sp>
        <p:nvSpPr>
          <p:cNvPr id="3184" name="Google Shape;3184;p286"/>
          <p:cNvSpPr/>
          <p:nvPr/>
        </p:nvSpPr>
        <p:spPr>
          <a:xfrm>
            <a:off x="0" y="4382100"/>
            <a:ext cx="9144000" cy="761400"/>
          </a:xfrm>
          <a:prstGeom prst="rect">
            <a:avLst/>
          </a:prstGeom>
          <a:solidFill>
            <a:schemeClr val="lt1"/>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t/>
            </a:r>
            <a:endParaRPr sz="1100">
              <a:latin typeface="Red Hat Display"/>
              <a:ea typeface="Red Hat Display"/>
              <a:cs typeface="Red Hat Display"/>
              <a:sym typeface="Red Hat Display"/>
            </a:endParaRPr>
          </a:p>
        </p:txBody>
      </p:sp>
      <p:sp>
        <p:nvSpPr>
          <p:cNvPr id="3185" name="Google Shape;3185;p286"/>
          <p:cNvSpPr/>
          <p:nvPr/>
        </p:nvSpPr>
        <p:spPr>
          <a:xfrm>
            <a:off x="7212881" y="4409156"/>
            <a:ext cx="1931100" cy="7344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186" name="Google Shape;3186;p286"/>
          <p:cNvSpPr txBox="1"/>
          <p:nvPr>
            <p:ph idx="1" type="subTitle"/>
          </p:nvPr>
        </p:nvSpPr>
        <p:spPr>
          <a:xfrm>
            <a:off x="1562794" y="2256319"/>
            <a:ext cx="3109800" cy="11436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lt1"/>
              </a:buClr>
              <a:buSzPts val="1100"/>
              <a:buFont typeface="Red Hat Display"/>
              <a:buNone/>
              <a:defRPr sz="1100">
                <a:solidFill>
                  <a:schemeClr val="lt1"/>
                </a:solidFill>
                <a:latin typeface="Red Hat Display"/>
                <a:ea typeface="Red Hat Display"/>
                <a:cs typeface="Red Hat Display"/>
                <a:sym typeface="Red Hat Display"/>
              </a:defRPr>
            </a:lvl1pPr>
            <a:lvl2pPr lvl="1" rtl="0">
              <a:lnSpc>
                <a:spcPct val="180000"/>
              </a:lnSpc>
              <a:spcBef>
                <a:spcPts val="0"/>
              </a:spcBef>
              <a:spcAft>
                <a:spcPts val="0"/>
              </a:spcAft>
              <a:buClr>
                <a:schemeClr val="lt1"/>
              </a:buClr>
              <a:buSzPts val="1100"/>
              <a:buFont typeface="Red Hat Display"/>
              <a:buNone/>
              <a:defRPr sz="1100">
                <a:solidFill>
                  <a:schemeClr val="lt1"/>
                </a:solidFill>
                <a:latin typeface="Red Hat Display"/>
                <a:ea typeface="Red Hat Display"/>
                <a:cs typeface="Red Hat Display"/>
                <a:sym typeface="Red Hat Display"/>
              </a:defRPr>
            </a:lvl2pPr>
            <a:lvl3pPr lvl="2" rtl="0">
              <a:lnSpc>
                <a:spcPct val="180000"/>
              </a:lnSpc>
              <a:spcBef>
                <a:spcPts val="0"/>
              </a:spcBef>
              <a:spcAft>
                <a:spcPts val="0"/>
              </a:spcAft>
              <a:buClr>
                <a:schemeClr val="lt1"/>
              </a:buClr>
              <a:buSzPts val="1100"/>
              <a:buFont typeface="Red Hat Display"/>
              <a:buNone/>
              <a:defRPr sz="1100">
                <a:solidFill>
                  <a:schemeClr val="lt1"/>
                </a:solidFill>
                <a:latin typeface="Red Hat Display"/>
                <a:ea typeface="Red Hat Display"/>
                <a:cs typeface="Red Hat Display"/>
                <a:sym typeface="Red Hat Display"/>
              </a:defRPr>
            </a:lvl3pPr>
            <a:lvl4pPr lvl="3" rtl="0">
              <a:lnSpc>
                <a:spcPct val="180000"/>
              </a:lnSpc>
              <a:spcBef>
                <a:spcPts val="0"/>
              </a:spcBef>
              <a:spcAft>
                <a:spcPts val="0"/>
              </a:spcAft>
              <a:buClr>
                <a:schemeClr val="lt1"/>
              </a:buClr>
              <a:buSzPts val="1100"/>
              <a:buFont typeface="Red Hat Display"/>
              <a:buNone/>
              <a:defRPr sz="1100">
                <a:solidFill>
                  <a:schemeClr val="lt1"/>
                </a:solidFill>
                <a:latin typeface="Red Hat Display"/>
                <a:ea typeface="Red Hat Display"/>
                <a:cs typeface="Red Hat Display"/>
                <a:sym typeface="Red Hat Display"/>
              </a:defRPr>
            </a:lvl4pPr>
            <a:lvl5pPr lvl="4" rtl="0">
              <a:lnSpc>
                <a:spcPct val="180000"/>
              </a:lnSpc>
              <a:spcBef>
                <a:spcPts val="0"/>
              </a:spcBef>
              <a:spcAft>
                <a:spcPts val="0"/>
              </a:spcAft>
              <a:buClr>
                <a:schemeClr val="lt1"/>
              </a:buClr>
              <a:buSzPts val="1100"/>
              <a:buFont typeface="Red Hat Display"/>
              <a:buNone/>
              <a:defRPr sz="1100">
                <a:solidFill>
                  <a:schemeClr val="lt1"/>
                </a:solidFill>
                <a:latin typeface="Red Hat Display"/>
                <a:ea typeface="Red Hat Display"/>
                <a:cs typeface="Red Hat Display"/>
                <a:sym typeface="Red Hat Display"/>
              </a:defRPr>
            </a:lvl5pPr>
            <a:lvl6pPr lvl="5" rtl="0">
              <a:lnSpc>
                <a:spcPct val="180000"/>
              </a:lnSpc>
              <a:spcBef>
                <a:spcPts val="0"/>
              </a:spcBef>
              <a:spcAft>
                <a:spcPts val="0"/>
              </a:spcAft>
              <a:buClr>
                <a:schemeClr val="lt1"/>
              </a:buClr>
              <a:buSzPts val="1100"/>
              <a:buFont typeface="Red Hat Display"/>
              <a:buNone/>
              <a:defRPr sz="1100">
                <a:solidFill>
                  <a:schemeClr val="lt1"/>
                </a:solidFill>
                <a:latin typeface="Red Hat Display"/>
                <a:ea typeface="Red Hat Display"/>
                <a:cs typeface="Red Hat Display"/>
                <a:sym typeface="Red Hat Display"/>
              </a:defRPr>
            </a:lvl6pPr>
            <a:lvl7pPr lvl="6" rtl="0">
              <a:lnSpc>
                <a:spcPct val="180000"/>
              </a:lnSpc>
              <a:spcBef>
                <a:spcPts val="0"/>
              </a:spcBef>
              <a:spcAft>
                <a:spcPts val="0"/>
              </a:spcAft>
              <a:buClr>
                <a:schemeClr val="lt1"/>
              </a:buClr>
              <a:buSzPts val="1100"/>
              <a:buFont typeface="Red Hat Display"/>
              <a:buNone/>
              <a:defRPr sz="1100">
                <a:solidFill>
                  <a:schemeClr val="lt1"/>
                </a:solidFill>
                <a:latin typeface="Red Hat Display"/>
                <a:ea typeface="Red Hat Display"/>
                <a:cs typeface="Red Hat Display"/>
                <a:sym typeface="Red Hat Display"/>
              </a:defRPr>
            </a:lvl7pPr>
            <a:lvl8pPr lvl="7" rtl="0">
              <a:lnSpc>
                <a:spcPct val="180000"/>
              </a:lnSpc>
              <a:spcBef>
                <a:spcPts val="0"/>
              </a:spcBef>
              <a:spcAft>
                <a:spcPts val="0"/>
              </a:spcAft>
              <a:buClr>
                <a:schemeClr val="lt1"/>
              </a:buClr>
              <a:buSzPts val="1100"/>
              <a:buFont typeface="Red Hat Display"/>
              <a:buNone/>
              <a:defRPr sz="1100">
                <a:solidFill>
                  <a:schemeClr val="lt1"/>
                </a:solidFill>
                <a:latin typeface="Red Hat Display"/>
                <a:ea typeface="Red Hat Display"/>
                <a:cs typeface="Red Hat Display"/>
                <a:sym typeface="Red Hat Display"/>
              </a:defRPr>
            </a:lvl8pPr>
            <a:lvl9pPr lvl="8" rtl="0">
              <a:lnSpc>
                <a:spcPct val="180000"/>
              </a:lnSpc>
              <a:spcBef>
                <a:spcPts val="0"/>
              </a:spcBef>
              <a:spcAft>
                <a:spcPts val="0"/>
              </a:spcAft>
              <a:buClr>
                <a:schemeClr val="lt1"/>
              </a:buClr>
              <a:buSzPts val="1100"/>
              <a:buFont typeface="Red Hat Display"/>
              <a:buNone/>
              <a:defRPr sz="1100">
                <a:solidFill>
                  <a:schemeClr val="lt1"/>
                </a:solidFill>
                <a:latin typeface="Red Hat Display"/>
                <a:ea typeface="Red Hat Display"/>
                <a:cs typeface="Red Hat Display"/>
                <a:sym typeface="Red Hat Display"/>
              </a:defRPr>
            </a:lvl9pPr>
          </a:lstStyle>
          <a:p/>
        </p:txBody>
      </p:sp>
      <p:sp>
        <p:nvSpPr>
          <p:cNvPr id="3187" name="Google Shape;3187;p286"/>
          <p:cNvSpPr txBox="1"/>
          <p:nvPr>
            <p:ph type="title"/>
          </p:nvPr>
        </p:nvSpPr>
        <p:spPr>
          <a:xfrm>
            <a:off x="1562906" y="426469"/>
            <a:ext cx="3678900" cy="14892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sz="4100">
                <a:solidFill>
                  <a:schemeClr val="lt1"/>
                </a:solidFill>
                <a:latin typeface="Red Hat Display Medium"/>
                <a:ea typeface="Red Hat Display Medium"/>
                <a:cs typeface="Red Hat Display Medium"/>
                <a:sym typeface="Red Hat Display Medium"/>
              </a:defRPr>
            </a:lvl1pPr>
            <a:lvl2pPr lvl="1" rtl="0">
              <a:lnSpc>
                <a:spcPct val="105000"/>
              </a:lnSpc>
              <a:spcBef>
                <a:spcPts val="0"/>
              </a:spcBef>
              <a:spcAft>
                <a:spcPts val="0"/>
              </a:spcAft>
              <a:buNone/>
              <a:defRPr sz="5300">
                <a:solidFill>
                  <a:schemeClr val="lt1"/>
                </a:solidFill>
              </a:defRPr>
            </a:lvl2pPr>
            <a:lvl3pPr lvl="2" rtl="0">
              <a:lnSpc>
                <a:spcPct val="105000"/>
              </a:lnSpc>
              <a:spcBef>
                <a:spcPts val="0"/>
              </a:spcBef>
              <a:spcAft>
                <a:spcPts val="0"/>
              </a:spcAft>
              <a:buNone/>
              <a:defRPr sz="5300">
                <a:solidFill>
                  <a:schemeClr val="lt1"/>
                </a:solidFill>
              </a:defRPr>
            </a:lvl3pPr>
            <a:lvl4pPr lvl="3" rtl="0">
              <a:lnSpc>
                <a:spcPct val="105000"/>
              </a:lnSpc>
              <a:spcBef>
                <a:spcPts val="0"/>
              </a:spcBef>
              <a:spcAft>
                <a:spcPts val="0"/>
              </a:spcAft>
              <a:buNone/>
              <a:defRPr sz="5300">
                <a:solidFill>
                  <a:schemeClr val="lt1"/>
                </a:solidFill>
              </a:defRPr>
            </a:lvl4pPr>
            <a:lvl5pPr lvl="4" rtl="0">
              <a:lnSpc>
                <a:spcPct val="105000"/>
              </a:lnSpc>
              <a:spcBef>
                <a:spcPts val="0"/>
              </a:spcBef>
              <a:spcAft>
                <a:spcPts val="0"/>
              </a:spcAft>
              <a:buNone/>
              <a:defRPr sz="5300">
                <a:solidFill>
                  <a:schemeClr val="lt1"/>
                </a:solidFill>
              </a:defRPr>
            </a:lvl5pPr>
            <a:lvl6pPr lvl="5" rtl="0">
              <a:lnSpc>
                <a:spcPct val="105000"/>
              </a:lnSpc>
              <a:spcBef>
                <a:spcPts val="0"/>
              </a:spcBef>
              <a:spcAft>
                <a:spcPts val="0"/>
              </a:spcAft>
              <a:buNone/>
              <a:defRPr sz="5300">
                <a:solidFill>
                  <a:schemeClr val="lt1"/>
                </a:solidFill>
              </a:defRPr>
            </a:lvl6pPr>
            <a:lvl7pPr lvl="6" rtl="0">
              <a:lnSpc>
                <a:spcPct val="105000"/>
              </a:lnSpc>
              <a:spcBef>
                <a:spcPts val="0"/>
              </a:spcBef>
              <a:spcAft>
                <a:spcPts val="0"/>
              </a:spcAft>
              <a:buNone/>
              <a:defRPr sz="5300">
                <a:solidFill>
                  <a:schemeClr val="lt1"/>
                </a:solidFill>
              </a:defRPr>
            </a:lvl7pPr>
            <a:lvl8pPr lvl="7" rtl="0">
              <a:lnSpc>
                <a:spcPct val="105000"/>
              </a:lnSpc>
              <a:spcBef>
                <a:spcPts val="0"/>
              </a:spcBef>
              <a:spcAft>
                <a:spcPts val="0"/>
              </a:spcAft>
              <a:buNone/>
              <a:defRPr sz="5300">
                <a:solidFill>
                  <a:schemeClr val="lt1"/>
                </a:solidFill>
              </a:defRPr>
            </a:lvl8pPr>
            <a:lvl9pPr lvl="8" rtl="0">
              <a:lnSpc>
                <a:spcPct val="105000"/>
              </a:lnSpc>
              <a:spcBef>
                <a:spcPts val="0"/>
              </a:spcBef>
              <a:spcAft>
                <a:spcPts val="0"/>
              </a:spcAft>
              <a:buNone/>
              <a:defRPr sz="5300">
                <a:solidFill>
                  <a:schemeClr val="lt1"/>
                </a:solidFill>
              </a:defRPr>
            </a:lvl9pPr>
          </a:lstStyle>
          <a:p/>
        </p:txBody>
      </p:sp>
      <p:pic>
        <p:nvPicPr>
          <p:cNvPr id="3188" name="Google Shape;3188;p286"/>
          <p:cNvPicPr preferRelativeResize="0"/>
          <p:nvPr/>
        </p:nvPicPr>
        <p:blipFill>
          <a:blip r:embed="rId2">
            <a:alphaModFix/>
          </a:blip>
          <a:stretch>
            <a:fillRect/>
          </a:stretch>
        </p:blipFill>
        <p:spPr>
          <a:xfrm>
            <a:off x="7580138" y="4652989"/>
            <a:ext cx="1185206" cy="279575"/>
          </a:xfrm>
          <a:prstGeom prst="rect">
            <a:avLst/>
          </a:prstGeom>
          <a:noFill/>
          <a:ln>
            <a:noFill/>
          </a:ln>
        </p:spPr>
      </p:pic>
      <p:sp>
        <p:nvSpPr>
          <p:cNvPr id="3189" name="Google Shape;3189;p286"/>
          <p:cNvSpPr txBox="1"/>
          <p:nvPr/>
        </p:nvSpPr>
        <p:spPr>
          <a:xfrm>
            <a:off x="5970354" y="1499869"/>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chemeClr val="lt1"/>
                </a:solidFill>
                <a:latin typeface="Red Hat Display"/>
                <a:ea typeface="Red Hat Display"/>
                <a:cs typeface="Red Hat Display"/>
                <a:sym typeface="Red Hat Display"/>
              </a:rPr>
              <a:t>linkedin.com/company/red-hat</a:t>
            </a:r>
            <a:endParaRPr sz="1100">
              <a:solidFill>
                <a:schemeClr val="lt1"/>
              </a:solidFill>
              <a:latin typeface="Red Hat Display"/>
              <a:ea typeface="Red Hat Display"/>
              <a:cs typeface="Red Hat Display"/>
              <a:sym typeface="Red Hat Display"/>
            </a:endParaRPr>
          </a:p>
        </p:txBody>
      </p:sp>
      <p:sp>
        <p:nvSpPr>
          <p:cNvPr id="3190" name="Google Shape;3190;p286"/>
          <p:cNvSpPr txBox="1"/>
          <p:nvPr/>
        </p:nvSpPr>
        <p:spPr>
          <a:xfrm>
            <a:off x="5970354" y="2018756"/>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chemeClr val="lt1"/>
                </a:solidFill>
                <a:latin typeface="Red Hat Display"/>
                <a:ea typeface="Red Hat Display"/>
                <a:cs typeface="Red Hat Display"/>
                <a:sym typeface="Red Hat Display"/>
              </a:rPr>
              <a:t>youtube.com/user/RedHatVideos</a:t>
            </a:r>
            <a:endParaRPr sz="1100">
              <a:solidFill>
                <a:schemeClr val="lt1"/>
              </a:solidFill>
              <a:latin typeface="Red Hat Display"/>
              <a:ea typeface="Red Hat Display"/>
              <a:cs typeface="Red Hat Display"/>
              <a:sym typeface="Red Hat Display"/>
            </a:endParaRPr>
          </a:p>
        </p:txBody>
      </p:sp>
      <p:sp>
        <p:nvSpPr>
          <p:cNvPr id="3191" name="Google Shape;3191;p286"/>
          <p:cNvSpPr txBox="1"/>
          <p:nvPr/>
        </p:nvSpPr>
        <p:spPr>
          <a:xfrm>
            <a:off x="5970354" y="2537644"/>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chemeClr val="lt1"/>
                </a:solidFill>
                <a:latin typeface="Red Hat Display"/>
                <a:ea typeface="Red Hat Display"/>
                <a:cs typeface="Red Hat Display"/>
                <a:sym typeface="Red Hat Display"/>
              </a:rPr>
              <a:t>facebook.com/redhatinc</a:t>
            </a:r>
            <a:endParaRPr sz="1100">
              <a:solidFill>
                <a:schemeClr val="lt1"/>
              </a:solidFill>
              <a:latin typeface="Red Hat Display"/>
              <a:ea typeface="Red Hat Display"/>
              <a:cs typeface="Red Hat Display"/>
              <a:sym typeface="Red Hat Display"/>
            </a:endParaRPr>
          </a:p>
        </p:txBody>
      </p:sp>
      <p:sp>
        <p:nvSpPr>
          <p:cNvPr id="3192" name="Google Shape;3192;p286"/>
          <p:cNvSpPr txBox="1"/>
          <p:nvPr/>
        </p:nvSpPr>
        <p:spPr>
          <a:xfrm>
            <a:off x="5970354" y="3056531"/>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chemeClr val="lt1"/>
                </a:solidFill>
                <a:latin typeface="Red Hat Display"/>
                <a:ea typeface="Red Hat Display"/>
                <a:cs typeface="Red Hat Display"/>
                <a:sym typeface="Red Hat Display"/>
              </a:rPr>
              <a:t>twitter.com/RedHat</a:t>
            </a:r>
            <a:endParaRPr sz="1100">
              <a:solidFill>
                <a:schemeClr val="lt1"/>
              </a:solidFill>
              <a:latin typeface="Red Hat Display"/>
              <a:ea typeface="Red Hat Display"/>
              <a:cs typeface="Red Hat Display"/>
              <a:sym typeface="Red Hat Display"/>
            </a:endParaRPr>
          </a:p>
        </p:txBody>
      </p:sp>
      <p:cxnSp>
        <p:nvCxnSpPr>
          <p:cNvPr id="3193" name="Google Shape;3193;p286"/>
          <p:cNvCxnSpPr/>
          <p:nvPr/>
        </p:nvCxnSpPr>
        <p:spPr>
          <a:xfrm rot="10800000">
            <a:off x="335831" y="-37"/>
            <a:ext cx="0" cy="1712100"/>
          </a:xfrm>
          <a:prstGeom prst="straightConnector1">
            <a:avLst/>
          </a:prstGeom>
          <a:noFill/>
          <a:ln cap="flat" cmpd="sng" w="9525">
            <a:solidFill>
              <a:srgbClr val="EE0000"/>
            </a:solidFill>
            <a:prstDash val="solid"/>
            <a:round/>
            <a:headEnd len="med" w="med" type="none"/>
            <a:tailEnd len="med" w="med" type="none"/>
          </a:ln>
        </p:spPr>
      </p:cxnSp>
      <p:cxnSp>
        <p:nvCxnSpPr>
          <p:cNvPr id="3194" name="Google Shape;3194;p286"/>
          <p:cNvCxnSpPr/>
          <p:nvPr/>
        </p:nvCxnSpPr>
        <p:spPr>
          <a:xfrm rot="10800000">
            <a:off x="335825" y="4801200"/>
            <a:ext cx="0" cy="342300"/>
          </a:xfrm>
          <a:prstGeom prst="straightConnector1">
            <a:avLst/>
          </a:prstGeom>
          <a:noFill/>
          <a:ln cap="flat" cmpd="sng" w="9525">
            <a:solidFill>
              <a:srgbClr val="EE0000"/>
            </a:solidFill>
            <a:prstDash val="solid"/>
            <a:round/>
            <a:headEnd len="med" w="med" type="none"/>
            <a:tailEnd len="med" w="med" type="none"/>
          </a:ln>
        </p:spPr>
      </p:cxnSp>
      <p:sp>
        <p:nvSpPr>
          <p:cNvPr id="3195" name="Google Shape;3195;p286"/>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3196" name="Google Shape;3196;p286"/>
          <p:cNvPicPr preferRelativeResize="0"/>
          <p:nvPr/>
        </p:nvPicPr>
        <p:blipFill rotWithShape="1">
          <a:blip r:embed="rId3">
            <a:alphaModFix/>
          </a:blip>
          <a:srcRect b="0" l="0" r="0" t="0"/>
          <a:stretch/>
        </p:blipFill>
        <p:spPr>
          <a:xfrm>
            <a:off x="5657004" y="2602687"/>
            <a:ext cx="211969" cy="211969"/>
          </a:xfrm>
          <a:prstGeom prst="rect">
            <a:avLst/>
          </a:prstGeom>
          <a:noFill/>
          <a:ln>
            <a:noFill/>
          </a:ln>
        </p:spPr>
      </p:pic>
      <p:pic>
        <p:nvPicPr>
          <p:cNvPr id="3197" name="Google Shape;3197;p286"/>
          <p:cNvPicPr preferRelativeResize="0"/>
          <p:nvPr/>
        </p:nvPicPr>
        <p:blipFill rotWithShape="1">
          <a:blip r:embed="rId4">
            <a:alphaModFix/>
          </a:blip>
          <a:srcRect b="0" l="0" r="0" t="0"/>
          <a:stretch/>
        </p:blipFill>
        <p:spPr>
          <a:xfrm>
            <a:off x="5657004" y="2083780"/>
            <a:ext cx="211969" cy="211969"/>
          </a:xfrm>
          <a:prstGeom prst="rect">
            <a:avLst/>
          </a:prstGeom>
          <a:noFill/>
          <a:ln>
            <a:noFill/>
          </a:ln>
        </p:spPr>
      </p:pic>
      <p:pic>
        <p:nvPicPr>
          <p:cNvPr id="3198" name="Google Shape;3198;p286"/>
          <p:cNvPicPr preferRelativeResize="0"/>
          <p:nvPr/>
        </p:nvPicPr>
        <p:blipFill rotWithShape="1">
          <a:blip r:embed="rId5">
            <a:alphaModFix/>
          </a:blip>
          <a:srcRect b="0" l="0" r="0" t="0"/>
          <a:stretch/>
        </p:blipFill>
        <p:spPr>
          <a:xfrm>
            <a:off x="5657006" y="1564875"/>
            <a:ext cx="211969" cy="211969"/>
          </a:xfrm>
          <a:prstGeom prst="rect">
            <a:avLst/>
          </a:prstGeom>
          <a:noFill/>
          <a:ln>
            <a:noFill/>
          </a:ln>
        </p:spPr>
      </p:pic>
      <p:pic>
        <p:nvPicPr>
          <p:cNvPr id="3199" name="Google Shape;3199;p286"/>
          <p:cNvPicPr preferRelativeResize="0"/>
          <p:nvPr/>
        </p:nvPicPr>
        <p:blipFill rotWithShape="1">
          <a:blip r:embed="rId6">
            <a:alphaModFix/>
          </a:blip>
          <a:srcRect b="0" l="0" r="0" t="0"/>
          <a:stretch/>
        </p:blipFill>
        <p:spPr>
          <a:xfrm>
            <a:off x="5657004" y="3121593"/>
            <a:ext cx="211969" cy="211969"/>
          </a:xfrm>
          <a:prstGeom prst="rect">
            <a:avLst/>
          </a:prstGeom>
          <a:noFill/>
          <a:ln>
            <a:noFill/>
          </a:ln>
        </p:spPr>
      </p:pic>
    </p:spTree>
  </p:cSld>
  <p:clrMapOvr>
    <a:masterClrMapping/>
  </p:clrMapOvr>
</p:sldLayout>
</file>

<file path=ppt/slideLayouts/slideLayout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ll-width Image">
  <p:cSld name="TITLE_1_1_1">
    <p:bg>
      <p:bgPr>
        <a:solidFill>
          <a:schemeClr val="lt1"/>
        </a:solidFill>
      </p:bgPr>
    </p:bg>
    <p:spTree>
      <p:nvGrpSpPr>
        <p:cNvPr id="3200" name="Shape 3200"/>
        <p:cNvGrpSpPr/>
        <p:nvPr/>
      </p:nvGrpSpPr>
      <p:grpSpPr>
        <a:xfrm>
          <a:off x="0" y="0"/>
          <a:ext cx="0" cy="0"/>
          <a:chOff x="0" y="0"/>
          <a:chExt cx="0" cy="0"/>
        </a:xfrm>
      </p:grpSpPr>
      <p:sp>
        <p:nvSpPr>
          <p:cNvPr id="3201" name="Google Shape;3201;p287"/>
          <p:cNvSpPr/>
          <p:nvPr/>
        </p:nvSpPr>
        <p:spPr>
          <a:xfrm>
            <a:off x="6606338" y="4409156"/>
            <a:ext cx="2537700" cy="7344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pic>
        <p:nvPicPr>
          <p:cNvPr id="3202" name="Google Shape;3202;p287"/>
          <p:cNvPicPr preferRelativeResize="0"/>
          <p:nvPr/>
        </p:nvPicPr>
        <p:blipFill>
          <a:blip r:embed="rId2">
            <a:alphaModFix/>
          </a:blip>
          <a:stretch>
            <a:fillRect/>
          </a:stretch>
        </p:blipFill>
        <p:spPr>
          <a:xfrm>
            <a:off x="7580138" y="4652989"/>
            <a:ext cx="1185206" cy="279575"/>
          </a:xfrm>
          <a:prstGeom prst="rect">
            <a:avLst/>
          </a:prstGeom>
          <a:noFill/>
          <a:ln>
            <a:noFill/>
          </a:ln>
        </p:spPr>
      </p:pic>
      <p:cxnSp>
        <p:nvCxnSpPr>
          <p:cNvPr id="3203" name="Google Shape;3203;p287"/>
          <p:cNvCxnSpPr/>
          <p:nvPr/>
        </p:nvCxnSpPr>
        <p:spPr>
          <a:xfrm rot="10800000">
            <a:off x="335831" y="-37"/>
            <a:ext cx="0" cy="1712100"/>
          </a:xfrm>
          <a:prstGeom prst="straightConnector1">
            <a:avLst/>
          </a:prstGeom>
          <a:noFill/>
          <a:ln cap="flat" cmpd="sng" w="9525">
            <a:solidFill>
              <a:srgbClr val="EE0000"/>
            </a:solidFill>
            <a:prstDash val="solid"/>
            <a:round/>
            <a:headEnd len="med" w="med" type="none"/>
            <a:tailEnd len="med" w="med" type="none"/>
          </a:ln>
        </p:spPr>
      </p:cxnSp>
      <p:cxnSp>
        <p:nvCxnSpPr>
          <p:cNvPr id="3204" name="Google Shape;3204;p287"/>
          <p:cNvCxnSpPr/>
          <p:nvPr/>
        </p:nvCxnSpPr>
        <p:spPr>
          <a:xfrm rot="10800000">
            <a:off x="335825" y="4801200"/>
            <a:ext cx="0" cy="342300"/>
          </a:xfrm>
          <a:prstGeom prst="straightConnector1">
            <a:avLst/>
          </a:prstGeom>
          <a:noFill/>
          <a:ln cap="flat" cmpd="sng" w="9525">
            <a:solidFill>
              <a:srgbClr val="EE0000"/>
            </a:solidFill>
            <a:prstDash val="solid"/>
            <a:round/>
            <a:headEnd len="med" w="med" type="none"/>
            <a:tailEnd len="med" w="med" type="none"/>
          </a:ln>
        </p:spPr>
      </p:cxnSp>
      <p:sp>
        <p:nvSpPr>
          <p:cNvPr id="3205" name="Google Shape;3205;p287"/>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ebinar title">
  <p:cSld name="TITLE_3">
    <p:bg>
      <p:bgPr>
        <a:solidFill>
          <a:srgbClr val="EBEBEB">
            <a:alpha val="0"/>
          </a:srgbClr>
        </a:solidFill>
      </p:bgPr>
    </p:bg>
    <p:spTree>
      <p:nvGrpSpPr>
        <p:cNvPr id="3206" name="Shape 3206"/>
        <p:cNvGrpSpPr/>
        <p:nvPr/>
      </p:nvGrpSpPr>
      <p:grpSpPr>
        <a:xfrm>
          <a:off x="0" y="0"/>
          <a:ext cx="0" cy="0"/>
          <a:chOff x="0" y="0"/>
          <a:chExt cx="0" cy="0"/>
        </a:xfrm>
      </p:grpSpPr>
      <p:pic>
        <p:nvPicPr>
          <p:cNvPr id="3207" name="Google Shape;3207;p288"/>
          <p:cNvPicPr preferRelativeResize="0"/>
          <p:nvPr/>
        </p:nvPicPr>
        <p:blipFill>
          <a:blip r:embed="rId2">
            <a:alphaModFix/>
          </a:blip>
          <a:stretch>
            <a:fillRect/>
          </a:stretch>
        </p:blipFill>
        <p:spPr>
          <a:xfrm>
            <a:off x="914400" y="571500"/>
            <a:ext cx="1609459" cy="380700"/>
          </a:xfrm>
          <a:prstGeom prst="rect">
            <a:avLst/>
          </a:prstGeom>
          <a:noFill/>
          <a:ln>
            <a:noFill/>
          </a:ln>
        </p:spPr>
      </p:pic>
      <p:sp>
        <p:nvSpPr>
          <p:cNvPr id="3208" name="Google Shape;3208;p288"/>
          <p:cNvSpPr txBox="1"/>
          <p:nvPr>
            <p:ph idx="1" type="subTitle"/>
          </p:nvPr>
        </p:nvSpPr>
        <p:spPr>
          <a:xfrm>
            <a:off x="876994" y="3327169"/>
            <a:ext cx="5649900" cy="6858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Clr>
                <a:srgbClr val="EE0000"/>
              </a:buClr>
              <a:buSzPts val="2100"/>
              <a:buFont typeface="Red Hat Display"/>
              <a:buNone/>
              <a:defRPr sz="2100">
                <a:solidFill>
                  <a:srgbClr val="EE0000"/>
                </a:solidFill>
                <a:latin typeface="Red Hat Display"/>
                <a:ea typeface="Red Hat Display"/>
                <a:cs typeface="Red Hat Display"/>
                <a:sym typeface="Red Hat Display"/>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p:txBody>
      </p:sp>
      <p:sp>
        <p:nvSpPr>
          <p:cNvPr id="3209" name="Google Shape;3209;p288"/>
          <p:cNvSpPr txBox="1"/>
          <p:nvPr>
            <p:ph type="title"/>
          </p:nvPr>
        </p:nvSpPr>
        <p:spPr>
          <a:xfrm>
            <a:off x="877106" y="1993519"/>
            <a:ext cx="7404000" cy="1200300"/>
          </a:xfrm>
          <a:prstGeom prst="rect">
            <a:avLst/>
          </a:prstGeom>
        </p:spPr>
        <p:txBody>
          <a:bodyPr anchorCtr="0" anchor="b" bIns="0" lIns="0" spcFirstLastPara="1" rIns="0" wrap="square" tIns="0">
            <a:noAutofit/>
          </a:bodyPr>
          <a:lstStyle>
            <a:lvl1pPr lvl="0" rtl="0">
              <a:lnSpc>
                <a:spcPct val="90000"/>
              </a:lnSpc>
              <a:spcBef>
                <a:spcPts val="0"/>
              </a:spcBef>
              <a:spcAft>
                <a:spcPts val="0"/>
              </a:spcAft>
              <a:buNone/>
              <a:defRPr sz="6000">
                <a:solidFill>
                  <a:srgbClr val="EE0000"/>
                </a:solidFill>
                <a:latin typeface="Red Hat Display Medium"/>
                <a:ea typeface="Red Hat Display Medium"/>
                <a:cs typeface="Red Hat Display Medium"/>
                <a:sym typeface="Red Hat Display Medium"/>
              </a:defRPr>
            </a:lvl1pPr>
            <a:lvl2pPr lvl="1" rtl="0">
              <a:lnSpc>
                <a:spcPct val="105000"/>
              </a:lnSpc>
              <a:spcBef>
                <a:spcPts val="0"/>
              </a:spcBef>
              <a:spcAft>
                <a:spcPts val="0"/>
              </a:spcAft>
              <a:buNone/>
              <a:defRPr b="1" sz="6000">
                <a:solidFill>
                  <a:schemeClr val="lt1"/>
                </a:solidFill>
              </a:defRPr>
            </a:lvl2pPr>
            <a:lvl3pPr lvl="2" rtl="0">
              <a:lnSpc>
                <a:spcPct val="105000"/>
              </a:lnSpc>
              <a:spcBef>
                <a:spcPts val="0"/>
              </a:spcBef>
              <a:spcAft>
                <a:spcPts val="0"/>
              </a:spcAft>
              <a:buNone/>
              <a:defRPr b="1" sz="6000">
                <a:solidFill>
                  <a:schemeClr val="lt1"/>
                </a:solidFill>
              </a:defRPr>
            </a:lvl3pPr>
            <a:lvl4pPr lvl="3" rtl="0">
              <a:lnSpc>
                <a:spcPct val="105000"/>
              </a:lnSpc>
              <a:spcBef>
                <a:spcPts val="0"/>
              </a:spcBef>
              <a:spcAft>
                <a:spcPts val="0"/>
              </a:spcAft>
              <a:buNone/>
              <a:defRPr b="1" sz="6000">
                <a:solidFill>
                  <a:schemeClr val="lt1"/>
                </a:solidFill>
              </a:defRPr>
            </a:lvl4pPr>
            <a:lvl5pPr lvl="4" rtl="0">
              <a:lnSpc>
                <a:spcPct val="105000"/>
              </a:lnSpc>
              <a:spcBef>
                <a:spcPts val="0"/>
              </a:spcBef>
              <a:spcAft>
                <a:spcPts val="0"/>
              </a:spcAft>
              <a:buNone/>
              <a:defRPr b="1" sz="6000">
                <a:solidFill>
                  <a:schemeClr val="lt1"/>
                </a:solidFill>
              </a:defRPr>
            </a:lvl5pPr>
            <a:lvl6pPr lvl="5" rtl="0">
              <a:lnSpc>
                <a:spcPct val="105000"/>
              </a:lnSpc>
              <a:spcBef>
                <a:spcPts val="0"/>
              </a:spcBef>
              <a:spcAft>
                <a:spcPts val="0"/>
              </a:spcAft>
              <a:buNone/>
              <a:defRPr b="1" sz="6000">
                <a:solidFill>
                  <a:schemeClr val="lt1"/>
                </a:solidFill>
              </a:defRPr>
            </a:lvl6pPr>
            <a:lvl7pPr lvl="6" rtl="0">
              <a:lnSpc>
                <a:spcPct val="105000"/>
              </a:lnSpc>
              <a:spcBef>
                <a:spcPts val="0"/>
              </a:spcBef>
              <a:spcAft>
                <a:spcPts val="0"/>
              </a:spcAft>
              <a:buNone/>
              <a:defRPr b="1" sz="6000">
                <a:solidFill>
                  <a:schemeClr val="lt1"/>
                </a:solidFill>
              </a:defRPr>
            </a:lvl7pPr>
            <a:lvl8pPr lvl="7" rtl="0">
              <a:lnSpc>
                <a:spcPct val="105000"/>
              </a:lnSpc>
              <a:spcBef>
                <a:spcPts val="0"/>
              </a:spcBef>
              <a:spcAft>
                <a:spcPts val="0"/>
              </a:spcAft>
              <a:buNone/>
              <a:defRPr b="1" sz="6000">
                <a:solidFill>
                  <a:schemeClr val="lt1"/>
                </a:solidFill>
              </a:defRPr>
            </a:lvl8pPr>
            <a:lvl9pPr lvl="8" rtl="0">
              <a:lnSpc>
                <a:spcPct val="105000"/>
              </a:lnSpc>
              <a:spcBef>
                <a:spcPts val="0"/>
              </a:spcBef>
              <a:spcAft>
                <a:spcPts val="0"/>
              </a:spcAft>
              <a:buNone/>
              <a:defRPr b="1" sz="6000">
                <a:solidFill>
                  <a:schemeClr val="lt1"/>
                </a:solidFill>
              </a:defRPr>
            </a:lvl9pPr>
          </a:lstStyle>
          <a:p/>
        </p:txBody>
      </p:sp>
      <p:sp>
        <p:nvSpPr>
          <p:cNvPr id="3210" name="Google Shape;3210;p288"/>
          <p:cNvSpPr txBox="1"/>
          <p:nvPr>
            <p:ph idx="2" type="subTitle"/>
          </p:nvPr>
        </p:nvSpPr>
        <p:spPr>
          <a:xfrm>
            <a:off x="876994" y="4091020"/>
            <a:ext cx="1530300" cy="4542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rgbClr val="000000"/>
              </a:buClr>
              <a:buSzPts val="1100"/>
              <a:buFont typeface="Red Hat Display Medium"/>
              <a:buNone/>
              <a:defRPr sz="1100">
                <a:latin typeface="Red Hat Display Medium"/>
                <a:ea typeface="Red Hat Display Medium"/>
                <a:cs typeface="Red Hat Display Medium"/>
                <a:sym typeface="Red Hat Display Medium"/>
              </a:defRPr>
            </a:lvl1pPr>
            <a:lvl2pPr lvl="1" rtl="0">
              <a:lnSpc>
                <a:spcPct val="135000"/>
              </a:lnSpc>
              <a:spcBef>
                <a:spcPts val="0"/>
              </a:spcBef>
              <a:spcAft>
                <a:spcPts val="0"/>
              </a:spcAft>
              <a:buSzPts val="1400"/>
              <a:buFont typeface="Red Hat Text Medium"/>
              <a:buNone/>
              <a:defRPr>
                <a:latin typeface="Red Hat Text Medium"/>
                <a:ea typeface="Red Hat Text Medium"/>
                <a:cs typeface="Red Hat Text Medium"/>
                <a:sym typeface="Red Hat Text Medium"/>
              </a:defRPr>
            </a:lvl2pPr>
            <a:lvl3pPr lvl="2" rtl="0">
              <a:lnSpc>
                <a:spcPct val="135000"/>
              </a:lnSpc>
              <a:spcBef>
                <a:spcPts val="0"/>
              </a:spcBef>
              <a:spcAft>
                <a:spcPts val="0"/>
              </a:spcAft>
              <a:buSzPts val="1400"/>
              <a:buFont typeface="Red Hat Text Medium"/>
              <a:buNone/>
              <a:defRPr>
                <a:latin typeface="Red Hat Text Medium"/>
                <a:ea typeface="Red Hat Text Medium"/>
                <a:cs typeface="Red Hat Text Medium"/>
                <a:sym typeface="Red Hat Text Medium"/>
              </a:defRPr>
            </a:lvl3pPr>
            <a:lvl4pPr lvl="3" rtl="0">
              <a:lnSpc>
                <a:spcPct val="135000"/>
              </a:lnSpc>
              <a:spcBef>
                <a:spcPts val="0"/>
              </a:spcBef>
              <a:spcAft>
                <a:spcPts val="0"/>
              </a:spcAft>
              <a:buSzPts val="1400"/>
              <a:buFont typeface="Red Hat Text Medium"/>
              <a:buNone/>
              <a:defRPr>
                <a:latin typeface="Red Hat Text Medium"/>
                <a:ea typeface="Red Hat Text Medium"/>
                <a:cs typeface="Red Hat Text Medium"/>
                <a:sym typeface="Red Hat Text Medium"/>
              </a:defRPr>
            </a:lvl4pPr>
            <a:lvl5pPr lvl="4" rtl="0">
              <a:lnSpc>
                <a:spcPct val="135000"/>
              </a:lnSpc>
              <a:spcBef>
                <a:spcPts val="0"/>
              </a:spcBef>
              <a:spcAft>
                <a:spcPts val="0"/>
              </a:spcAft>
              <a:buSzPts val="1400"/>
              <a:buFont typeface="Red Hat Text Medium"/>
              <a:buNone/>
              <a:defRPr>
                <a:latin typeface="Red Hat Text Medium"/>
                <a:ea typeface="Red Hat Text Medium"/>
                <a:cs typeface="Red Hat Text Medium"/>
                <a:sym typeface="Red Hat Text Medium"/>
              </a:defRPr>
            </a:lvl5pPr>
            <a:lvl6pPr lvl="5" rtl="0">
              <a:lnSpc>
                <a:spcPct val="135000"/>
              </a:lnSpc>
              <a:spcBef>
                <a:spcPts val="0"/>
              </a:spcBef>
              <a:spcAft>
                <a:spcPts val="0"/>
              </a:spcAft>
              <a:buSzPts val="1400"/>
              <a:buFont typeface="Red Hat Text Medium"/>
              <a:buNone/>
              <a:defRPr>
                <a:latin typeface="Red Hat Text Medium"/>
                <a:ea typeface="Red Hat Text Medium"/>
                <a:cs typeface="Red Hat Text Medium"/>
                <a:sym typeface="Red Hat Text Medium"/>
              </a:defRPr>
            </a:lvl6pPr>
            <a:lvl7pPr lvl="6" rtl="0">
              <a:lnSpc>
                <a:spcPct val="135000"/>
              </a:lnSpc>
              <a:spcBef>
                <a:spcPts val="0"/>
              </a:spcBef>
              <a:spcAft>
                <a:spcPts val="0"/>
              </a:spcAft>
              <a:buSzPts val="1400"/>
              <a:buFont typeface="Red Hat Text Medium"/>
              <a:buNone/>
              <a:defRPr>
                <a:latin typeface="Red Hat Text Medium"/>
                <a:ea typeface="Red Hat Text Medium"/>
                <a:cs typeface="Red Hat Text Medium"/>
                <a:sym typeface="Red Hat Text Medium"/>
              </a:defRPr>
            </a:lvl7pPr>
            <a:lvl8pPr lvl="7" rtl="0">
              <a:lnSpc>
                <a:spcPct val="135000"/>
              </a:lnSpc>
              <a:spcBef>
                <a:spcPts val="0"/>
              </a:spcBef>
              <a:spcAft>
                <a:spcPts val="0"/>
              </a:spcAft>
              <a:buSzPts val="1400"/>
              <a:buFont typeface="Red Hat Text Medium"/>
              <a:buNone/>
              <a:defRPr>
                <a:latin typeface="Red Hat Text Medium"/>
                <a:ea typeface="Red Hat Text Medium"/>
                <a:cs typeface="Red Hat Text Medium"/>
                <a:sym typeface="Red Hat Text Medium"/>
              </a:defRPr>
            </a:lvl8pPr>
            <a:lvl9pPr lvl="8" rtl="0">
              <a:lnSpc>
                <a:spcPct val="135000"/>
              </a:lnSpc>
              <a:spcBef>
                <a:spcPts val="0"/>
              </a:spcBef>
              <a:spcAft>
                <a:spcPts val="0"/>
              </a:spcAft>
              <a:buSzPts val="1400"/>
              <a:buFont typeface="Red Hat Text Medium"/>
              <a:buNone/>
              <a:defRPr>
                <a:latin typeface="Red Hat Text Medium"/>
                <a:ea typeface="Red Hat Text Medium"/>
                <a:cs typeface="Red Hat Text Medium"/>
                <a:sym typeface="Red Hat Text Medium"/>
              </a:defRPr>
            </a:lvl9pPr>
          </a:lstStyle>
          <a:p/>
        </p:txBody>
      </p:sp>
      <p:sp>
        <p:nvSpPr>
          <p:cNvPr id="3211" name="Google Shape;3211;p288"/>
          <p:cNvSpPr txBox="1"/>
          <p:nvPr>
            <p:ph idx="3" type="subTitle"/>
          </p:nvPr>
        </p:nvSpPr>
        <p:spPr>
          <a:xfrm>
            <a:off x="2668088" y="4091020"/>
            <a:ext cx="1530300" cy="4542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rgbClr val="000000"/>
              </a:buClr>
              <a:buSzPts val="1100"/>
              <a:buFont typeface="Red Hat Display Medium"/>
              <a:buNone/>
              <a:defRPr sz="1100">
                <a:latin typeface="Red Hat Display Medium"/>
                <a:ea typeface="Red Hat Display Medium"/>
                <a:cs typeface="Red Hat Display Medium"/>
                <a:sym typeface="Red Hat Display Medium"/>
              </a:defRPr>
            </a:lvl1pPr>
            <a:lvl2pPr lvl="1" rtl="0">
              <a:lnSpc>
                <a:spcPct val="135000"/>
              </a:lnSpc>
              <a:spcBef>
                <a:spcPts val="0"/>
              </a:spcBef>
              <a:spcAft>
                <a:spcPts val="0"/>
              </a:spcAft>
              <a:buSzPts val="1400"/>
              <a:buFont typeface="Red Hat Text Medium"/>
              <a:buNone/>
              <a:defRPr>
                <a:latin typeface="Red Hat Text Medium"/>
                <a:ea typeface="Red Hat Text Medium"/>
                <a:cs typeface="Red Hat Text Medium"/>
                <a:sym typeface="Red Hat Text Medium"/>
              </a:defRPr>
            </a:lvl2pPr>
            <a:lvl3pPr lvl="2" rtl="0">
              <a:lnSpc>
                <a:spcPct val="135000"/>
              </a:lnSpc>
              <a:spcBef>
                <a:spcPts val="0"/>
              </a:spcBef>
              <a:spcAft>
                <a:spcPts val="0"/>
              </a:spcAft>
              <a:buSzPts val="1400"/>
              <a:buFont typeface="Red Hat Text Medium"/>
              <a:buNone/>
              <a:defRPr>
                <a:latin typeface="Red Hat Text Medium"/>
                <a:ea typeface="Red Hat Text Medium"/>
                <a:cs typeface="Red Hat Text Medium"/>
                <a:sym typeface="Red Hat Text Medium"/>
              </a:defRPr>
            </a:lvl3pPr>
            <a:lvl4pPr lvl="3" rtl="0">
              <a:lnSpc>
                <a:spcPct val="135000"/>
              </a:lnSpc>
              <a:spcBef>
                <a:spcPts val="0"/>
              </a:spcBef>
              <a:spcAft>
                <a:spcPts val="0"/>
              </a:spcAft>
              <a:buSzPts val="1400"/>
              <a:buFont typeface="Red Hat Text Medium"/>
              <a:buNone/>
              <a:defRPr>
                <a:latin typeface="Red Hat Text Medium"/>
                <a:ea typeface="Red Hat Text Medium"/>
                <a:cs typeface="Red Hat Text Medium"/>
                <a:sym typeface="Red Hat Text Medium"/>
              </a:defRPr>
            </a:lvl4pPr>
            <a:lvl5pPr lvl="4" rtl="0">
              <a:lnSpc>
                <a:spcPct val="135000"/>
              </a:lnSpc>
              <a:spcBef>
                <a:spcPts val="0"/>
              </a:spcBef>
              <a:spcAft>
                <a:spcPts val="0"/>
              </a:spcAft>
              <a:buSzPts val="1400"/>
              <a:buFont typeface="Red Hat Text Medium"/>
              <a:buNone/>
              <a:defRPr>
                <a:latin typeface="Red Hat Text Medium"/>
                <a:ea typeface="Red Hat Text Medium"/>
                <a:cs typeface="Red Hat Text Medium"/>
                <a:sym typeface="Red Hat Text Medium"/>
              </a:defRPr>
            </a:lvl5pPr>
            <a:lvl6pPr lvl="5" rtl="0">
              <a:lnSpc>
                <a:spcPct val="135000"/>
              </a:lnSpc>
              <a:spcBef>
                <a:spcPts val="0"/>
              </a:spcBef>
              <a:spcAft>
                <a:spcPts val="0"/>
              </a:spcAft>
              <a:buSzPts val="1400"/>
              <a:buFont typeface="Red Hat Text Medium"/>
              <a:buNone/>
              <a:defRPr>
                <a:latin typeface="Red Hat Text Medium"/>
                <a:ea typeface="Red Hat Text Medium"/>
                <a:cs typeface="Red Hat Text Medium"/>
                <a:sym typeface="Red Hat Text Medium"/>
              </a:defRPr>
            </a:lvl6pPr>
            <a:lvl7pPr lvl="6" rtl="0">
              <a:lnSpc>
                <a:spcPct val="135000"/>
              </a:lnSpc>
              <a:spcBef>
                <a:spcPts val="0"/>
              </a:spcBef>
              <a:spcAft>
                <a:spcPts val="0"/>
              </a:spcAft>
              <a:buSzPts val="1400"/>
              <a:buFont typeface="Red Hat Text Medium"/>
              <a:buNone/>
              <a:defRPr>
                <a:latin typeface="Red Hat Text Medium"/>
                <a:ea typeface="Red Hat Text Medium"/>
                <a:cs typeface="Red Hat Text Medium"/>
                <a:sym typeface="Red Hat Text Medium"/>
              </a:defRPr>
            </a:lvl7pPr>
            <a:lvl8pPr lvl="7" rtl="0">
              <a:lnSpc>
                <a:spcPct val="135000"/>
              </a:lnSpc>
              <a:spcBef>
                <a:spcPts val="0"/>
              </a:spcBef>
              <a:spcAft>
                <a:spcPts val="0"/>
              </a:spcAft>
              <a:buSzPts val="1400"/>
              <a:buFont typeface="Red Hat Text Medium"/>
              <a:buNone/>
              <a:defRPr>
                <a:latin typeface="Red Hat Text Medium"/>
                <a:ea typeface="Red Hat Text Medium"/>
                <a:cs typeface="Red Hat Text Medium"/>
                <a:sym typeface="Red Hat Text Medium"/>
              </a:defRPr>
            </a:lvl8pPr>
            <a:lvl9pPr lvl="8" rtl="0">
              <a:lnSpc>
                <a:spcPct val="135000"/>
              </a:lnSpc>
              <a:spcBef>
                <a:spcPts val="0"/>
              </a:spcBef>
              <a:spcAft>
                <a:spcPts val="0"/>
              </a:spcAft>
              <a:buSzPts val="1400"/>
              <a:buFont typeface="Red Hat Text Medium"/>
              <a:buNone/>
              <a:defRPr>
                <a:latin typeface="Red Hat Text Medium"/>
                <a:ea typeface="Red Hat Text Medium"/>
                <a:cs typeface="Red Hat Text Medium"/>
                <a:sym typeface="Red Hat Text Medium"/>
              </a:defRPr>
            </a:lvl9pPr>
          </a:lstStyle>
          <a:p/>
        </p:txBody>
      </p:sp>
      <p:cxnSp>
        <p:nvCxnSpPr>
          <p:cNvPr id="3212" name="Google Shape;3212;p288"/>
          <p:cNvCxnSpPr/>
          <p:nvPr/>
        </p:nvCxnSpPr>
        <p:spPr>
          <a:xfrm rot="10800000">
            <a:off x="335825" y="4801200"/>
            <a:ext cx="0" cy="342300"/>
          </a:xfrm>
          <a:prstGeom prst="straightConnector1">
            <a:avLst/>
          </a:prstGeom>
          <a:noFill/>
          <a:ln cap="flat" cmpd="sng" w="9525">
            <a:solidFill>
              <a:srgbClr val="EE0000"/>
            </a:solidFill>
            <a:prstDash val="solid"/>
            <a:round/>
            <a:headEnd len="med" w="med" type="none"/>
            <a:tailEnd len="med" w="med" type="none"/>
          </a:ln>
        </p:spPr>
      </p:cxnSp>
      <p:sp>
        <p:nvSpPr>
          <p:cNvPr id="3213" name="Google Shape;3213;p288"/>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2 divider A">
  <p:cSld name="CUSTOM_2">
    <p:bg>
      <p:bgPr>
        <a:blipFill>
          <a:blip r:embed="rId2">
            <a:alphaModFix/>
          </a:blip>
          <a:stretch>
            <a:fillRect/>
          </a:stretch>
        </a:blipFill>
      </p:bgPr>
    </p:bg>
    <p:spTree>
      <p:nvGrpSpPr>
        <p:cNvPr id="3214" name="Shape 3214"/>
        <p:cNvGrpSpPr/>
        <p:nvPr/>
      </p:nvGrpSpPr>
      <p:grpSpPr>
        <a:xfrm>
          <a:off x="0" y="0"/>
          <a:ext cx="0" cy="0"/>
          <a:chOff x="0" y="0"/>
          <a:chExt cx="0" cy="0"/>
        </a:xfrm>
      </p:grpSpPr>
      <p:sp>
        <p:nvSpPr>
          <p:cNvPr id="3215" name="Google Shape;3215;p289"/>
          <p:cNvSpPr txBox="1"/>
          <p:nvPr>
            <p:ph type="title"/>
          </p:nvPr>
        </p:nvSpPr>
        <p:spPr>
          <a:xfrm>
            <a:off x="335831" y="813421"/>
            <a:ext cx="5118900" cy="1578900"/>
          </a:xfrm>
          <a:prstGeom prst="rect">
            <a:avLst/>
          </a:prstGeom>
        </p:spPr>
        <p:txBody>
          <a:bodyPr anchorCtr="0" anchor="t" bIns="68575" lIns="329175" spcFirstLastPara="1" rIns="68575" wrap="square" tIns="68575">
            <a:noAutofit/>
          </a:bodyPr>
          <a:lstStyle>
            <a:lvl1pPr lvl="0" rtl="0">
              <a:spcBef>
                <a:spcPts val="0"/>
              </a:spcBef>
              <a:spcAft>
                <a:spcPts val="0"/>
              </a:spcAft>
              <a:buNone/>
              <a:defRPr sz="3600">
                <a:solidFill>
                  <a:schemeClr val="lt1"/>
                </a:solidFill>
                <a:latin typeface="Red Hat Display Medium"/>
                <a:ea typeface="Red Hat Display Medium"/>
                <a:cs typeface="Red Hat Display Medium"/>
                <a:sym typeface="Red Hat Display Medium"/>
              </a:defRPr>
            </a:lvl1pPr>
            <a:lvl2pPr lvl="1" rtl="0">
              <a:spcBef>
                <a:spcPts val="0"/>
              </a:spcBef>
              <a:spcAft>
                <a:spcPts val="0"/>
              </a:spcAft>
              <a:buNone/>
              <a:defRPr sz="4500">
                <a:solidFill>
                  <a:schemeClr val="lt1"/>
                </a:solidFill>
                <a:latin typeface="Red Hat Display Medium"/>
                <a:ea typeface="Red Hat Display Medium"/>
                <a:cs typeface="Red Hat Display Medium"/>
                <a:sym typeface="Red Hat Display Medium"/>
              </a:defRPr>
            </a:lvl2pPr>
            <a:lvl3pPr lvl="2" rtl="0">
              <a:spcBef>
                <a:spcPts val="0"/>
              </a:spcBef>
              <a:spcAft>
                <a:spcPts val="0"/>
              </a:spcAft>
              <a:buNone/>
              <a:defRPr sz="4500">
                <a:solidFill>
                  <a:schemeClr val="lt1"/>
                </a:solidFill>
                <a:latin typeface="Red Hat Display Medium"/>
                <a:ea typeface="Red Hat Display Medium"/>
                <a:cs typeface="Red Hat Display Medium"/>
                <a:sym typeface="Red Hat Display Medium"/>
              </a:defRPr>
            </a:lvl3pPr>
            <a:lvl4pPr lvl="3" rtl="0">
              <a:spcBef>
                <a:spcPts val="0"/>
              </a:spcBef>
              <a:spcAft>
                <a:spcPts val="0"/>
              </a:spcAft>
              <a:buNone/>
              <a:defRPr sz="4500">
                <a:solidFill>
                  <a:schemeClr val="lt1"/>
                </a:solidFill>
                <a:latin typeface="Red Hat Display Medium"/>
                <a:ea typeface="Red Hat Display Medium"/>
                <a:cs typeface="Red Hat Display Medium"/>
                <a:sym typeface="Red Hat Display Medium"/>
              </a:defRPr>
            </a:lvl4pPr>
            <a:lvl5pPr lvl="4" rtl="0">
              <a:spcBef>
                <a:spcPts val="0"/>
              </a:spcBef>
              <a:spcAft>
                <a:spcPts val="0"/>
              </a:spcAft>
              <a:buNone/>
              <a:defRPr sz="4500">
                <a:solidFill>
                  <a:schemeClr val="lt1"/>
                </a:solidFill>
                <a:latin typeface="Red Hat Display Medium"/>
                <a:ea typeface="Red Hat Display Medium"/>
                <a:cs typeface="Red Hat Display Medium"/>
                <a:sym typeface="Red Hat Display Medium"/>
              </a:defRPr>
            </a:lvl5pPr>
            <a:lvl6pPr lvl="5" rtl="0">
              <a:spcBef>
                <a:spcPts val="0"/>
              </a:spcBef>
              <a:spcAft>
                <a:spcPts val="0"/>
              </a:spcAft>
              <a:buNone/>
              <a:defRPr sz="4500">
                <a:solidFill>
                  <a:schemeClr val="lt1"/>
                </a:solidFill>
                <a:latin typeface="Red Hat Display Medium"/>
                <a:ea typeface="Red Hat Display Medium"/>
                <a:cs typeface="Red Hat Display Medium"/>
                <a:sym typeface="Red Hat Display Medium"/>
              </a:defRPr>
            </a:lvl6pPr>
            <a:lvl7pPr lvl="6" rtl="0">
              <a:spcBef>
                <a:spcPts val="0"/>
              </a:spcBef>
              <a:spcAft>
                <a:spcPts val="0"/>
              </a:spcAft>
              <a:buNone/>
              <a:defRPr sz="4500">
                <a:solidFill>
                  <a:schemeClr val="lt1"/>
                </a:solidFill>
                <a:latin typeface="Red Hat Display Medium"/>
                <a:ea typeface="Red Hat Display Medium"/>
                <a:cs typeface="Red Hat Display Medium"/>
                <a:sym typeface="Red Hat Display Medium"/>
              </a:defRPr>
            </a:lvl7pPr>
            <a:lvl8pPr lvl="7" rtl="0">
              <a:spcBef>
                <a:spcPts val="0"/>
              </a:spcBef>
              <a:spcAft>
                <a:spcPts val="0"/>
              </a:spcAft>
              <a:buNone/>
              <a:defRPr sz="4500">
                <a:solidFill>
                  <a:schemeClr val="lt1"/>
                </a:solidFill>
                <a:latin typeface="Red Hat Display Medium"/>
                <a:ea typeface="Red Hat Display Medium"/>
                <a:cs typeface="Red Hat Display Medium"/>
                <a:sym typeface="Red Hat Display Medium"/>
              </a:defRPr>
            </a:lvl8pPr>
            <a:lvl9pPr lvl="8" rtl="0">
              <a:spcBef>
                <a:spcPts val="0"/>
              </a:spcBef>
              <a:spcAft>
                <a:spcPts val="0"/>
              </a:spcAft>
              <a:buNone/>
              <a:defRPr sz="4500">
                <a:solidFill>
                  <a:schemeClr val="lt1"/>
                </a:solidFill>
                <a:latin typeface="Red Hat Display Medium"/>
                <a:ea typeface="Red Hat Display Medium"/>
                <a:cs typeface="Red Hat Display Medium"/>
                <a:sym typeface="Red Hat Display Medium"/>
              </a:defRPr>
            </a:lvl9pPr>
          </a:lstStyle>
          <a:p/>
        </p:txBody>
      </p:sp>
      <p:cxnSp>
        <p:nvCxnSpPr>
          <p:cNvPr id="3216" name="Google Shape;3216;p289"/>
          <p:cNvCxnSpPr/>
          <p:nvPr/>
        </p:nvCxnSpPr>
        <p:spPr>
          <a:xfrm rot="10800000">
            <a:off x="335825" y="4801200"/>
            <a:ext cx="0" cy="342300"/>
          </a:xfrm>
          <a:prstGeom prst="straightConnector1">
            <a:avLst/>
          </a:prstGeom>
          <a:noFill/>
          <a:ln cap="flat" cmpd="sng" w="9525">
            <a:solidFill>
              <a:srgbClr val="EE0000"/>
            </a:solidFill>
            <a:prstDash val="solid"/>
            <a:round/>
            <a:headEnd len="med" w="med" type="none"/>
            <a:tailEnd len="med" w="med" type="none"/>
          </a:ln>
        </p:spPr>
      </p:cxnSp>
      <p:cxnSp>
        <p:nvCxnSpPr>
          <p:cNvPr id="3217" name="Google Shape;3217;p289"/>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3218" name="Google Shape;3218;p289"/>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lt1"/>
              </a:buClr>
              <a:buSzPts val="800"/>
              <a:buFont typeface="Red Hat Display Medium"/>
              <a:buNone/>
              <a:defRPr sz="800">
                <a:solidFill>
                  <a:schemeClr val="l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9pPr>
          </a:lstStyle>
          <a:p/>
        </p:txBody>
      </p:sp>
      <p:sp>
        <p:nvSpPr>
          <p:cNvPr id="3219" name="Google Shape;3219;p289"/>
          <p:cNvSpPr txBox="1"/>
          <p:nvPr>
            <p:ph idx="2" type="subTitle"/>
          </p:nvPr>
        </p:nvSpPr>
        <p:spPr>
          <a:xfrm>
            <a:off x="7110038" y="1307790"/>
            <a:ext cx="1593300" cy="24819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None/>
              <a:defRPr sz="1100">
                <a:solidFill>
                  <a:srgbClr val="141414"/>
                </a:solidFill>
                <a:latin typeface="Red Hat Display"/>
                <a:ea typeface="Red Hat Display"/>
                <a:cs typeface="Red Hat Display"/>
                <a:sym typeface="Red Hat Display"/>
              </a:defRPr>
            </a:lvl1pPr>
            <a:lvl2pPr lvl="1" rtl="0">
              <a:lnSpc>
                <a:spcPct val="174000"/>
              </a:lnSpc>
              <a:spcBef>
                <a:spcPts val="0"/>
              </a:spcBef>
              <a:spcAft>
                <a:spcPts val="0"/>
              </a:spcAft>
              <a:buNone/>
              <a:defRPr sz="1100">
                <a:solidFill>
                  <a:srgbClr val="141414"/>
                </a:solidFill>
              </a:defRPr>
            </a:lvl2pPr>
            <a:lvl3pPr lvl="2" rtl="0">
              <a:lnSpc>
                <a:spcPct val="174000"/>
              </a:lnSpc>
              <a:spcBef>
                <a:spcPts val="0"/>
              </a:spcBef>
              <a:spcAft>
                <a:spcPts val="0"/>
              </a:spcAft>
              <a:buNone/>
              <a:defRPr sz="1100">
                <a:solidFill>
                  <a:srgbClr val="141414"/>
                </a:solidFill>
              </a:defRPr>
            </a:lvl3pPr>
            <a:lvl4pPr lvl="3" rtl="0">
              <a:lnSpc>
                <a:spcPct val="174000"/>
              </a:lnSpc>
              <a:spcBef>
                <a:spcPts val="0"/>
              </a:spcBef>
              <a:spcAft>
                <a:spcPts val="0"/>
              </a:spcAft>
              <a:buNone/>
              <a:defRPr sz="1100">
                <a:solidFill>
                  <a:srgbClr val="141414"/>
                </a:solidFill>
              </a:defRPr>
            </a:lvl4pPr>
            <a:lvl5pPr lvl="4" rtl="0">
              <a:lnSpc>
                <a:spcPct val="174000"/>
              </a:lnSpc>
              <a:spcBef>
                <a:spcPts val="0"/>
              </a:spcBef>
              <a:spcAft>
                <a:spcPts val="0"/>
              </a:spcAft>
              <a:buNone/>
              <a:defRPr sz="1100">
                <a:solidFill>
                  <a:srgbClr val="141414"/>
                </a:solidFill>
              </a:defRPr>
            </a:lvl5pPr>
            <a:lvl6pPr lvl="5" rtl="0">
              <a:lnSpc>
                <a:spcPct val="174000"/>
              </a:lnSpc>
              <a:spcBef>
                <a:spcPts val="0"/>
              </a:spcBef>
              <a:spcAft>
                <a:spcPts val="0"/>
              </a:spcAft>
              <a:buNone/>
              <a:defRPr sz="1100">
                <a:solidFill>
                  <a:srgbClr val="141414"/>
                </a:solidFill>
              </a:defRPr>
            </a:lvl6pPr>
            <a:lvl7pPr lvl="6" rtl="0">
              <a:lnSpc>
                <a:spcPct val="174000"/>
              </a:lnSpc>
              <a:spcBef>
                <a:spcPts val="0"/>
              </a:spcBef>
              <a:spcAft>
                <a:spcPts val="0"/>
              </a:spcAft>
              <a:buNone/>
              <a:defRPr sz="1100">
                <a:solidFill>
                  <a:srgbClr val="141414"/>
                </a:solidFill>
              </a:defRPr>
            </a:lvl7pPr>
            <a:lvl8pPr lvl="7" rtl="0">
              <a:lnSpc>
                <a:spcPct val="174000"/>
              </a:lnSpc>
              <a:spcBef>
                <a:spcPts val="0"/>
              </a:spcBef>
              <a:spcAft>
                <a:spcPts val="0"/>
              </a:spcAft>
              <a:buNone/>
              <a:defRPr sz="1100">
                <a:solidFill>
                  <a:srgbClr val="141414"/>
                </a:solidFill>
              </a:defRPr>
            </a:lvl8pPr>
            <a:lvl9pPr lvl="8" rtl="0">
              <a:lnSpc>
                <a:spcPct val="174000"/>
              </a:lnSpc>
              <a:spcBef>
                <a:spcPts val="0"/>
              </a:spcBef>
              <a:spcAft>
                <a:spcPts val="0"/>
              </a:spcAft>
              <a:buNone/>
              <a:defRPr sz="1100">
                <a:solidFill>
                  <a:srgbClr val="141414"/>
                </a:solidFill>
              </a:defRPr>
            </a:lvl9pPr>
          </a:lstStyle>
          <a:p/>
        </p:txBody>
      </p:sp>
      <p:pic>
        <p:nvPicPr>
          <p:cNvPr id="3220" name="Google Shape;3220;p289"/>
          <p:cNvPicPr preferRelativeResize="0"/>
          <p:nvPr/>
        </p:nvPicPr>
        <p:blipFill rotWithShape="1">
          <a:blip r:embed="rId3">
            <a:alphaModFix/>
          </a:blip>
          <a:srcRect b="317" l="0" r="0" t="327"/>
          <a:stretch/>
        </p:blipFill>
        <p:spPr>
          <a:xfrm>
            <a:off x="8033460" y="4734938"/>
            <a:ext cx="731888" cy="171091"/>
          </a:xfrm>
          <a:prstGeom prst="rect">
            <a:avLst/>
          </a:prstGeom>
          <a:noFill/>
          <a:ln>
            <a:noFill/>
          </a:ln>
        </p:spPr>
      </p:pic>
      <p:sp>
        <p:nvSpPr>
          <p:cNvPr id="3221" name="Google Shape;3221;p289"/>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solidFill>
                  <a:srgbClr val="FFFFFF"/>
                </a:solidFill>
                <a:latin typeface="Red Hat Text Medium"/>
                <a:ea typeface="Red Hat Text Medium"/>
                <a:cs typeface="Red Hat Text Medium"/>
                <a:sym typeface="Red Hat Text Medium"/>
              </a:defRPr>
            </a:lvl1pPr>
            <a:lvl2pPr lvl="1" rtl="0" algn="ctr">
              <a:buNone/>
              <a:defRPr sz="600">
                <a:solidFill>
                  <a:srgbClr val="FFFFFF"/>
                </a:solidFill>
                <a:latin typeface="Red Hat Text Medium"/>
                <a:ea typeface="Red Hat Text Medium"/>
                <a:cs typeface="Red Hat Text Medium"/>
                <a:sym typeface="Red Hat Text Medium"/>
              </a:defRPr>
            </a:lvl2pPr>
            <a:lvl3pPr lvl="2" rtl="0" algn="ctr">
              <a:buNone/>
              <a:defRPr sz="600">
                <a:solidFill>
                  <a:srgbClr val="FFFFFF"/>
                </a:solidFill>
                <a:latin typeface="Red Hat Text Medium"/>
                <a:ea typeface="Red Hat Text Medium"/>
                <a:cs typeface="Red Hat Text Medium"/>
                <a:sym typeface="Red Hat Text Medium"/>
              </a:defRPr>
            </a:lvl3pPr>
            <a:lvl4pPr lvl="3" rtl="0" algn="ctr">
              <a:buNone/>
              <a:defRPr sz="600">
                <a:solidFill>
                  <a:srgbClr val="FFFFFF"/>
                </a:solidFill>
                <a:latin typeface="Red Hat Text Medium"/>
                <a:ea typeface="Red Hat Text Medium"/>
                <a:cs typeface="Red Hat Text Medium"/>
                <a:sym typeface="Red Hat Text Medium"/>
              </a:defRPr>
            </a:lvl4pPr>
            <a:lvl5pPr lvl="4" rtl="0" algn="ctr">
              <a:buNone/>
              <a:defRPr sz="600">
                <a:solidFill>
                  <a:srgbClr val="FFFFFF"/>
                </a:solidFill>
                <a:latin typeface="Red Hat Text Medium"/>
                <a:ea typeface="Red Hat Text Medium"/>
                <a:cs typeface="Red Hat Text Medium"/>
                <a:sym typeface="Red Hat Text Medium"/>
              </a:defRPr>
            </a:lvl5pPr>
            <a:lvl6pPr lvl="5" rtl="0" algn="ctr">
              <a:buNone/>
              <a:defRPr sz="600">
                <a:solidFill>
                  <a:srgbClr val="FFFFFF"/>
                </a:solidFill>
                <a:latin typeface="Red Hat Text Medium"/>
                <a:ea typeface="Red Hat Text Medium"/>
                <a:cs typeface="Red Hat Text Medium"/>
                <a:sym typeface="Red Hat Text Medium"/>
              </a:defRPr>
            </a:lvl6pPr>
            <a:lvl7pPr lvl="6" rtl="0" algn="ctr">
              <a:buNone/>
              <a:defRPr sz="600">
                <a:solidFill>
                  <a:srgbClr val="FFFFFF"/>
                </a:solidFill>
                <a:latin typeface="Red Hat Text Medium"/>
                <a:ea typeface="Red Hat Text Medium"/>
                <a:cs typeface="Red Hat Text Medium"/>
                <a:sym typeface="Red Hat Text Medium"/>
              </a:defRPr>
            </a:lvl7pPr>
            <a:lvl8pPr lvl="7" rtl="0" algn="ctr">
              <a:buNone/>
              <a:defRPr sz="600">
                <a:solidFill>
                  <a:srgbClr val="FFFFFF"/>
                </a:solidFill>
                <a:latin typeface="Red Hat Text Medium"/>
                <a:ea typeface="Red Hat Text Medium"/>
                <a:cs typeface="Red Hat Text Medium"/>
                <a:sym typeface="Red Hat Text Medium"/>
              </a:defRPr>
            </a:lvl8pPr>
            <a:lvl9pPr lvl="8" rtl="0" algn="ctr">
              <a:buNone/>
              <a:defRPr sz="600">
                <a:solidFill>
                  <a:srgbClr val="FFFFFF"/>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2 divider B">
  <p:cSld name="CUSTOM_2_1">
    <p:bg>
      <p:bgPr>
        <a:blipFill>
          <a:blip r:embed="rId2">
            <a:alphaModFix/>
          </a:blip>
          <a:stretch>
            <a:fillRect/>
          </a:stretch>
        </a:blipFill>
      </p:bgPr>
    </p:bg>
    <p:spTree>
      <p:nvGrpSpPr>
        <p:cNvPr id="3222" name="Shape 3222"/>
        <p:cNvGrpSpPr/>
        <p:nvPr/>
      </p:nvGrpSpPr>
      <p:grpSpPr>
        <a:xfrm>
          <a:off x="0" y="0"/>
          <a:ext cx="0" cy="0"/>
          <a:chOff x="0" y="0"/>
          <a:chExt cx="0" cy="0"/>
        </a:xfrm>
      </p:grpSpPr>
      <p:sp>
        <p:nvSpPr>
          <p:cNvPr id="3223" name="Google Shape;3223;p290"/>
          <p:cNvSpPr txBox="1"/>
          <p:nvPr>
            <p:ph type="title"/>
          </p:nvPr>
        </p:nvSpPr>
        <p:spPr>
          <a:xfrm>
            <a:off x="335831" y="813421"/>
            <a:ext cx="5118900" cy="1578900"/>
          </a:xfrm>
          <a:prstGeom prst="rect">
            <a:avLst/>
          </a:prstGeom>
        </p:spPr>
        <p:txBody>
          <a:bodyPr anchorCtr="0" anchor="t" bIns="68575" lIns="329175" spcFirstLastPara="1" rIns="68575" wrap="square" tIns="68575">
            <a:noAutofit/>
          </a:bodyPr>
          <a:lstStyle>
            <a:lvl1pPr lvl="0" rtl="0">
              <a:spcBef>
                <a:spcPts val="0"/>
              </a:spcBef>
              <a:spcAft>
                <a:spcPts val="0"/>
              </a:spcAft>
              <a:buNone/>
              <a:defRPr sz="3600">
                <a:solidFill>
                  <a:schemeClr val="accent1"/>
                </a:solidFill>
              </a:defRPr>
            </a:lvl1pPr>
            <a:lvl2pPr lvl="1" rtl="0">
              <a:spcBef>
                <a:spcPts val="0"/>
              </a:spcBef>
              <a:spcAft>
                <a:spcPts val="0"/>
              </a:spcAft>
              <a:buNone/>
              <a:defRPr sz="4500">
                <a:solidFill>
                  <a:schemeClr val="accent1"/>
                </a:solidFill>
                <a:latin typeface="Red Hat Display Medium"/>
                <a:ea typeface="Red Hat Display Medium"/>
                <a:cs typeface="Red Hat Display Medium"/>
                <a:sym typeface="Red Hat Display Medium"/>
              </a:defRPr>
            </a:lvl2pPr>
            <a:lvl3pPr lvl="2" rtl="0">
              <a:spcBef>
                <a:spcPts val="0"/>
              </a:spcBef>
              <a:spcAft>
                <a:spcPts val="0"/>
              </a:spcAft>
              <a:buNone/>
              <a:defRPr sz="4500">
                <a:solidFill>
                  <a:schemeClr val="accent1"/>
                </a:solidFill>
                <a:latin typeface="Red Hat Display Medium"/>
                <a:ea typeface="Red Hat Display Medium"/>
                <a:cs typeface="Red Hat Display Medium"/>
                <a:sym typeface="Red Hat Display Medium"/>
              </a:defRPr>
            </a:lvl3pPr>
            <a:lvl4pPr lvl="3" rtl="0">
              <a:spcBef>
                <a:spcPts val="0"/>
              </a:spcBef>
              <a:spcAft>
                <a:spcPts val="0"/>
              </a:spcAft>
              <a:buNone/>
              <a:defRPr sz="4500">
                <a:solidFill>
                  <a:schemeClr val="accent1"/>
                </a:solidFill>
                <a:latin typeface="Red Hat Display Medium"/>
                <a:ea typeface="Red Hat Display Medium"/>
                <a:cs typeface="Red Hat Display Medium"/>
                <a:sym typeface="Red Hat Display Medium"/>
              </a:defRPr>
            </a:lvl4pPr>
            <a:lvl5pPr lvl="4" rtl="0">
              <a:spcBef>
                <a:spcPts val="0"/>
              </a:spcBef>
              <a:spcAft>
                <a:spcPts val="0"/>
              </a:spcAft>
              <a:buNone/>
              <a:defRPr sz="4500">
                <a:solidFill>
                  <a:schemeClr val="accent1"/>
                </a:solidFill>
                <a:latin typeface="Red Hat Display Medium"/>
                <a:ea typeface="Red Hat Display Medium"/>
                <a:cs typeface="Red Hat Display Medium"/>
                <a:sym typeface="Red Hat Display Medium"/>
              </a:defRPr>
            </a:lvl5pPr>
            <a:lvl6pPr lvl="5" rtl="0">
              <a:spcBef>
                <a:spcPts val="0"/>
              </a:spcBef>
              <a:spcAft>
                <a:spcPts val="0"/>
              </a:spcAft>
              <a:buNone/>
              <a:defRPr sz="4500">
                <a:solidFill>
                  <a:schemeClr val="accent1"/>
                </a:solidFill>
                <a:latin typeface="Red Hat Display Medium"/>
                <a:ea typeface="Red Hat Display Medium"/>
                <a:cs typeface="Red Hat Display Medium"/>
                <a:sym typeface="Red Hat Display Medium"/>
              </a:defRPr>
            </a:lvl6pPr>
            <a:lvl7pPr lvl="6" rtl="0">
              <a:spcBef>
                <a:spcPts val="0"/>
              </a:spcBef>
              <a:spcAft>
                <a:spcPts val="0"/>
              </a:spcAft>
              <a:buNone/>
              <a:defRPr sz="4500">
                <a:solidFill>
                  <a:schemeClr val="accent1"/>
                </a:solidFill>
                <a:latin typeface="Red Hat Display Medium"/>
                <a:ea typeface="Red Hat Display Medium"/>
                <a:cs typeface="Red Hat Display Medium"/>
                <a:sym typeface="Red Hat Display Medium"/>
              </a:defRPr>
            </a:lvl7pPr>
            <a:lvl8pPr lvl="7" rtl="0">
              <a:spcBef>
                <a:spcPts val="0"/>
              </a:spcBef>
              <a:spcAft>
                <a:spcPts val="0"/>
              </a:spcAft>
              <a:buNone/>
              <a:defRPr sz="4500">
                <a:solidFill>
                  <a:schemeClr val="accent1"/>
                </a:solidFill>
                <a:latin typeface="Red Hat Display Medium"/>
                <a:ea typeface="Red Hat Display Medium"/>
                <a:cs typeface="Red Hat Display Medium"/>
                <a:sym typeface="Red Hat Display Medium"/>
              </a:defRPr>
            </a:lvl8pPr>
            <a:lvl9pPr lvl="8" rtl="0">
              <a:spcBef>
                <a:spcPts val="0"/>
              </a:spcBef>
              <a:spcAft>
                <a:spcPts val="0"/>
              </a:spcAft>
              <a:buNone/>
              <a:defRPr sz="4500">
                <a:solidFill>
                  <a:schemeClr val="accent1"/>
                </a:solidFill>
                <a:latin typeface="Red Hat Display Medium"/>
                <a:ea typeface="Red Hat Display Medium"/>
                <a:cs typeface="Red Hat Display Medium"/>
                <a:sym typeface="Red Hat Display Medium"/>
              </a:defRPr>
            </a:lvl9pPr>
          </a:lstStyle>
          <a:p/>
        </p:txBody>
      </p:sp>
      <p:cxnSp>
        <p:nvCxnSpPr>
          <p:cNvPr id="3224" name="Google Shape;3224;p290"/>
          <p:cNvCxnSpPr/>
          <p:nvPr/>
        </p:nvCxnSpPr>
        <p:spPr>
          <a:xfrm rot="10800000">
            <a:off x="335825" y="4801200"/>
            <a:ext cx="0" cy="342300"/>
          </a:xfrm>
          <a:prstGeom prst="straightConnector1">
            <a:avLst/>
          </a:prstGeom>
          <a:noFill/>
          <a:ln cap="flat" cmpd="sng" w="9525">
            <a:solidFill>
              <a:srgbClr val="EE0000"/>
            </a:solidFill>
            <a:prstDash val="solid"/>
            <a:round/>
            <a:headEnd len="med" w="med" type="none"/>
            <a:tailEnd len="med" w="med" type="none"/>
          </a:ln>
        </p:spPr>
      </p:cxnSp>
      <p:cxnSp>
        <p:nvCxnSpPr>
          <p:cNvPr id="3225" name="Google Shape;3225;p290"/>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3226" name="Google Shape;3226;p290"/>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9pPr>
          </a:lstStyle>
          <a:p/>
        </p:txBody>
      </p:sp>
      <p:sp>
        <p:nvSpPr>
          <p:cNvPr id="3227" name="Google Shape;3227;p290"/>
          <p:cNvSpPr txBox="1"/>
          <p:nvPr>
            <p:ph idx="2" type="subTitle"/>
          </p:nvPr>
        </p:nvSpPr>
        <p:spPr>
          <a:xfrm>
            <a:off x="7110038" y="1307790"/>
            <a:ext cx="1593300" cy="24819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None/>
              <a:defRPr sz="1100">
                <a:solidFill>
                  <a:schemeClr val="lt1"/>
                </a:solidFill>
                <a:latin typeface="Red Hat Display"/>
                <a:ea typeface="Red Hat Display"/>
                <a:cs typeface="Red Hat Display"/>
                <a:sym typeface="Red Hat Display"/>
              </a:defRPr>
            </a:lvl1pPr>
            <a:lvl2pPr lvl="1" rtl="0">
              <a:lnSpc>
                <a:spcPct val="174000"/>
              </a:lnSpc>
              <a:spcBef>
                <a:spcPts val="0"/>
              </a:spcBef>
              <a:spcAft>
                <a:spcPts val="0"/>
              </a:spcAft>
              <a:buNone/>
              <a:defRPr sz="1100">
                <a:solidFill>
                  <a:schemeClr val="lt1"/>
                </a:solidFill>
              </a:defRPr>
            </a:lvl2pPr>
            <a:lvl3pPr lvl="2" rtl="0">
              <a:lnSpc>
                <a:spcPct val="174000"/>
              </a:lnSpc>
              <a:spcBef>
                <a:spcPts val="0"/>
              </a:spcBef>
              <a:spcAft>
                <a:spcPts val="0"/>
              </a:spcAft>
              <a:buNone/>
              <a:defRPr sz="1100">
                <a:solidFill>
                  <a:schemeClr val="lt1"/>
                </a:solidFill>
              </a:defRPr>
            </a:lvl3pPr>
            <a:lvl4pPr lvl="3" rtl="0">
              <a:lnSpc>
                <a:spcPct val="174000"/>
              </a:lnSpc>
              <a:spcBef>
                <a:spcPts val="0"/>
              </a:spcBef>
              <a:spcAft>
                <a:spcPts val="0"/>
              </a:spcAft>
              <a:buNone/>
              <a:defRPr sz="1100">
                <a:solidFill>
                  <a:schemeClr val="lt1"/>
                </a:solidFill>
              </a:defRPr>
            </a:lvl4pPr>
            <a:lvl5pPr lvl="4" rtl="0">
              <a:lnSpc>
                <a:spcPct val="174000"/>
              </a:lnSpc>
              <a:spcBef>
                <a:spcPts val="0"/>
              </a:spcBef>
              <a:spcAft>
                <a:spcPts val="0"/>
              </a:spcAft>
              <a:buNone/>
              <a:defRPr sz="1100">
                <a:solidFill>
                  <a:schemeClr val="lt1"/>
                </a:solidFill>
              </a:defRPr>
            </a:lvl5pPr>
            <a:lvl6pPr lvl="5" rtl="0">
              <a:lnSpc>
                <a:spcPct val="174000"/>
              </a:lnSpc>
              <a:spcBef>
                <a:spcPts val="0"/>
              </a:spcBef>
              <a:spcAft>
                <a:spcPts val="0"/>
              </a:spcAft>
              <a:buNone/>
              <a:defRPr sz="1100">
                <a:solidFill>
                  <a:schemeClr val="lt1"/>
                </a:solidFill>
              </a:defRPr>
            </a:lvl6pPr>
            <a:lvl7pPr lvl="6" rtl="0">
              <a:lnSpc>
                <a:spcPct val="174000"/>
              </a:lnSpc>
              <a:spcBef>
                <a:spcPts val="0"/>
              </a:spcBef>
              <a:spcAft>
                <a:spcPts val="0"/>
              </a:spcAft>
              <a:buNone/>
              <a:defRPr sz="1100">
                <a:solidFill>
                  <a:schemeClr val="lt1"/>
                </a:solidFill>
              </a:defRPr>
            </a:lvl7pPr>
            <a:lvl8pPr lvl="7" rtl="0">
              <a:lnSpc>
                <a:spcPct val="174000"/>
              </a:lnSpc>
              <a:spcBef>
                <a:spcPts val="0"/>
              </a:spcBef>
              <a:spcAft>
                <a:spcPts val="0"/>
              </a:spcAft>
              <a:buNone/>
              <a:defRPr sz="1100">
                <a:solidFill>
                  <a:schemeClr val="lt1"/>
                </a:solidFill>
              </a:defRPr>
            </a:lvl8pPr>
            <a:lvl9pPr lvl="8" rtl="0">
              <a:lnSpc>
                <a:spcPct val="174000"/>
              </a:lnSpc>
              <a:spcBef>
                <a:spcPts val="0"/>
              </a:spcBef>
              <a:spcAft>
                <a:spcPts val="0"/>
              </a:spcAft>
              <a:buNone/>
              <a:defRPr sz="1100">
                <a:solidFill>
                  <a:schemeClr val="lt1"/>
                </a:solidFill>
              </a:defRPr>
            </a:lvl9pPr>
          </a:lstStyle>
          <a:p/>
        </p:txBody>
      </p:sp>
      <p:pic>
        <p:nvPicPr>
          <p:cNvPr id="3228" name="Google Shape;3228;p290"/>
          <p:cNvPicPr preferRelativeResize="0"/>
          <p:nvPr/>
        </p:nvPicPr>
        <p:blipFill>
          <a:blip r:embed="rId3">
            <a:alphaModFix/>
          </a:blip>
          <a:stretch>
            <a:fillRect/>
          </a:stretch>
        </p:blipFill>
        <p:spPr>
          <a:xfrm>
            <a:off x="8033460" y="4734378"/>
            <a:ext cx="731888" cy="172209"/>
          </a:xfrm>
          <a:prstGeom prst="rect">
            <a:avLst/>
          </a:prstGeom>
          <a:noFill/>
          <a:ln>
            <a:noFill/>
          </a:ln>
        </p:spPr>
      </p:pic>
      <p:sp>
        <p:nvSpPr>
          <p:cNvPr id="3229" name="Google Shape;3229;p290"/>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call out A">
  <p:cSld name="CUSTOM_2_1_2">
    <p:bg>
      <p:bgPr>
        <a:blipFill>
          <a:blip r:embed="rId2">
            <a:alphaModFix/>
          </a:blip>
          <a:stretch>
            <a:fillRect/>
          </a:stretch>
        </a:blipFill>
      </p:bgPr>
    </p:bg>
    <p:spTree>
      <p:nvGrpSpPr>
        <p:cNvPr id="3230" name="Shape 3230"/>
        <p:cNvGrpSpPr/>
        <p:nvPr/>
      </p:nvGrpSpPr>
      <p:grpSpPr>
        <a:xfrm>
          <a:off x="0" y="0"/>
          <a:ext cx="0" cy="0"/>
          <a:chOff x="0" y="0"/>
          <a:chExt cx="0" cy="0"/>
        </a:xfrm>
      </p:grpSpPr>
      <p:cxnSp>
        <p:nvCxnSpPr>
          <p:cNvPr id="3231" name="Google Shape;3231;p291"/>
          <p:cNvCxnSpPr/>
          <p:nvPr/>
        </p:nvCxnSpPr>
        <p:spPr>
          <a:xfrm rot="10800000">
            <a:off x="335825" y="4801200"/>
            <a:ext cx="0" cy="342300"/>
          </a:xfrm>
          <a:prstGeom prst="straightConnector1">
            <a:avLst/>
          </a:prstGeom>
          <a:noFill/>
          <a:ln cap="flat" cmpd="sng" w="9525">
            <a:solidFill>
              <a:srgbClr val="EE0000"/>
            </a:solidFill>
            <a:prstDash val="solid"/>
            <a:round/>
            <a:headEnd len="med" w="med" type="none"/>
            <a:tailEnd len="med" w="med" type="none"/>
          </a:ln>
        </p:spPr>
      </p:cxnSp>
      <p:cxnSp>
        <p:nvCxnSpPr>
          <p:cNvPr id="3232" name="Google Shape;3232;p291"/>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3233" name="Google Shape;3233;p291"/>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9pPr>
          </a:lstStyle>
          <a:p/>
        </p:txBody>
      </p:sp>
      <p:pic>
        <p:nvPicPr>
          <p:cNvPr id="3234" name="Google Shape;3234;p291"/>
          <p:cNvPicPr preferRelativeResize="0"/>
          <p:nvPr/>
        </p:nvPicPr>
        <p:blipFill>
          <a:blip r:embed="rId3">
            <a:alphaModFix/>
          </a:blip>
          <a:stretch>
            <a:fillRect/>
          </a:stretch>
        </p:blipFill>
        <p:spPr>
          <a:xfrm>
            <a:off x="8033460" y="4734378"/>
            <a:ext cx="731888" cy="172209"/>
          </a:xfrm>
          <a:prstGeom prst="rect">
            <a:avLst/>
          </a:prstGeom>
          <a:noFill/>
          <a:ln>
            <a:noFill/>
          </a:ln>
        </p:spPr>
      </p:pic>
      <p:sp>
        <p:nvSpPr>
          <p:cNvPr id="3235" name="Google Shape;3235;p291"/>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3236" name="Google Shape;3236;p291"/>
          <p:cNvSpPr txBox="1"/>
          <p:nvPr>
            <p:ph idx="2" type="subTitle"/>
          </p:nvPr>
        </p:nvSpPr>
        <p:spPr>
          <a:xfrm>
            <a:off x="7110038" y="1051315"/>
            <a:ext cx="1593300" cy="3040800"/>
          </a:xfrm>
          <a:prstGeom prst="rect">
            <a:avLst/>
          </a:prstGeom>
        </p:spPr>
        <p:txBody>
          <a:bodyPr anchorCtr="0" anchor="ctr" bIns="0" lIns="0" spcFirstLastPara="1" rIns="0" wrap="square" tIns="0">
            <a:noAutofit/>
          </a:bodyPr>
          <a:lstStyle>
            <a:lvl1pPr lvl="0" rtl="0">
              <a:lnSpc>
                <a:spcPct val="135000"/>
              </a:lnSpc>
              <a:spcBef>
                <a:spcPts val="0"/>
              </a:spcBef>
              <a:spcAft>
                <a:spcPts val="0"/>
              </a:spcAft>
              <a:buNone/>
              <a:defRPr sz="1100">
                <a:solidFill>
                  <a:srgbClr val="FFFFFF"/>
                </a:solidFill>
                <a:latin typeface="Red Hat Display"/>
                <a:ea typeface="Red Hat Display"/>
                <a:cs typeface="Red Hat Display"/>
                <a:sym typeface="Red Hat Display"/>
              </a:defRPr>
            </a:lvl1pPr>
            <a:lvl2pPr lvl="1" rtl="0">
              <a:lnSpc>
                <a:spcPct val="174000"/>
              </a:lnSpc>
              <a:spcBef>
                <a:spcPts val="0"/>
              </a:spcBef>
              <a:spcAft>
                <a:spcPts val="0"/>
              </a:spcAft>
              <a:buNone/>
              <a:defRPr sz="1100">
                <a:solidFill>
                  <a:srgbClr val="FFFFFF"/>
                </a:solidFill>
              </a:defRPr>
            </a:lvl2pPr>
            <a:lvl3pPr lvl="2" rtl="0">
              <a:lnSpc>
                <a:spcPct val="174000"/>
              </a:lnSpc>
              <a:spcBef>
                <a:spcPts val="0"/>
              </a:spcBef>
              <a:spcAft>
                <a:spcPts val="0"/>
              </a:spcAft>
              <a:buNone/>
              <a:defRPr sz="1100">
                <a:solidFill>
                  <a:srgbClr val="FFFFFF"/>
                </a:solidFill>
              </a:defRPr>
            </a:lvl3pPr>
            <a:lvl4pPr lvl="3" rtl="0">
              <a:lnSpc>
                <a:spcPct val="174000"/>
              </a:lnSpc>
              <a:spcBef>
                <a:spcPts val="0"/>
              </a:spcBef>
              <a:spcAft>
                <a:spcPts val="0"/>
              </a:spcAft>
              <a:buNone/>
              <a:defRPr sz="1100">
                <a:solidFill>
                  <a:srgbClr val="FFFFFF"/>
                </a:solidFill>
              </a:defRPr>
            </a:lvl4pPr>
            <a:lvl5pPr lvl="4" rtl="0">
              <a:lnSpc>
                <a:spcPct val="174000"/>
              </a:lnSpc>
              <a:spcBef>
                <a:spcPts val="0"/>
              </a:spcBef>
              <a:spcAft>
                <a:spcPts val="0"/>
              </a:spcAft>
              <a:buNone/>
              <a:defRPr sz="1100">
                <a:solidFill>
                  <a:srgbClr val="FFFFFF"/>
                </a:solidFill>
              </a:defRPr>
            </a:lvl5pPr>
            <a:lvl6pPr lvl="5" rtl="0">
              <a:lnSpc>
                <a:spcPct val="174000"/>
              </a:lnSpc>
              <a:spcBef>
                <a:spcPts val="0"/>
              </a:spcBef>
              <a:spcAft>
                <a:spcPts val="0"/>
              </a:spcAft>
              <a:buNone/>
              <a:defRPr sz="1100">
                <a:solidFill>
                  <a:srgbClr val="FFFFFF"/>
                </a:solidFill>
              </a:defRPr>
            </a:lvl6pPr>
            <a:lvl7pPr lvl="6" rtl="0">
              <a:lnSpc>
                <a:spcPct val="174000"/>
              </a:lnSpc>
              <a:spcBef>
                <a:spcPts val="0"/>
              </a:spcBef>
              <a:spcAft>
                <a:spcPts val="0"/>
              </a:spcAft>
              <a:buNone/>
              <a:defRPr sz="1100">
                <a:solidFill>
                  <a:srgbClr val="FFFFFF"/>
                </a:solidFill>
              </a:defRPr>
            </a:lvl7pPr>
            <a:lvl8pPr lvl="7" rtl="0">
              <a:lnSpc>
                <a:spcPct val="174000"/>
              </a:lnSpc>
              <a:spcBef>
                <a:spcPts val="0"/>
              </a:spcBef>
              <a:spcAft>
                <a:spcPts val="0"/>
              </a:spcAft>
              <a:buNone/>
              <a:defRPr sz="1100">
                <a:solidFill>
                  <a:srgbClr val="FFFFFF"/>
                </a:solidFill>
              </a:defRPr>
            </a:lvl8pPr>
            <a:lvl9pPr lvl="8" rtl="0">
              <a:lnSpc>
                <a:spcPct val="174000"/>
              </a:lnSpc>
              <a:spcBef>
                <a:spcPts val="0"/>
              </a:spcBef>
              <a:spcAft>
                <a:spcPts val="0"/>
              </a:spcAft>
              <a:buNone/>
              <a:defRPr sz="1100">
                <a:solidFill>
                  <a:srgbClr val="FFFFFF"/>
                </a:solidFill>
              </a:defRPr>
            </a:lvl9pPr>
          </a:lstStyle>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2 divider C">
  <p:cSld name="CUSTOM_2_1_1">
    <p:bg>
      <p:bgPr>
        <a:blipFill>
          <a:blip r:embed="rId2">
            <a:alphaModFix/>
          </a:blip>
          <a:stretch>
            <a:fillRect/>
          </a:stretch>
        </a:blipFill>
      </p:bgPr>
    </p:bg>
    <p:spTree>
      <p:nvGrpSpPr>
        <p:cNvPr id="3237" name="Shape 3237"/>
        <p:cNvGrpSpPr/>
        <p:nvPr/>
      </p:nvGrpSpPr>
      <p:grpSpPr>
        <a:xfrm>
          <a:off x="0" y="0"/>
          <a:ext cx="0" cy="0"/>
          <a:chOff x="0" y="0"/>
          <a:chExt cx="0" cy="0"/>
        </a:xfrm>
      </p:grpSpPr>
      <p:sp>
        <p:nvSpPr>
          <p:cNvPr id="3238" name="Google Shape;3238;p292"/>
          <p:cNvSpPr txBox="1"/>
          <p:nvPr>
            <p:ph type="title"/>
          </p:nvPr>
        </p:nvSpPr>
        <p:spPr>
          <a:xfrm>
            <a:off x="335831" y="813421"/>
            <a:ext cx="5118900" cy="1578900"/>
          </a:xfrm>
          <a:prstGeom prst="rect">
            <a:avLst/>
          </a:prstGeom>
        </p:spPr>
        <p:txBody>
          <a:bodyPr anchorCtr="0" anchor="t" bIns="68575" lIns="329175" spcFirstLastPara="1" rIns="68575" wrap="square" tIns="68575">
            <a:noAutofit/>
          </a:bodyPr>
          <a:lstStyle>
            <a:lvl1pPr lvl="0" rtl="0">
              <a:spcBef>
                <a:spcPts val="0"/>
              </a:spcBef>
              <a:spcAft>
                <a:spcPts val="0"/>
              </a:spcAft>
              <a:buNone/>
              <a:defRPr sz="3600">
                <a:solidFill>
                  <a:schemeClr val="accent1"/>
                </a:solidFill>
              </a:defRPr>
            </a:lvl1pPr>
            <a:lvl2pPr lvl="1" rtl="0">
              <a:spcBef>
                <a:spcPts val="0"/>
              </a:spcBef>
              <a:spcAft>
                <a:spcPts val="0"/>
              </a:spcAft>
              <a:buNone/>
              <a:defRPr sz="4500">
                <a:solidFill>
                  <a:schemeClr val="accent1"/>
                </a:solidFill>
                <a:latin typeface="Red Hat Display Medium"/>
                <a:ea typeface="Red Hat Display Medium"/>
                <a:cs typeface="Red Hat Display Medium"/>
                <a:sym typeface="Red Hat Display Medium"/>
              </a:defRPr>
            </a:lvl2pPr>
            <a:lvl3pPr lvl="2" rtl="0">
              <a:spcBef>
                <a:spcPts val="0"/>
              </a:spcBef>
              <a:spcAft>
                <a:spcPts val="0"/>
              </a:spcAft>
              <a:buNone/>
              <a:defRPr sz="4500">
                <a:solidFill>
                  <a:schemeClr val="accent1"/>
                </a:solidFill>
                <a:latin typeface="Red Hat Display Medium"/>
                <a:ea typeface="Red Hat Display Medium"/>
                <a:cs typeface="Red Hat Display Medium"/>
                <a:sym typeface="Red Hat Display Medium"/>
              </a:defRPr>
            </a:lvl3pPr>
            <a:lvl4pPr lvl="3" rtl="0">
              <a:spcBef>
                <a:spcPts val="0"/>
              </a:spcBef>
              <a:spcAft>
                <a:spcPts val="0"/>
              </a:spcAft>
              <a:buNone/>
              <a:defRPr sz="4500">
                <a:solidFill>
                  <a:schemeClr val="accent1"/>
                </a:solidFill>
                <a:latin typeface="Red Hat Display Medium"/>
                <a:ea typeface="Red Hat Display Medium"/>
                <a:cs typeface="Red Hat Display Medium"/>
                <a:sym typeface="Red Hat Display Medium"/>
              </a:defRPr>
            </a:lvl4pPr>
            <a:lvl5pPr lvl="4" rtl="0">
              <a:spcBef>
                <a:spcPts val="0"/>
              </a:spcBef>
              <a:spcAft>
                <a:spcPts val="0"/>
              </a:spcAft>
              <a:buNone/>
              <a:defRPr sz="4500">
                <a:solidFill>
                  <a:schemeClr val="accent1"/>
                </a:solidFill>
                <a:latin typeface="Red Hat Display Medium"/>
                <a:ea typeface="Red Hat Display Medium"/>
                <a:cs typeface="Red Hat Display Medium"/>
                <a:sym typeface="Red Hat Display Medium"/>
              </a:defRPr>
            </a:lvl5pPr>
            <a:lvl6pPr lvl="5" rtl="0">
              <a:spcBef>
                <a:spcPts val="0"/>
              </a:spcBef>
              <a:spcAft>
                <a:spcPts val="0"/>
              </a:spcAft>
              <a:buNone/>
              <a:defRPr sz="4500">
                <a:solidFill>
                  <a:schemeClr val="accent1"/>
                </a:solidFill>
                <a:latin typeface="Red Hat Display Medium"/>
                <a:ea typeface="Red Hat Display Medium"/>
                <a:cs typeface="Red Hat Display Medium"/>
                <a:sym typeface="Red Hat Display Medium"/>
              </a:defRPr>
            </a:lvl6pPr>
            <a:lvl7pPr lvl="6" rtl="0">
              <a:spcBef>
                <a:spcPts val="0"/>
              </a:spcBef>
              <a:spcAft>
                <a:spcPts val="0"/>
              </a:spcAft>
              <a:buNone/>
              <a:defRPr sz="4500">
                <a:solidFill>
                  <a:schemeClr val="accent1"/>
                </a:solidFill>
                <a:latin typeface="Red Hat Display Medium"/>
                <a:ea typeface="Red Hat Display Medium"/>
                <a:cs typeface="Red Hat Display Medium"/>
                <a:sym typeface="Red Hat Display Medium"/>
              </a:defRPr>
            </a:lvl7pPr>
            <a:lvl8pPr lvl="7" rtl="0">
              <a:spcBef>
                <a:spcPts val="0"/>
              </a:spcBef>
              <a:spcAft>
                <a:spcPts val="0"/>
              </a:spcAft>
              <a:buNone/>
              <a:defRPr sz="4500">
                <a:solidFill>
                  <a:schemeClr val="accent1"/>
                </a:solidFill>
                <a:latin typeface="Red Hat Display Medium"/>
                <a:ea typeface="Red Hat Display Medium"/>
                <a:cs typeface="Red Hat Display Medium"/>
                <a:sym typeface="Red Hat Display Medium"/>
              </a:defRPr>
            </a:lvl8pPr>
            <a:lvl9pPr lvl="8" rtl="0">
              <a:spcBef>
                <a:spcPts val="0"/>
              </a:spcBef>
              <a:spcAft>
                <a:spcPts val="0"/>
              </a:spcAft>
              <a:buNone/>
              <a:defRPr sz="4500">
                <a:solidFill>
                  <a:schemeClr val="accent1"/>
                </a:solidFill>
                <a:latin typeface="Red Hat Display Medium"/>
                <a:ea typeface="Red Hat Display Medium"/>
                <a:cs typeface="Red Hat Display Medium"/>
                <a:sym typeface="Red Hat Display Medium"/>
              </a:defRPr>
            </a:lvl9pPr>
          </a:lstStyle>
          <a:p/>
        </p:txBody>
      </p:sp>
      <p:cxnSp>
        <p:nvCxnSpPr>
          <p:cNvPr id="3239" name="Google Shape;3239;p292"/>
          <p:cNvCxnSpPr/>
          <p:nvPr/>
        </p:nvCxnSpPr>
        <p:spPr>
          <a:xfrm rot="10800000">
            <a:off x="335825" y="4801200"/>
            <a:ext cx="0" cy="342300"/>
          </a:xfrm>
          <a:prstGeom prst="straightConnector1">
            <a:avLst/>
          </a:prstGeom>
          <a:noFill/>
          <a:ln cap="flat" cmpd="sng" w="9525">
            <a:solidFill>
              <a:srgbClr val="EE0000"/>
            </a:solidFill>
            <a:prstDash val="solid"/>
            <a:round/>
            <a:headEnd len="med" w="med" type="none"/>
            <a:tailEnd len="med" w="med" type="none"/>
          </a:ln>
        </p:spPr>
      </p:cxnSp>
      <p:cxnSp>
        <p:nvCxnSpPr>
          <p:cNvPr id="3240" name="Google Shape;3240;p292"/>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3241" name="Google Shape;3241;p292"/>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9pPr>
          </a:lstStyle>
          <a:p/>
        </p:txBody>
      </p:sp>
      <p:sp>
        <p:nvSpPr>
          <p:cNvPr id="3242" name="Google Shape;3242;p292"/>
          <p:cNvSpPr txBox="1"/>
          <p:nvPr>
            <p:ph idx="2" type="subTitle"/>
          </p:nvPr>
        </p:nvSpPr>
        <p:spPr>
          <a:xfrm>
            <a:off x="7110038" y="1307790"/>
            <a:ext cx="1593300" cy="24819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100">
                <a:solidFill>
                  <a:srgbClr val="EBEBEB"/>
                </a:solidFill>
              </a:defRPr>
            </a:lvl1pPr>
            <a:lvl2pPr lvl="1" rtl="0">
              <a:lnSpc>
                <a:spcPct val="174000"/>
              </a:lnSpc>
              <a:spcBef>
                <a:spcPts val="0"/>
              </a:spcBef>
              <a:spcAft>
                <a:spcPts val="0"/>
              </a:spcAft>
              <a:buNone/>
              <a:defRPr sz="1100">
                <a:solidFill>
                  <a:srgbClr val="EBEBEB"/>
                </a:solidFill>
              </a:defRPr>
            </a:lvl2pPr>
            <a:lvl3pPr lvl="2" rtl="0">
              <a:lnSpc>
                <a:spcPct val="174000"/>
              </a:lnSpc>
              <a:spcBef>
                <a:spcPts val="0"/>
              </a:spcBef>
              <a:spcAft>
                <a:spcPts val="0"/>
              </a:spcAft>
              <a:buNone/>
              <a:defRPr sz="1100">
                <a:solidFill>
                  <a:srgbClr val="EBEBEB"/>
                </a:solidFill>
              </a:defRPr>
            </a:lvl3pPr>
            <a:lvl4pPr lvl="3" rtl="0">
              <a:lnSpc>
                <a:spcPct val="174000"/>
              </a:lnSpc>
              <a:spcBef>
                <a:spcPts val="0"/>
              </a:spcBef>
              <a:spcAft>
                <a:spcPts val="0"/>
              </a:spcAft>
              <a:buNone/>
              <a:defRPr sz="1100">
                <a:solidFill>
                  <a:srgbClr val="EBEBEB"/>
                </a:solidFill>
              </a:defRPr>
            </a:lvl4pPr>
            <a:lvl5pPr lvl="4" rtl="0">
              <a:lnSpc>
                <a:spcPct val="174000"/>
              </a:lnSpc>
              <a:spcBef>
                <a:spcPts val="0"/>
              </a:spcBef>
              <a:spcAft>
                <a:spcPts val="0"/>
              </a:spcAft>
              <a:buNone/>
              <a:defRPr sz="1100">
                <a:solidFill>
                  <a:srgbClr val="EBEBEB"/>
                </a:solidFill>
              </a:defRPr>
            </a:lvl5pPr>
            <a:lvl6pPr lvl="5" rtl="0">
              <a:lnSpc>
                <a:spcPct val="174000"/>
              </a:lnSpc>
              <a:spcBef>
                <a:spcPts val="0"/>
              </a:spcBef>
              <a:spcAft>
                <a:spcPts val="0"/>
              </a:spcAft>
              <a:buNone/>
              <a:defRPr sz="1100">
                <a:solidFill>
                  <a:srgbClr val="EBEBEB"/>
                </a:solidFill>
              </a:defRPr>
            </a:lvl6pPr>
            <a:lvl7pPr lvl="6" rtl="0">
              <a:lnSpc>
                <a:spcPct val="174000"/>
              </a:lnSpc>
              <a:spcBef>
                <a:spcPts val="0"/>
              </a:spcBef>
              <a:spcAft>
                <a:spcPts val="0"/>
              </a:spcAft>
              <a:buNone/>
              <a:defRPr sz="1100">
                <a:solidFill>
                  <a:srgbClr val="EBEBEB"/>
                </a:solidFill>
              </a:defRPr>
            </a:lvl7pPr>
            <a:lvl8pPr lvl="7" rtl="0">
              <a:lnSpc>
                <a:spcPct val="174000"/>
              </a:lnSpc>
              <a:spcBef>
                <a:spcPts val="0"/>
              </a:spcBef>
              <a:spcAft>
                <a:spcPts val="0"/>
              </a:spcAft>
              <a:buNone/>
              <a:defRPr sz="1100">
                <a:solidFill>
                  <a:srgbClr val="EBEBEB"/>
                </a:solidFill>
              </a:defRPr>
            </a:lvl8pPr>
            <a:lvl9pPr lvl="8" rtl="0">
              <a:lnSpc>
                <a:spcPct val="174000"/>
              </a:lnSpc>
              <a:spcBef>
                <a:spcPts val="0"/>
              </a:spcBef>
              <a:spcAft>
                <a:spcPts val="0"/>
              </a:spcAft>
              <a:buNone/>
              <a:defRPr sz="1100">
                <a:solidFill>
                  <a:srgbClr val="EBEBEB"/>
                </a:solidFill>
              </a:defRPr>
            </a:lvl9pPr>
          </a:lstStyle>
          <a:p/>
        </p:txBody>
      </p:sp>
      <p:pic>
        <p:nvPicPr>
          <p:cNvPr id="3243" name="Google Shape;3243;p292"/>
          <p:cNvPicPr preferRelativeResize="0"/>
          <p:nvPr/>
        </p:nvPicPr>
        <p:blipFill rotWithShape="1">
          <a:blip r:embed="rId3">
            <a:alphaModFix/>
          </a:blip>
          <a:srcRect b="317" l="0" r="0" t="327"/>
          <a:stretch/>
        </p:blipFill>
        <p:spPr>
          <a:xfrm>
            <a:off x="8033460" y="4734938"/>
            <a:ext cx="731888" cy="171091"/>
          </a:xfrm>
          <a:prstGeom prst="rect">
            <a:avLst/>
          </a:prstGeom>
          <a:noFill/>
          <a:ln>
            <a:noFill/>
          </a:ln>
        </p:spPr>
      </p:pic>
      <p:sp>
        <p:nvSpPr>
          <p:cNvPr id="3244" name="Google Shape;3244;p292"/>
          <p:cNvSpPr txBox="1"/>
          <p:nvPr>
            <p:ph idx="3" type="subTitle"/>
          </p:nvPr>
        </p:nvSpPr>
        <p:spPr>
          <a:xfrm>
            <a:off x="7110038" y="1307790"/>
            <a:ext cx="1593300" cy="24819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None/>
              <a:defRPr sz="1100">
                <a:solidFill>
                  <a:schemeClr val="dk1"/>
                </a:solidFill>
                <a:latin typeface="Red Hat Display"/>
                <a:ea typeface="Red Hat Display"/>
                <a:cs typeface="Red Hat Display"/>
                <a:sym typeface="Red Hat Display"/>
              </a:defRPr>
            </a:lvl1pPr>
            <a:lvl2pPr lvl="1" rtl="0">
              <a:lnSpc>
                <a:spcPct val="174000"/>
              </a:lnSpc>
              <a:spcBef>
                <a:spcPts val="0"/>
              </a:spcBef>
              <a:spcAft>
                <a:spcPts val="0"/>
              </a:spcAft>
              <a:buNone/>
              <a:defRPr sz="1100">
                <a:solidFill>
                  <a:schemeClr val="dk1"/>
                </a:solidFill>
              </a:defRPr>
            </a:lvl2pPr>
            <a:lvl3pPr lvl="2" rtl="0">
              <a:lnSpc>
                <a:spcPct val="174000"/>
              </a:lnSpc>
              <a:spcBef>
                <a:spcPts val="0"/>
              </a:spcBef>
              <a:spcAft>
                <a:spcPts val="0"/>
              </a:spcAft>
              <a:buNone/>
              <a:defRPr sz="1100">
                <a:solidFill>
                  <a:schemeClr val="dk1"/>
                </a:solidFill>
              </a:defRPr>
            </a:lvl3pPr>
            <a:lvl4pPr lvl="3" rtl="0">
              <a:lnSpc>
                <a:spcPct val="174000"/>
              </a:lnSpc>
              <a:spcBef>
                <a:spcPts val="0"/>
              </a:spcBef>
              <a:spcAft>
                <a:spcPts val="0"/>
              </a:spcAft>
              <a:buNone/>
              <a:defRPr sz="1100">
                <a:solidFill>
                  <a:schemeClr val="dk1"/>
                </a:solidFill>
              </a:defRPr>
            </a:lvl4pPr>
            <a:lvl5pPr lvl="4" rtl="0">
              <a:lnSpc>
                <a:spcPct val="174000"/>
              </a:lnSpc>
              <a:spcBef>
                <a:spcPts val="0"/>
              </a:spcBef>
              <a:spcAft>
                <a:spcPts val="0"/>
              </a:spcAft>
              <a:buNone/>
              <a:defRPr sz="1100">
                <a:solidFill>
                  <a:schemeClr val="dk1"/>
                </a:solidFill>
              </a:defRPr>
            </a:lvl5pPr>
            <a:lvl6pPr lvl="5" rtl="0">
              <a:lnSpc>
                <a:spcPct val="174000"/>
              </a:lnSpc>
              <a:spcBef>
                <a:spcPts val="0"/>
              </a:spcBef>
              <a:spcAft>
                <a:spcPts val="0"/>
              </a:spcAft>
              <a:buNone/>
              <a:defRPr sz="1100">
                <a:solidFill>
                  <a:schemeClr val="dk1"/>
                </a:solidFill>
              </a:defRPr>
            </a:lvl6pPr>
            <a:lvl7pPr lvl="6" rtl="0">
              <a:lnSpc>
                <a:spcPct val="174000"/>
              </a:lnSpc>
              <a:spcBef>
                <a:spcPts val="0"/>
              </a:spcBef>
              <a:spcAft>
                <a:spcPts val="0"/>
              </a:spcAft>
              <a:buNone/>
              <a:defRPr sz="1100">
                <a:solidFill>
                  <a:schemeClr val="dk1"/>
                </a:solidFill>
              </a:defRPr>
            </a:lvl7pPr>
            <a:lvl8pPr lvl="7" rtl="0">
              <a:lnSpc>
                <a:spcPct val="174000"/>
              </a:lnSpc>
              <a:spcBef>
                <a:spcPts val="0"/>
              </a:spcBef>
              <a:spcAft>
                <a:spcPts val="0"/>
              </a:spcAft>
              <a:buNone/>
              <a:defRPr sz="1100">
                <a:solidFill>
                  <a:schemeClr val="dk1"/>
                </a:solidFill>
              </a:defRPr>
            </a:lvl8pPr>
            <a:lvl9pPr lvl="8" rtl="0">
              <a:lnSpc>
                <a:spcPct val="174000"/>
              </a:lnSpc>
              <a:spcBef>
                <a:spcPts val="0"/>
              </a:spcBef>
              <a:spcAft>
                <a:spcPts val="0"/>
              </a:spcAft>
              <a:buNone/>
              <a:defRPr sz="1100">
                <a:solidFill>
                  <a:schemeClr val="dk1"/>
                </a:solidFill>
              </a:defRPr>
            </a:lvl9pPr>
          </a:lstStyle>
          <a:p/>
        </p:txBody>
      </p:sp>
      <p:sp>
        <p:nvSpPr>
          <p:cNvPr id="3245" name="Google Shape;3245;p292"/>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call out B">
  <p:cSld name="CUSTOM_2_1_1_1">
    <p:bg>
      <p:bgPr>
        <a:blipFill>
          <a:blip r:embed="rId2">
            <a:alphaModFix/>
          </a:blip>
          <a:stretch>
            <a:fillRect/>
          </a:stretch>
        </a:blipFill>
      </p:bgPr>
    </p:bg>
    <p:spTree>
      <p:nvGrpSpPr>
        <p:cNvPr id="3246" name="Shape 3246"/>
        <p:cNvGrpSpPr/>
        <p:nvPr/>
      </p:nvGrpSpPr>
      <p:grpSpPr>
        <a:xfrm>
          <a:off x="0" y="0"/>
          <a:ext cx="0" cy="0"/>
          <a:chOff x="0" y="0"/>
          <a:chExt cx="0" cy="0"/>
        </a:xfrm>
      </p:grpSpPr>
      <p:sp>
        <p:nvSpPr>
          <p:cNvPr id="3247" name="Google Shape;3247;p293"/>
          <p:cNvSpPr txBox="1"/>
          <p:nvPr>
            <p:ph idx="1" type="subTitle"/>
          </p:nvPr>
        </p:nvSpPr>
        <p:spPr>
          <a:xfrm>
            <a:off x="7110038" y="995403"/>
            <a:ext cx="1593300" cy="3152700"/>
          </a:xfrm>
          <a:prstGeom prst="rect">
            <a:avLst/>
          </a:prstGeom>
        </p:spPr>
        <p:txBody>
          <a:bodyPr anchorCtr="0" anchor="ctr" bIns="0" lIns="0" spcFirstLastPara="1" rIns="0" wrap="square" tIns="0">
            <a:noAutofit/>
          </a:bodyPr>
          <a:lstStyle>
            <a:lvl1pPr lvl="0" rtl="0">
              <a:lnSpc>
                <a:spcPct val="135000"/>
              </a:lnSpc>
              <a:spcBef>
                <a:spcPts val="0"/>
              </a:spcBef>
              <a:spcAft>
                <a:spcPts val="0"/>
              </a:spcAft>
              <a:buNone/>
              <a:defRPr sz="1100">
                <a:solidFill>
                  <a:schemeClr val="dk1"/>
                </a:solidFill>
                <a:latin typeface="Red Hat Display"/>
                <a:ea typeface="Red Hat Display"/>
                <a:cs typeface="Red Hat Display"/>
                <a:sym typeface="Red Hat Display"/>
              </a:defRPr>
            </a:lvl1pPr>
            <a:lvl2pPr lvl="1" rtl="0">
              <a:lnSpc>
                <a:spcPct val="174000"/>
              </a:lnSpc>
              <a:spcBef>
                <a:spcPts val="0"/>
              </a:spcBef>
              <a:spcAft>
                <a:spcPts val="0"/>
              </a:spcAft>
              <a:buNone/>
              <a:defRPr sz="1100">
                <a:solidFill>
                  <a:schemeClr val="dk1"/>
                </a:solidFill>
              </a:defRPr>
            </a:lvl2pPr>
            <a:lvl3pPr lvl="2" rtl="0">
              <a:lnSpc>
                <a:spcPct val="174000"/>
              </a:lnSpc>
              <a:spcBef>
                <a:spcPts val="0"/>
              </a:spcBef>
              <a:spcAft>
                <a:spcPts val="0"/>
              </a:spcAft>
              <a:buNone/>
              <a:defRPr sz="1100">
                <a:solidFill>
                  <a:schemeClr val="dk1"/>
                </a:solidFill>
              </a:defRPr>
            </a:lvl3pPr>
            <a:lvl4pPr lvl="3" rtl="0">
              <a:lnSpc>
                <a:spcPct val="174000"/>
              </a:lnSpc>
              <a:spcBef>
                <a:spcPts val="0"/>
              </a:spcBef>
              <a:spcAft>
                <a:spcPts val="0"/>
              </a:spcAft>
              <a:buNone/>
              <a:defRPr sz="1100">
                <a:solidFill>
                  <a:schemeClr val="dk1"/>
                </a:solidFill>
              </a:defRPr>
            </a:lvl4pPr>
            <a:lvl5pPr lvl="4" rtl="0">
              <a:lnSpc>
                <a:spcPct val="174000"/>
              </a:lnSpc>
              <a:spcBef>
                <a:spcPts val="0"/>
              </a:spcBef>
              <a:spcAft>
                <a:spcPts val="0"/>
              </a:spcAft>
              <a:buNone/>
              <a:defRPr sz="1100">
                <a:solidFill>
                  <a:schemeClr val="dk1"/>
                </a:solidFill>
              </a:defRPr>
            </a:lvl5pPr>
            <a:lvl6pPr lvl="5" rtl="0">
              <a:lnSpc>
                <a:spcPct val="174000"/>
              </a:lnSpc>
              <a:spcBef>
                <a:spcPts val="0"/>
              </a:spcBef>
              <a:spcAft>
                <a:spcPts val="0"/>
              </a:spcAft>
              <a:buNone/>
              <a:defRPr sz="1100">
                <a:solidFill>
                  <a:schemeClr val="dk1"/>
                </a:solidFill>
              </a:defRPr>
            </a:lvl6pPr>
            <a:lvl7pPr lvl="6" rtl="0">
              <a:lnSpc>
                <a:spcPct val="174000"/>
              </a:lnSpc>
              <a:spcBef>
                <a:spcPts val="0"/>
              </a:spcBef>
              <a:spcAft>
                <a:spcPts val="0"/>
              </a:spcAft>
              <a:buNone/>
              <a:defRPr sz="1100">
                <a:solidFill>
                  <a:schemeClr val="dk1"/>
                </a:solidFill>
              </a:defRPr>
            </a:lvl7pPr>
            <a:lvl8pPr lvl="7" rtl="0">
              <a:lnSpc>
                <a:spcPct val="174000"/>
              </a:lnSpc>
              <a:spcBef>
                <a:spcPts val="0"/>
              </a:spcBef>
              <a:spcAft>
                <a:spcPts val="0"/>
              </a:spcAft>
              <a:buNone/>
              <a:defRPr sz="1100">
                <a:solidFill>
                  <a:schemeClr val="dk1"/>
                </a:solidFill>
              </a:defRPr>
            </a:lvl8pPr>
            <a:lvl9pPr lvl="8" rtl="0">
              <a:lnSpc>
                <a:spcPct val="174000"/>
              </a:lnSpc>
              <a:spcBef>
                <a:spcPts val="0"/>
              </a:spcBef>
              <a:spcAft>
                <a:spcPts val="0"/>
              </a:spcAft>
              <a:buNone/>
              <a:defRPr sz="1100">
                <a:solidFill>
                  <a:schemeClr val="dk1"/>
                </a:solidFill>
              </a:defRPr>
            </a:lvl9pPr>
          </a:lstStyle>
          <a:p/>
        </p:txBody>
      </p:sp>
      <p:cxnSp>
        <p:nvCxnSpPr>
          <p:cNvPr id="3248" name="Google Shape;3248;p293"/>
          <p:cNvCxnSpPr/>
          <p:nvPr/>
        </p:nvCxnSpPr>
        <p:spPr>
          <a:xfrm rot="10800000">
            <a:off x="335825" y="4801200"/>
            <a:ext cx="0" cy="342300"/>
          </a:xfrm>
          <a:prstGeom prst="straightConnector1">
            <a:avLst/>
          </a:prstGeom>
          <a:noFill/>
          <a:ln cap="flat" cmpd="sng" w="9525">
            <a:solidFill>
              <a:srgbClr val="EE0000"/>
            </a:solidFill>
            <a:prstDash val="solid"/>
            <a:round/>
            <a:headEnd len="med" w="med" type="none"/>
            <a:tailEnd len="med" w="med" type="none"/>
          </a:ln>
        </p:spPr>
      </p:cxnSp>
      <p:cxnSp>
        <p:nvCxnSpPr>
          <p:cNvPr id="3249" name="Google Shape;3249;p293"/>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3250" name="Google Shape;3250;p293"/>
          <p:cNvSpPr txBox="1"/>
          <p:nvPr>
            <p:ph idx="2"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9pPr>
          </a:lstStyle>
          <a:p/>
        </p:txBody>
      </p:sp>
      <p:pic>
        <p:nvPicPr>
          <p:cNvPr id="3251" name="Google Shape;3251;p293"/>
          <p:cNvPicPr preferRelativeResize="0"/>
          <p:nvPr/>
        </p:nvPicPr>
        <p:blipFill rotWithShape="1">
          <a:blip r:embed="rId3">
            <a:alphaModFix/>
          </a:blip>
          <a:srcRect b="317" l="0" r="0" t="327"/>
          <a:stretch/>
        </p:blipFill>
        <p:spPr>
          <a:xfrm>
            <a:off x="8033460" y="4734938"/>
            <a:ext cx="731888" cy="171091"/>
          </a:xfrm>
          <a:prstGeom prst="rect">
            <a:avLst/>
          </a:prstGeom>
          <a:noFill/>
          <a:ln>
            <a:noFill/>
          </a:ln>
        </p:spPr>
      </p:pic>
      <p:sp>
        <p:nvSpPr>
          <p:cNvPr id="3252" name="Google Shape;3252;p293"/>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2 divider D">
  <p:cSld name="CUSTOM_3">
    <p:bg>
      <p:bgPr>
        <a:solidFill>
          <a:schemeClr val="lt1"/>
        </a:solidFill>
      </p:bgPr>
    </p:bg>
    <p:spTree>
      <p:nvGrpSpPr>
        <p:cNvPr id="3253" name="Shape 3253"/>
        <p:cNvGrpSpPr/>
        <p:nvPr/>
      </p:nvGrpSpPr>
      <p:grpSpPr>
        <a:xfrm>
          <a:off x="0" y="0"/>
          <a:ext cx="0" cy="0"/>
          <a:chOff x="0" y="0"/>
          <a:chExt cx="0" cy="0"/>
        </a:xfrm>
      </p:grpSpPr>
      <p:sp>
        <p:nvSpPr>
          <p:cNvPr id="3254" name="Google Shape;3254;p294"/>
          <p:cNvSpPr/>
          <p:nvPr/>
        </p:nvSpPr>
        <p:spPr>
          <a:xfrm>
            <a:off x="-37" y="0"/>
            <a:ext cx="661500" cy="5143500"/>
          </a:xfrm>
          <a:prstGeom prst="rect">
            <a:avLst/>
          </a:prstGeom>
          <a:solidFill>
            <a:srgbClr val="292929"/>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t/>
            </a:r>
            <a:endParaRPr sz="1100">
              <a:latin typeface="Red Hat Display"/>
              <a:ea typeface="Red Hat Display"/>
              <a:cs typeface="Red Hat Display"/>
              <a:sym typeface="Red Hat Display"/>
            </a:endParaRPr>
          </a:p>
        </p:txBody>
      </p:sp>
      <p:sp>
        <p:nvSpPr>
          <p:cNvPr id="3255" name="Google Shape;3255;p294"/>
          <p:cNvSpPr txBox="1"/>
          <p:nvPr>
            <p:ph type="title"/>
          </p:nvPr>
        </p:nvSpPr>
        <p:spPr>
          <a:xfrm>
            <a:off x="1557019" y="1412438"/>
            <a:ext cx="5994000" cy="23034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4100">
                <a:solidFill>
                  <a:schemeClr val="accent1"/>
                </a:solidFill>
              </a:defRPr>
            </a:lvl1pPr>
            <a:lvl2pPr lvl="1" rtl="0">
              <a:lnSpc>
                <a:spcPct val="100000"/>
              </a:lnSpc>
              <a:spcBef>
                <a:spcPts val="0"/>
              </a:spcBef>
              <a:spcAft>
                <a:spcPts val="0"/>
              </a:spcAft>
              <a:buNone/>
              <a:defRPr sz="4100">
                <a:solidFill>
                  <a:schemeClr val="accent1"/>
                </a:solidFill>
              </a:defRPr>
            </a:lvl2pPr>
            <a:lvl3pPr lvl="2" rtl="0">
              <a:lnSpc>
                <a:spcPct val="100000"/>
              </a:lnSpc>
              <a:spcBef>
                <a:spcPts val="0"/>
              </a:spcBef>
              <a:spcAft>
                <a:spcPts val="0"/>
              </a:spcAft>
              <a:buNone/>
              <a:defRPr sz="4100">
                <a:solidFill>
                  <a:schemeClr val="accent1"/>
                </a:solidFill>
              </a:defRPr>
            </a:lvl3pPr>
            <a:lvl4pPr lvl="3" rtl="0">
              <a:lnSpc>
                <a:spcPct val="100000"/>
              </a:lnSpc>
              <a:spcBef>
                <a:spcPts val="0"/>
              </a:spcBef>
              <a:spcAft>
                <a:spcPts val="0"/>
              </a:spcAft>
              <a:buNone/>
              <a:defRPr sz="4100">
                <a:solidFill>
                  <a:schemeClr val="accent1"/>
                </a:solidFill>
              </a:defRPr>
            </a:lvl4pPr>
            <a:lvl5pPr lvl="4" rtl="0">
              <a:lnSpc>
                <a:spcPct val="100000"/>
              </a:lnSpc>
              <a:spcBef>
                <a:spcPts val="0"/>
              </a:spcBef>
              <a:spcAft>
                <a:spcPts val="0"/>
              </a:spcAft>
              <a:buNone/>
              <a:defRPr sz="4100">
                <a:solidFill>
                  <a:schemeClr val="accent1"/>
                </a:solidFill>
              </a:defRPr>
            </a:lvl5pPr>
            <a:lvl6pPr lvl="5" rtl="0">
              <a:lnSpc>
                <a:spcPct val="100000"/>
              </a:lnSpc>
              <a:spcBef>
                <a:spcPts val="0"/>
              </a:spcBef>
              <a:spcAft>
                <a:spcPts val="0"/>
              </a:spcAft>
              <a:buNone/>
              <a:defRPr sz="4100">
                <a:solidFill>
                  <a:schemeClr val="accent1"/>
                </a:solidFill>
              </a:defRPr>
            </a:lvl6pPr>
            <a:lvl7pPr lvl="6" rtl="0">
              <a:lnSpc>
                <a:spcPct val="100000"/>
              </a:lnSpc>
              <a:spcBef>
                <a:spcPts val="0"/>
              </a:spcBef>
              <a:spcAft>
                <a:spcPts val="0"/>
              </a:spcAft>
              <a:buNone/>
              <a:defRPr sz="4100">
                <a:solidFill>
                  <a:schemeClr val="accent1"/>
                </a:solidFill>
              </a:defRPr>
            </a:lvl7pPr>
            <a:lvl8pPr lvl="7" rtl="0">
              <a:lnSpc>
                <a:spcPct val="100000"/>
              </a:lnSpc>
              <a:spcBef>
                <a:spcPts val="0"/>
              </a:spcBef>
              <a:spcAft>
                <a:spcPts val="0"/>
              </a:spcAft>
              <a:buNone/>
              <a:defRPr sz="4100">
                <a:solidFill>
                  <a:schemeClr val="accent1"/>
                </a:solidFill>
              </a:defRPr>
            </a:lvl8pPr>
            <a:lvl9pPr lvl="8" rtl="0">
              <a:lnSpc>
                <a:spcPct val="100000"/>
              </a:lnSpc>
              <a:spcBef>
                <a:spcPts val="0"/>
              </a:spcBef>
              <a:spcAft>
                <a:spcPts val="0"/>
              </a:spcAft>
              <a:buNone/>
              <a:defRPr sz="4100">
                <a:solidFill>
                  <a:schemeClr val="accent1"/>
                </a:solidFill>
              </a:defRPr>
            </a:lvl9pPr>
          </a:lstStyle>
          <a:p/>
        </p:txBody>
      </p:sp>
      <p:cxnSp>
        <p:nvCxnSpPr>
          <p:cNvPr id="3256" name="Google Shape;3256;p294"/>
          <p:cNvCxnSpPr/>
          <p:nvPr/>
        </p:nvCxnSpPr>
        <p:spPr>
          <a:xfrm rot="10800000">
            <a:off x="335825" y="4801200"/>
            <a:ext cx="0" cy="342300"/>
          </a:xfrm>
          <a:prstGeom prst="straightConnector1">
            <a:avLst/>
          </a:prstGeom>
          <a:noFill/>
          <a:ln cap="flat" cmpd="sng" w="9525">
            <a:solidFill>
              <a:srgbClr val="EE0000"/>
            </a:solidFill>
            <a:prstDash val="solid"/>
            <a:round/>
            <a:headEnd len="med" w="med" type="none"/>
            <a:tailEnd len="med" w="med" type="none"/>
          </a:ln>
        </p:spPr>
      </p:cxnSp>
      <p:sp>
        <p:nvSpPr>
          <p:cNvPr id="3257" name="Google Shape;3257;p294"/>
          <p:cNvSpPr txBox="1"/>
          <p:nvPr>
            <p:ph idx="1" type="subTitle"/>
          </p:nvPr>
        </p:nvSpPr>
        <p:spPr>
          <a:xfrm rot="5400000">
            <a:off x="-1603762" y="1603800"/>
            <a:ext cx="3861600" cy="654000"/>
          </a:xfrm>
          <a:prstGeom prst="rect">
            <a:avLst/>
          </a:prstGeom>
        </p:spPr>
        <p:txBody>
          <a:bodyPr anchorCtr="0" anchor="ctr" bIns="68575" lIns="377175" spcFirstLastPara="1" rIns="68575" wrap="square" tIns="68575">
            <a:noAutofit/>
          </a:bodyPr>
          <a:lstStyle>
            <a:lvl1pPr lvl="0" rtl="0">
              <a:lnSpc>
                <a:spcPct val="100000"/>
              </a:lnSpc>
              <a:spcBef>
                <a:spcPts val="0"/>
              </a:spcBef>
              <a:spcAft>
                <a:spcPts val="0"/>
              </a:spcAft>
              <a:buClr>
                <a:schemeClr val="lt1"/>
              </a:buClr>
              <a:buSzPts val="800"/>
              <a:buFont typeface="Red Hat Display Medium"/>
              <a:buNone/>
              <a:defRPr sz="800">
                <a:solidFill>
                  <a:schemeClr val="l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9pPr>
          </a:lstStyle>
          <a:p/>
        </p:txBody>
      </p:sp>
      <p:pic>
        <p:nvPicPr>
          <p:cNvPr id="3258" name="Google Shape;3258;p294"/>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cxnSp>
        <p:nvCxnSpPr>
          <p:cNvPr id="3259" name="Google Shape;3259;p294"/>
          <p:cNvCxnSpPr/>
          <p:nvPr/>
        </p:nvCxnSpPr>
        <p:spPr>
          <a:xfrm>
            <a:off x="1557019" y="1240275"/>
            <a:ext cx="1043100" cy="0"/>
          </a:xfrm>
          <a:prstGeom prst="straightConnector1">
            <a:avLst/>
          </a:prstGeom>
          <a:noFill/>
          <a:ln cap="flat" cmpd="sng" w="9525">
            <a:solidFill>
              <a:srgbClr val="EE0000"/>
            </a:solidFill>
            <a:prstDash val="solid"/>
            <a:round/>
            <a:headEnd len="med" w="med" type="none"/>
            <a:tailEnd len="med" w="med" type="none"/>
          </a:ln>
        </p:spPr>
      </p:cxnSp>
      <p:sp>
        <p:nvSpPr>
          <p:cNvPr id="3260" name="Google Shape;3260;p294"/>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solidFill>
                  <a:srgbClr val="FFFFFF"/>
                </a:solidFill>
                <a:latin typeface="Red Hat Text Medium"/>
                <a:ea typeface="Red Hat Text Medium"/>
                <a:cs typeface="Red Hat Text Medium"/>
                <a:sym typeface="Red Hat Text Medium"/>
              </a:defRPr>
            </a:lvl1pPr>
            <a:lvl2pPr lvl="1" rtl="0" algn="ctr">
              <a:buNone/>
              <a:defRPr sz="600">
                <a:solidFill>
                  <a:srgbClr val="FFFFFF"/>
                </a:solidFill>
                <a:latin typeface="Red Hat Text Medium"/>
                <a:ea typeface="Red Hat Text Medium"/>
                <a:cs typeface="Red Hat Text Medium"/>
                <a:sym typeface="Red Hat Text Medium"/>
              </a:defRPr>
            </a:lvl2pPr>
            <a:lvl3pPr lvl="2" rtl="0" algn="ctr">
              <a:buNone/>
              <a:defRPr sz="600">
                <a:solidFill>
                  <a:srgbClr val="FFFFFF"/>
                </a:solidFill>
                <a:latin typeface="Red Hat Text Medium"/>
                <a:ea typeface="Red Hat Text Medium"/>
                <a:cs typeface="Red Hat Text Medium"/>
                <a:sym typeface="Red Hat Text Medium"/>
              </a:defRPr>
            </a:lvl3pPr>
            <a:lvl4pPr lvl="3" rtl="0" algn="ctr">
              <a:buNone/>
              <a:defRPr sz="600">
                <a:solidFill>
                  <a:srgbClr val="FFFFFF"/>
                </a:solidFill>
                <a:latin typeface="Red Hat Text Medium"/>
                <a:ea typeface="Red Hat Text Medium"/>
                <a:cs typeface="Red Hat Text Medium"/>
                <a:sym typeface="Red Hat Text Medium"/>
              </a:defRPr>
            </a:lvl4pPr>
            <a:lvl5pPr lvl="4" rtl="0" algn="ctr">
              <a:buNone/>
              <a:defRPr sz="600">
                <a:solidFill>
                  <a:srgbClr val="FFFFFF"/>
                </a:solidFill>
                <a:latin typeface="Red Hat Text Medium"/>
                <a:ea typeface="Red Hat Text Medium"/>
                <a:cs typeface="Red Hat Text Medium"/>
                <a:sym typeface="Red Hat Text Medium"/>
              </a:defRPr>
            </a:lvl5pPr>
            <a:lvl6pPr lvl="5" rtl="0" algn="ctr">
              <a:buNone/>
              <a:defRPr sz="600">
                <a:solidFill>
                  <a:srgbClr val="FFFFFF"/>
                </a:solidFill>
                <a:latin typeface="Red Hat Text Medium"/>
                <a:ea typeface="Red Hat Text Medium"/>
                <a:cs typeface="Red Hat Text Medium"/>
                <a:sym typeface="Red Hat Text Medium"/>
              </a:defRPr>
            </a:lvl6pPr>
            <a:lvl7pPr lvl="6" rtl="0" algn="ctr">
              <a:buNone/>
              <a:defRPr sz="600">
                <a:solidFill>
                  <a:srgbClr val="FFFFFF"/>
                </a:solidFill>
                <a:latin typeface="Red Hat Text Medium"/>
                <a:ea typeface="Red Hat Text Medium"/>
                <a:cs typeface="Red Hat Text Medium"/>
                <a:sym typeface="Red Hat Text Medium"/>
              </a:defRPr>
            </a:lvl7pPr>
            <a:lvl8pPr lvl="7" rtl="0" algn="ctr">
              <a:buNone/>
              <a:defRPr sz="600">
                <a:solidFill>
                  <a:srgbClr val="FFFFFF"/>
                </a:solidFill>
                <a:latin typeface="Red Hat Text Medium"/>
                <a:ea typeface="Red Hat Text Medium"/>
                <a:cs typeface="Red Hat Text Medium"/>
                <a:sym typeface="Red Hat Text Medium"/>
              </a:defRPr>
            </a:lvl8pPr>
            <a:lvl9pPr lvl="8" rtl="0" algn="ctr">
              <a:buNone/>
              <a:defRPr sz="600">
                <a:solidFill>
                  <a:srgbClr val="FFFFFF"/>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slide with Image">
  <p:cSld name="CUSTOM_3_2">
    <p:bg>
      <p:bgPr>
        <a:solidFill>
          <a:schemeClr val="lt1"/>
        </a:solidFill>
      </p:bgPr>
    </p:bg>
    <p:spTree>
      <p:nvGrpSpPr>
        <p:cNvPr id="3261" name="Shape 3261"/>
        <p:cNvGrpSpPr/>
        <p:nvPr/>
      </p:nvGrpSpPr>
      <p:grpSpPr>
        <a:xfrm>
          <a:off x="0" y="0"/>
          <a:ext cx="0" cy="0"/>
          <a:chOff x="0" y="0"/>
          <a:chExt cx="0" cy="0"/>
        </a:xfrm>
      </p:grpSpPr>
      <p:sp>
        <p:nvSpPr>
          <p:cNvPr id="3262" name="Google Shape;3262;p295"/>
          <p:cNvSpPr/>
          <p:nvPr/>
        </p:nvSpPr>
        <p:spPr>
          <a:xfrm>
            <a:off x="-37" y="0"/>
            <a:ext cx="661500" cy="5143500"/>
          </a:xfrm>
          <a:prstGeom prst="rect">
            <a:avLst/>
          </a:prstGeom>
          <a:solidFill>
            <a:srgbClr val="292929"/>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t/>
            </a:r>
            <a:endParaRPr sz="1100">
              <a:latin typeface="Red Hat Display"/>
              <a:ea typeface="Red Hat Display"/>
              <a:cs typeface="Red Hat Display"/>
              <a:sym typeface="Red Hat Display"/>
            </a:endParaRPr>
          </a:p>
        </p:txBody>
      </p:sp>
      <p:cxnSp>
        <p:nvCxnSpPr>
          <p:cNvPr id="3263" name="Google Shape;3263;p295"/>
          <p:cNvCxnSpPr/>
          <p:nvPr/>
        </p:nvCxnSpPr>
        <p:spPr>
          <a:xfrm rot="10800000">
            <a:off x="335825" y="4801200"/>
            <a:ext cx="0" cy="342300"/>
          </a:xfrm>
          <a:prstGeom prst="straightConnector1">
            <a:avLst/>
          </a:prstGeom>
          <a:noFill/>
          <a:ln cap="flat" cmpd="sng" w="9525">
            <a:solidFill>
              <a:srgbClr val="EE0000"/>
            </a:solidFill>
            <a:prstDash val="solid"/>
            <a:round/>
            <a:headEnd len="med" w="med" type="none"/>
            <a:tailEnd len="med" w="med" type="none"/>
          </a:ln>
        </p:spPr>
      </p:cxnSp>
      <p:sp>
        <p:nvSpPr>
          <p:cNvPr id="3264" name="Google Shape;3264;p295"/>
          <p:cNvSpPr txBox="1"/>
          <p:nvPr>
            <p:ph idx="1" type="subTitle"/>
          </p:nvPr>
        </p:nvSpPr>
        <p:spPr>
          <a:xfrm rot="5400000">
            <a:off x="-1603762" y="1603800"/>
            <a:ext cx="3861600" cy="654000"/>
          </a:xfrm>
          <a:prstGeom prst="rect">
            <a:avLst/>
          </a:prstGeom>
        </p:spPr>
        <p:txBody>
          <a:bodyPr anchorCtr="0" anchor="ctr" bIns="68575" lIns="377175" spcFirstLastPara="1" rIns="68575" wrap="square" tIns="68575">
            <a:noAutofit/>
          </a:bodyPr>
          <a:lstStyle>
            <a:lvl1pPr lvl="0" rtl="0">
              <a:lnSpc>
                <a:spcPct val="100000"/>
              </a:lnSpc>
              <a:spcBef>
                <a:spcPts val="0"/>
              </a:spcBef>
              <a:spcAft>
                <a:spcPts val="0"/>
              </a:spcAft>
              <a:buClr>
                <a:schemeClr val="lt1"/>
              </a:buClr>
              <a:buSzPts val="800"/>
              <a:buFont typeface="Red Hat Display Medium"/>
              <a:buNone/>
              <a:defRPr sz="800">
                <a:solidFill>
                  <a:schemeClr val="l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9pPr>
          </a:lstStyle>
          <a:p/>
        </p:txBody>
      </p:sp>
      <p:pic>
        <p:nvPicPr>
          <p:cNvPr id="3265" name="Google Shape;3265;p295"/>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3266" name="Google Shape;3266;p295"/>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solidFill>
                  <a:srgbClr val="FFFFFF"/>
                </a:solidFill>
                <a:latin typeface="Red Hat Text Medium"/>
                <a:ea typeface="Red Hat Text Medium"/>
                <a:cs typeface="Red Hat Text Medium"/>
                <a:sym typeface="Red Hat Text Medium"/>
              </a:defRPr>
            </a:lvl1pPr>
            <a:lvl2pPr lvl="1" rtl="0" algn="ctr">
              <a:buNone/>
              <a:defRPr sz="600">
                <a:solidFill>
                  <a:srgbClr val="FFFFFF"/>
                </a:solidFill>
                <a:latin typeface="Red Hat Text Medium"/>
                <a:ea typeface="Red Hat Text Medium"/>
                <a:cs typeface="Red Hat Text Medium"/>
                <a:sym typeface="Red Hat Text Medium"/>
              </a:defRPr>
            </a:lvl2pPr>
            <a:lvl3pPr lvl="2" rtl="0" algn="ctr">
              <a:buNone/>
              <a:defRPr sz="600">
                <a:solidFill>
                  <a:srgbClr val="FFFFFF"/>
                </a:solidFill>
                <a:latin typeface="Red Hat Text Medium"/>
                <a:ea typeface="Red Hat Text Medium"/>
                <a:cs typeface="Red Hat Text Medium"/>
                <a:sym typeface="Red Hat Text Medium"/>
              </a:defRPr>
            </a:lvl3pPr>
            <a:lvl4pPr lvl="3" rtl="0" algn="ctr">
              <a:buNone/>
              <a:defRPr sz="600">
                <a:solidFill>
                  <a:srgbClr val="FFFFFF"/>
                </a:solidFill>
                <a:latin typeface="Red Hat Text Medium"/>
                <a:ea typeface="Red Hat Text Medium"/>
                <a:cs typeface="Red Hat Text Medium"/>
                <a:sym typeface="Red Hat Text Medium"/>
              </a:defRPr>
            </a:lvl4pPr>
            <a:lvl5pPr lvl="4" rtl="0" algn="ctr">
              <a:buNone/>
              <a:defRPr sz="600">
                <a:solidFill>
                  <a:srgbClr val="FFFFFF"/>
                </a:solidFill>
                <a:latin typeface="Red Hat Text Medium"/>
                <a:ea typeface="Red Hat Text Medium"/>
                <a:cs typeface="Red Hat Text Medium"/>
                <a:sym typeface="Red Hat Text Medium"/>
              </a:defRPr>
            </a:lvl5pPr>
            <a:lvl6pPr lvl="5" rtl="0" algn="ctr">
              <a:buNone/>
              <a:defRPr sz="600">
                <a:solidFill>
                  <a:srgbClr val="FFFFFF"/>
                </a:solidFill>
                <a:latin typeface="Red Hat Text Medium"/>
                <a:ea typeface="Red Hat Text Medium"/>
                <a:cs typeface="Red Hat Text Medium"/>
                <a:sym typeface="Red Hat Text Medium"/>
              </a:defRPr>
            </a:lvl6pPr>
            <a:lvl7pPr lvl="6" rtl="0" algn="ctr">
              <a:buNone/>
              <a:defRPr sz="600">
                <a:solidFill>
                  <a:srgbClr val="FFFFFF"/>
                </a:solidFill>
                <a:latin typeface="Red Hat Text Medium"/>
                <a:ea typeface="Red Hat Text Medium"/>
                <a:cs typeface="Red Hat Text Medium"/>
                <a:sym typeface="Red Hat Text Medium"/>
              </a:defRPr>
            </a:lvl7pPr>
            <a:lvl8pPr lvl="7" rtl="0" algn="ctr">
              <a:buNone/>
              <a:defRPr sz="600">
                <a:solidFill>
                  <a:srgbClr val="FFFFFF"/>
                </a:solidFill>
                <a:latin typeface="Red Hat Text Medium"/>
                <a:ea typeface="Red Hat Text Medium"/>
                <a:cs typeface="Red Hat Text Medium"/>
                <a:sym typeface="Red Hat Text Medium"/>
              </a:defRPr>
            </a:lvl8pPr>
            <a:lvl9pPr lvl="8" rtl="0" algn="ctr">
              <a:buNone/>
              <a:defRPr sz="600">
                <a:solidFill>
                  <a:srgbClr val="FFFFFF"/>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3267" name="Google Shape;3267;p295"/>
          <p:cNvSpPr txBox="1"/>
          <p:nvPr>
            <p:ph idx="2" type="subTitle"/>
          </p:nvPr>
        </p:nvSpPr>
        <p:spPr>
          <a:xfrm>
            <a:off x="4245394" y="2978738"/>
            <a:ext cx="3334800" cy="6858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dk1"/>
              </a:buClr>
              <a:buSzPts val="1400"/>
              <a:buFont typeface="Red Hat Display"/>
              <a:buNone/>
              <a:defRPr sz="1400">
                <a:solidFill>
                  <a:schemeClr val="dk1"/>
                </a:solidFill>
                <a:latin typeface="Red Hat Display"/>
                <a:ea typeface="Red Hat Display"/>
                <a:cs typeface="Red Hat Display"/>
                <a:sym typeface="Red Hat Display"/>
              </a:defRPr>
            </a:lvl1pPr>
            <a:lvl2pPr lvl="1" rtl="0">
              <a:lnSpc>
                <a:spcPct val="140000"/>
              </a:lnSpc>
              <a:spcBef>
                <a:spcPts val="0"/>
              </a:spcBef>
              <a:spcAft>
                <a:spcPts val="0"/>
              </a:spcAft>
              <a:buClr>
                <a:schemeClr val="dk1"/>
              </a:buClr>
              <a:buSzPts val="1400"/>
              <a:buNone/>
              <a:defRPr sz="1400">
                <a:solidFill>
                  <a:schemeClr val="dk1"/>
                </a:solidFill>
              </a:defRPr>
            </a:lvl2pPr>
            <a:lvl3pPr lvl="2" rtl="0">
              <a:lnSpc>
                <a:spcPct val="140000"/>
              </a:lnSpc>
              <a:spcBef>
                <a:spcPts val="0"/>
              </a:spcBef>
              <a:spcAft>
                <a:spcPts val="0"/>
              </a:spcAft>
              <a:buClr>
                <a:schemeClr val="dk1"/>
              </a:buClr>
              <a:buSzPts val="1400"/>
              <a:buNone/>
              <a:defRPr sz="1400">
                <a:solidFill>
                  <a:schemeClr val="dk1"/>
                </a:solidFill>
              </a:defRPr>
            </a:lvl3pPr>
            <a:lvl4pPr lvl="3" rtl="0">
              <a:lnSpc>
                <a:spcPct val="140000"/>
              </a:lnSpc>
              <a:spcBef>
                <a:spcPts val="0"/>
              </a:spcBef>
              <a:spcAft>
                <a:spcPts val="0"/>
              </a:spcAft>
              <a:buClr>
                <a:schemeClr val="dk1"/>
              </a:buClr>
              <a:buSzPts val="1400"/>
              <a:buNone/>
              <a:defRPr sz="1400">
                <a:solidFill>
                  <a:schemeClr val="dk1"/>
                </a:solidFill>
              </a:defRPr>
            </a:lvl4pPr>
            <a:lvl5pPr lvl="4" rtl="0">
              <a:lnSpc>
                <a:spcPct val="140000"/>
              </a:lnSpc>
              <a:spcBef>
                <a:spcPts val="0"/>
              </a:spcBef>
              <a:spcAft>
                <a:spcPts val="0"/>
              </a:spcAft>
              <a:buClr>
                <a:schemeClr val="dk1"/>
              </a:buClr>
              <a:buSzPts val="1400"/>
              <a:buNone/>
              <a:defRPr sz="1400">
                <a:solidFill>
                  <a:schemeClr val="dk1"/>
                </a:solidFill>
              </a:defRPr>
            </a:lvl5pPr>
            <a:lvl6pPr lvl="5" rtl="0">
              <a:lnSpc>
                <a:spcPct val="140000"/>
              </a:lnSpc>
              <a:spcBef>
                <a:spcPts val="0"/>
              </a:spcBef>
              <a:spcAft>
                <a:spcPts val="0"/>
              </a:spcAft>
              <a:buClr>
                <a:schemeClr val="dk1"/>
              </a:buClr>
              <a:buSzPts val="1400"/>
              <a:buNone/>
              <a:defRPr sz="1400">
                <a:solidFill>
                  <a:schemeClr val="dk1"/>
                </a:solidFill>
              </a:defRPr>
            </a:lvl6pPr>
            <a:lvl7pPr lvl="6" rtl="0">
              <a:lnSpc>
                <a:spcPct val="140000"/>
              </a:lnSpc>
              <a:spcBef>
                <a:spcPts val="0"/>
              </a:spcBef>
              <a:spcAft>
                <a:spcPts val="0"/>
              </a:spcAft>
              <a:buClr>
                <a:schemeClr val="dk1"/>
              </a:buClr>
              <a:buSzPts val="1400"/>
              <a:buNone/>
              <a:defRPr sz="1400">
                <a:solidFill>
                  <a:schemeClr val="dk1"/>
                </a:solidFill>
              </a:defRPr>
            </a:lvl7pPr>
            <a:lvl8pPr lvl="7" rtl="0">
              <a:lnSpc>
                <a:spcPct val="140000"/>
              </a:lnSpc>
              <a:spcBef>
                <a:spcPts val="0"/>
              </a:spcBef>
              <a:spcAft>
                <a:spcPts val="0"/>
              </a:spcAft>
              <a:buClr>
                <a:schemeClr val="dk1"/>
              </a:buClr>
              <a:buSzPts val="1400"/>
              <a:buNone/>
              <a:defRPr sz="1400">
                <a:solidFill>
                  <a:schemeClr val="dk1"/>
                </a:solidFill>
              </a:defRPr>
            </a:lvl8pPr>
            <a:lvl9pPr lvl="8" rtl="0">
              <a:lnSpc>
                <a:spcPct val="140000"/>
              </a:lnSpc>
              <a:spcBef>
                <a:spcPts val="0"/>
              </a:spcBef>
              <a:spcAft>
                <a:spcPts val="0"/>
              </a:spcAft>
              <a:buClr>
                <a:schemeClr val="dk1"/>
              </a:buClr>
              <a:buSzPts val="1400"/>
              <a:buNone/>
              <a:defRPr sz="1400">
                <a:solidFill>
                  <a:schemeClr val="dk1"/>
                </a:solidFill>
              </a:defRPr>
            </a:lvl9pPr>
          </a:lstStyle>
          <a:p/>
        </p:txBody>
      </p:sp>
      <p:sp>
        <p:nvSpPr>
          <p:cNvPr id="3268" name="Google Shape;3268;p295"/>
          <p:cNvSpPr txBox="1"/>
          <p:nvPr>
            <p:ph type="title"/>
          </p:nvPr>
        </p:nvSpPr>
        <p:spPr>
          <a:xfrm>
            <a:off x="4245394" y="1281774"/>
            <a:ext cx="4302300" cy="15882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sz="36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None/>
              <a:defRPr sz="35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None/>
              <a:defRPr sz="35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None/>
              <a:defRPr sz="35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None/>
              <a:defRPr sz="35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None/>
              <a:defRPr sz="35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None/>
              <a:defRPr sz="35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None/>
              <a:defRPr sz="35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None/>
              <a:defRPr sz="3500">
                <a:solidFill>
                  <a:schemeClr val="accent1"/>
                </a:solidFill>
                <a:latin typeface="Red Hat Display Medium"/>
                <a:ea typeface="Red Hat Display Medium"/>
                <a:cs typeface="Red Hat Display Medium"/>
                <a:sym typeface="Red Hat Display Medium"/>
              </a:defRPr>
            </a:lvl9pPr>
          </a:lstStyle>
          <a:p/>
        </p:txBody>
      </p:sp>
      <p:sp>
        <p:nvSpPr>
          <p:cNvPr id="3269" name="Google Shape;3269;p295"/>
          <p:cNvSpPr txBox="1"/>
          <p:nvPr>
            <p:ph idx="3" type="subTitle"/>
          </p:nvPr>
        </p:nvSpPr>
        <p:spPr>
          <a:xfrm>
            <a:off x="4245394" y="3988706"/>
            <a:ext cx="1530300" cy="4542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dk1"/>
              </a:buClr>
              <a:buSzPts val="1100"/>
              <a:buFont typeface="Red Hat Display Medium"/>
              <a:buNone/>
              <a:defRPr sz="1100">
                <a:solidFill>
                  <a:schemeClr val="dk1"/>
                </a:solidFill>
                <a:latin typeface="Red Hat Display Medium"/>
                <a:ea typeface="Red Hat Display Medium"/>
                <a:cs typeface="Red Hat Display Medium"/>
                <a:sym typeface="Red Hat Display Medium"/>
              </a:defRPr>
            </a:lvl1pPr>
            <a:lvl2pPr lvl="1" rtl="0">
              <a:lnSpc>
                <a:spcPct val="135000"/>
              </a:lnSpc>
              <a:spcBef>
                <a:spcPts val="0"/>
              </a:spcBef>
              <a:spcAft>
                <a:spcPts val="0"/>
              </a:spcAft>
              <a:buClr>
                <a:schemeClr val="dk1"/>
              </a:buClr>
              <a:buSzPts val="900"/>
              <a:buNone/>
              <a:defRPr sz="900">
                <a:solidFill>
                  <a:schemeClr val="dk1"/>
                </a:solidFill>
              </a:defRPr>
            </a:lvl2pPr>
            <a:lvl3pPr lvl="2" rtl="0">
              <a:lnSpc>
                <a:spcPct val="135000"/>
              </a:lnSpc>
              <a:spcBef>
                <a:spcPts val="0"/>
              </a:spcBef>
              <a:spcAft>
                <a:spcPts val="0"/>
              </a:spcAft>
              <a:buClr>
                <a:schemeClr val="dk1"/>
              </a:buClr>
              <a:buSzPts val="900"/>
              <a:buNone/>
              <a:defRPr sz="900">
                <a:solidFill>
                  <a:schemeClr val="dk1"/>
                </a:solidFill>
              </a:defRPr>
            </a:lvl3pPr>
            <a:lvl4pPr lvl="3" rtl="0">
              <a:lnSpc>
                <a:spcPct val="135000"/>
              </a:lnSpc>
              <a:spcBef>
                <a:spcPts val="0"/>
              </a:spcBef>
              <a:spcAft>
                <a:spcPts val="0"/>
              </a:spcAft>
              <a:buClr>
                <a:schemeClr val="dk1"/>
              </a:buClr>
              <a:buSzPts val="900"/>
              <a:buNone/>
              <a:defRPr sz="900">
                <a:solidFill>
                  <a:schemeClr val="dk1"/>
                </a:solidFill>
              </a:defRPr>
            </a:lvl4pPr>
            <a:lvl5pPr lvl="4" rtl="0">
              <a:lnSpc>
                <a:spcPct val="135000"/>
              </a:lnSpc>
              <a:spcBef>
                <a:spcPts val="0"/>
              </a:spcBef>
              <a:spcAft>
                <a:spcPts val="0"/>
              </a:spcAft>
              <a:buClr>
                <a:schemeClr val="dk1"/>
              </a:buClr>
              <a:buSzPts val="900"/>
              <a:buNone/>
              <a:defRPr sz="900">
                <a:solidFill>
                  <a:schemeClr val="dk1"/>
                </a:solidFill>
              </a:defRPr>
            </a:lvl5pPr>
            <a:lvl6pPr lvl="5" rtl="0">
              <a:lnSpc>
                <a:spcPct val="135000"/>
              </a:lnSpc>
              <a:spcBef>
                <a:spcPts val="0"/>
              </a:spcBef>
              <a:spcAft>
                <a:spcPts val="0"/>
              </a:spcAft>
              <a:buClr>
                <a:schemeClr val="dk1"/>
              </a:buClr>
              <a:buSzPts val="900"/>
              <a:buNone/>
              <a:defRPr sz="900">
                <a:solidFill>
                  <a:schemeClr val="dk1"/>
                </a:solidFill>
              </a:defRPr>
            </a:lvl6pPr>
            <a:lvl7pPr lvl="6" rtl="0">
              <a:lnSpc>
                <a:spcPct val="135000"/>
              </a:lnSpc>
              <a:spcBef>
                <a:spcPts val="0"/>
              </a:spcBef>
              <a:spcAft>
                <a:spcPts val="0"/>
              </a:spcAft>
              <a:buClr>
                <a:schemeClr val="dk1"/>
              </a:buClr>
              <a:buSzPts val="900"/>
              <a:buNone/>
              <a:defRPr sz="900">
                <a:solidFill>
                  <a:schemeClr val="dk1"/>
                </a:solidFill>
              </a:defRPr>
            </a:lvl7pPr>
            <a:lvl8pPr lvl="7" rtl="0">
              <a:lnSpc>
                <a:spcPct val="135000"/>
              </a:lnSpc>
              <a:spcBef>
                <a:spcPts val="0"/>
              </a:spcBef>
              <a:spcAft>
                <a:spcPts val="0"/>
              </a:spcAft>
              <a:buClr>
                <a:schemeClr val="dk1"/>
              </a:buClr>
              <a:buSzPts val="900"/>
              <a:buNone/>
              <a:defRPr sz="900">
                <a:solidFill>
                  <a:schemeClr val="dk1"/>
                </a:solidFill>
              </a:defRPr>
            </a:lvl8pPr>
            <a:lvl9pPr lvl="8" rtl="0">
              <a:lnSpc>
                <a:spcPct val="135000"/>
              </a:lnSpc>
              <a:spcBef>
                <a:spcPts val="0"/>
              </a:spcBef>
              <a:spcAft>
                <a:spcPts val="0"/>
              </a:spcAft>
              <a:buClr>
                <a:schemeClr val="dk1"/>
              </a:buClr>
              <a:buSzPts val="900"/>
              <a:buNone/>
              <a:defRPr sz="900">
                <a:solidFill>
                  <a:schemeClr val="dk1"/>
                </a:solidFill>
              </a:defRPr>
            </a:lvl9pPr>
          </a:lstStyle>
          <a:p/>
        </p:txBody>
      </p:sp>
      <p:sp>
        <p:nvSpPr>
          <p:cNvPr id="3270" name="Google Shape;3270;p295"/>
          <p:cNvSpPr/>
          <p:nvPr/>
        </p:nvSpPr>
        <p:spPr>
          <a:xfrm>
            <a:off x="6676388" y="4409156"/>
            <a:ext cx="2467500" cy="7344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pic>
        <p:nvPicPr>
          <p:cNvPr id="3271" name="Google Shape;3271;p295"/>
          <p:cNvPicPr preferRelativeResize="0"/>
          <p:nvPr/>
        </p:nvPicPr>
        <p:blipFill>
          <a:blip r:embed="rId3">
            <a:alphaModFix/>
          </a:blip>
          <a:stretch>
            <a:fillRect/>
          </a:stretch>
        </p:blipFill>
        <p:spPr>
          <a:xfrm>
            <a:off x="7580138" y="4652989"/>
            <a:ext cx="1185206" cy="279575"/>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1">
  <p:cSld name="CUSTOM_4_93">
    <p:spTree>
      <p:nvGrpSpPr>
        <p:cNvPr id="188" name="Shape 188"/>
        <p:cNvGrpSpPr/>
        <p:nvPr/>
      </p:nvGrpSpPr>
      <p:grpSpPr>
        <a:xfrm>
          <a:off x="0" y="0"/>
          <a:ext cx="0" cy="0"/>
          <a:chOff x="0" y="0"/>
          <a:chExt cx="0" cy="0"/>
        </a:xfrm>
      </p:grpSpPr>
      <p:sp>
        <p:nvSpPr>
          <p:cNvPr id="189" name="Google Shape;189;p30"/>
          <p:cNvSpPr txBox="1"/>
          <p:nvPr>
            <p:ph type="title"/>
          </p:nvPr>
        </p:nvSpPr>
        <p:spPr>
          <a:xfrm>
            <a:off x="1314450" y="709500"/>
            <a:ext cx="6515100" cy="725700"/>
          </a:xfrm>
          <a:prstGeom prst="rect">
            <a:avLst/>
          </a:prstGeom>
        </p:spPr>
        <p:txBody>
          <a:bodyPr anchorCtr="0" anchor="t" bIns="91425" lIns="91425" spcFirstLastPara="1" rIns="91425" wrap="square" tIns="91425">
            <a:normAutofit/>
          </a:bodyPr>
          <a:lstStyle>
            <a:lvl1pPr lvl="0" rtl="0" algn="ctr">
              <a:lnSpc>
                <a:spcPct val="130000"/>
              </a:lnSpc>
              <a:spcBef>
                <a:spcPts val="0"/>
              </a:spcBef>
              <a:spcAft>
                <a:spcPts val="0"/>
              </a:spcAft>
              <a:buNone/>
              <a:defRPr sz="1900">
                <a:solidFill>
                  <a:srgbClr val="000000"/>
                </a:solidFill>
              </a:defRPr>
            </a:lvl1pPr>
            <a:lvl2pPr lvl="1" rtl="0" algn="ctr">
              <a:lnSpc>
                <a:spcPct val="130000"/>
              </a:lnSpc>
              <a:spcBef>
                <a:spcPts val="0"/>
              </a:spcBef>
              <a:spcAft>
                <a:spcPts val="0"/>
              </a:spcAft>
              <a:buNone/>
              <a:defRPr sz="1900">
                <a:solidFill>
                  <a:srgbClr val="000000"/>
                </a:solidFill>
              </a:defRPr>
            </a:lvl2pPr>
            <a:lvl3pPr lvl="2" rtl="0" algn="ctr">
              <a:lnSpc>
                <a:spcPct val="130000"/>
              </a:lnSpc>
              <a:spcBef>
                <a:spcPts val="0"/>
              </a:spcBef>
              <a:spcAft>
                <a:spcPts val="0"/>
              </a:spcAft>
              <a:buNone/>
              <a:defRPr sz="1900">
                <a:solidFill>
                  <a:srgbClr val="000000"/>
                </a:solidFill>
              </a:defRPr>
            </a:lvl3pPr>
            <a:lvl4pPr lvl="3" rtl="0" algn="ctr">
              <a:lnSpc>
                <a:spcPct val="130000"/>
              </a:lnSpc>
              <a:spcBef>
                <a:spcPts val="0"/>
              </a:spcBef>
              <a:spcAft>
                <a:spcPts val="0"/>
              </a:spcAft>
              <a:buNone/>
              <a:defRPr sz="1900">
                <a:solidFill>
                  <a:srgbClr val="000000"/>
                </a:solidFill>
              </a:defRPr>
            </a:lvl4pPr>
            <a:lvl5pPr lvl="4" rtl="0" algn="ctr">
              <a:lnSpc>
                <a:spcPct val="130000"/>
              </a:lnSpc>
              <a:spcBef>
                <a:spcPts val="0"/>
              </a:spcBef>
              <a:spcAft>
                <a:spcPts val="0"/>
              </a:spcAft>
              <a:buNone/>
              <a:defRPr sz="1900">
                <a:solidFill>
                  <a:srgbClr val="000000"/>
                </a:solidFill>
              </a:defRPr>
            </a:lvl5pPr>
            <a:lvl6pPr lvl="5" rtl="0" algn="ctr">
              <a:lnSpc>
                <a:spcPct val="130000"/>
              </a:lnSpc>
              <a:spcBef>
                <a:spcPts val="0"/>
              </a:spcBef>
              <a:spcAft>
                <a:spcPts val="0"/>
              </a:spcAft>
              <a:buNone/>
              <a:defRPr sz="1900">
                <a:solidFill>
                  <a:srgbClr val="000000"/>
                </a:solidFill>
              </a:defRPr>
            </a:lvl6pPr>
            <a:lvl7pPr lvl="6" rtl="0" algn="ctr">
              <a:lnSpc>
                <a:spcPct val="130000"/>
              </a:lnSpc>
              <a:spcBef>
                <a:spcPts val="0"/>
              </a:spcBef>
              <a:spcAft>
                <a:spcPts val="0"/>
              </a:spcAft>
              <a:buNone/>
              <a:defRPr sz="1900">
                <a:solidFill>
                  <a:srgbClr val="000000"/>
                </a:solidFill>
              </a:defRPr>
            </a:lvl7pPr>
            <a:lvl8pPr lvl="7" rtl="0" algn="ctr">
              <a:lnSpc>
                <a:spcPct val="130000"/>
              </a:lnSpc>
              <a:spcBef>
                <a:spcPts val="0"/>
              </a:spcBef>
              <a:spcAft>
                <a:spcPts val="0"/>
              </a:spcAft>
              <a:buNone/>
              <a:defRPr sz="1900">
                <a:solidFill>
                  <a:srgbClr val="000000"/>
                </a:solidFill>
              </a:defRPr>
            </a:lvl8pPr>
            <a:lvl9pPr lvl="8" rtl="0" algn="ctr">
              <a:lnSpc>
                <a:spcPct val="130000"/>
              </a:lnSpc>
              <a:spcBef>
                <a:spcPts val="0"/>
              </a:spcBef>
              <a:spcAft>
                <a:spcPts val="0"/>
              </a:spcAft>
              <a:buNone/>
              <a:defRPr sz="1900">
                <a:solidFill>
                  <a:srgbClr val="000000"/>
                </a:solidFill>
              </a:defRPr>
            </a:lvl9pPr>
          </a:lstStyle>
          <a:p/>
        </p:txBody>
      </p:sp>
      <p:cxnSp>
        <p:nvCxnSpPr>
          <p:cNvPr id="190" name="Google Shape;190;p30"/>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cxnSp>
        <p:nvCxnSpPr>
          <p:cNvPr id="191" name="Google Shape;191;p30"/>
          <p:cNvCxnSpPr/>
          <p:nvPr/>
        </p:nvCxnSpPr>
        <p:spPr>
          <a:xfrm rot="10800000">
            <a:off x="335825" y="4801200"/>
            <a:ext cx="0" cy="342300"/>
          </a:xfrm>
          <a:prstGeom prst="straightConnector1">
            <a:avLst/>
          </a:prstGeom>
          <a:noFill/>
          <a:ln cap="flat" cmpd="sng" w="9525">
            <a:solidFill>
              <a:srgbClr val="EE0000"/>
            </a:solidFill>
            <a:prstDash val="solid"/>
            <a:round/>
            <a:headEnd len="med" w="med" type="none"/>
            <a:tailEnd len="med" w="med" type="none"/>
          </a:ln>
        </p:spPr>
      </p:cxnSp>
      <p:sp>
        <p:nvSpPr>
          <p:cNvPr id="192" name="Google Shape;192;p30"/>
          <p:cNvSpPr txBox="1"/>
          <p:nvPr>
            <p:ph idx="12" type="sldNum"/>
          </p:nvPr>
        </p:nvSpPr>
        <p:spPr>
          <a:xfrm>
            <a:off x="61481" y="4627167"/>
            <a:ext cx="548700" cy="107700"/>
          </a:xfrm>
          <a:prstGeom prst="rect">
            <a:avLst/>
          </a:prstGeom>
        </p:spPr>
        <p:txBody>
          <a:bodyPr anchorCtr="0" anchor="b" bIns="0" lIns="0" spcFirstLastPara="1" rIns="0" wrap="square" tIns="0">
            <a:norm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193" name="Google Shape;193;p30"/>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194" name="Google Shape;194;p30"/>
          <p:cNvSpPr txBox="1"/>
          <p:nvPr>
            <p:ph idx="1" type="subTitle"/>
          </p:nvPr>
        </p:nvSpPr>
        <p:spPr>
          <a:xfrm>
            <a:off x="663788" y="4627163"/>
            <a:ext cx="6887100" cy="419700"/>
          </a:xfrm>
          <a:prstGeom prst="rect">
            <a:avLst/>
          </a:prstGeom>
        </p:spPr>
        <p:txBody>
          <a:bodyPr anchorCtr="0" anchor="b" bIns="91425" lIns="91425" spcFirstLastPara="1" rIns="91425" wrap="square" tIns="91425">
            <a:normAutofit/>
          </a:bodyPr>
          <a:lstStyle>
            <a:lvl1pPr lvl="0" rtl="0">
              <a:lnSpc>
                <a:spcPct val="142000"/>
              </a:lnSpc>
              <a:spcBef>
                <a:spcPts val="0"/>
              </a:spcBef>
              <a:spcAft>
                <a:spcPts val="0"/>
              </a:spcAft>
              <a:buNone/>
              <a:defRPr sz="400">
                <a:solidFill>
                  <a:srgbClr val="4D4D4F"/>
                </a:solidFill>
              </a:defRPr>
            </a:lvl1pPr>
            <a:lvl2pPr lvl="1" rtl="0">
              <a:lnSpc>
                <a:spcPct val="142000"/>
              </a:lnSpc>
              <a:spcBef>
                <a:spcPts val="0"/>
              </a:spcBef>
              <a:spcAft>
                <a:spcPts val="0"/>
              </a:spcAft>
              <a:buNone/>
              <a:defRPr sz="400">
                <a:solidFill>
                  <a:srgbClr val="4D4D4F"/>
                </a:solidFill>
              </a:defRPr>
            </a:lvl2pPr>
            <a:lvl3pPr lvl="2" rtl="0">
              <a:lnSpc>
                <a:spcPct val="142000"/>
              </a:lnSpc>
              <a:spcBef>
                <a:spcPts val="0"/>
              </a:spcBef>
              <a:spcAft>
                <a:spcPts val="0"/>
              </a:spcAft>
              <a:buNone/>
              <a:defRPr sz="400">
                <a:solidFill>
                  <a:srgbClr val="4D4D4F"/>
                </a:solidFill>
              </a:defRPr>
            </a:lvl3pPr>
            <a:lvl4pPr lvl="3" rtl="0">
              <a:lnSpc>
                <a:spcPct val="142000"/>
              </a:lnSpc>
              <a:spcBef>
                <a:spcPts val="0"/>
              </a:spcBef>
              <a:spcAft>
                <a:spcPts val="0"/>
              </a:spcAft>
              <a:buNone/>
              <a:defRPr sz="400">
                <a:solidFill>
                  <a:srgbClr val="4D4D4F"/>
                </a:solidFill>
              </a:defRPr>
            </a:lvl4pPr>
            <a:lvl5pPr lvl="4" rtl="0">
              <a:lnSpc>
                <a:spcPct val="142000"/>
              </a:lnSpc>
              <a:spcBef>
                <a:spcPts val="0"/>
              </a:spcBef>
              <a:spcAft>
                <a:spcPts val="0"/>
              </a:spcAft>
              <a:buNone/>
              <a:defRPr sz="400">
                <a:solidFill>
                  <a:srgbClr val="4D4D4F"/>
                </a:solidFill>
              </a:defRPr>
            </a:lvl5pPr>
            <a:lvl6pPr lvl="5" rtl="0">
              <a:lnSpc>
                <a:spcPct val="142000"/>
              </a:lnSpc>
              <a:spcBef>
                <a:spcPts val="0"/>
              </a:spcBef>
              <a:spcAft>
                <a:spcPts val="0"/>
              </a:spcAft>
              <a:buNone/>
              <a:defRPr sz="400">
                <a:solidFill>
                  <a:srgbClr val="4D4D4F"/>
                </a:solidFill>
              </a:defRPr>
            </a:lvl6pPr>
            <a:lvl7pPr lvl="6" rtl="0">
              <a:lnSpc>
                <a:spcPct val="142000"/>
              </a:lnSpc>
              <a:spcBef>
                <a:spcPts val="0"/>
              </a:spcBef>
              <a:spcAft>
                <a:spcPts val="0"/>
              </a:spcAft>
              <a:buNone/>
              <a:defRPr sz="400">
                <a:solidFill>
                  <a:srgbClr val="4D4D4F"/>
                </a:solidFill>
              </a:defRPr>
            </a:lvl7pPr>
            <a:lvl8pPr lvl="7" rtl="0">
              <a:lnSpc>
                <a:spcPct val="142000"/>
              </a:lnSpc>
              <a:spcBef>
                <a:spcPts val="0"/>
              </a:spcBef>
              <a:spcAft>
                <a:spcPts val="0"/>
              </a:spcAft>
              <a:buNone/>
              <a:defRPr sz="400">
                <a:solidFill>
                  <a:srgbClr val="4D4D4F"/>
                </a:solidFill>
              </a:defRPr>
            </a:lvl8pPr>
            <a:lvl9pPr lvl="8" rtl="0">
              <a:lnSpc>
                <a:spcPct val="142000"/>
              </a:lnSpc>
              <a:spcBef>
                <a:spcPts val="0"/>
              </a:spcBef>
              <a:spcAft>
                <a:spcPts val="0"/>
              </a:spcAft>
              <a:buNone/>
              <a:defRPr sz="400">
                <a:solidFill>
                  <a:srgbClr val="4D4D4F"/>
                </a:solidFill>
              </a:defRPr>
            </a:lvl9pPr>
          </a:lstStyle>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slide with Image">
  <p:cSld name="CUSTOM_3_2_1">
    <p:bg>
      <p:bgPr>
        <a:solidFill>
          <a:schemeClr val="lt1"/>
        </a:solidFill>
      </p:bgPr>
    </p:bg>
    <p:spTree>
      <p:nvGrpSpPr>
        <p:cNvPr id="3272" name="Shape 3272"/>
        <p:cNvGrpSpPr/>
        <p:nvPr/>
      </p:nvGrpSpPr>
      <p:grpSpPr>
        <a:xfrm>
          <a:off x="0" y="0"/>
          <a:ext cx="0" cy="0"/>
          <a:chOff x="0" y="0"/>
          <a:chExt cx="0" cy="0"/>
        </a:xfrm>
      </p:grpSpPr>
      <p:sp>
        <p:nvSpPr>
          <p:cNvPr id="3273" name="Google Shape;3273;p296"/>
          <p:cNvSpPr/>
          <p:nvPr/>
        </p:nvSpPr>
        <p:spPr>
          <a:xfrm>
            <a:off x="-37" y="0"/>
            <a:ext cx="661500" cy="5143500"/>
          </a:xfrm>
          <a:prstGeom prst="rect">
            <a:avLst/>
          </a:prstGeom>
          <a:solidFill>
            <a:srgbClr val="292929"/>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t/>
            </a:r>
            <a:endParaRPr sz="1100">
              <a:latin typeface="Red Hat Display"/>
              <a:ea typeface="Red Hat Display"/>
              <a:cs typeface="Red Hat Display"/>
              <a:sym typeface="Red Hat Display"/>
            </a:endParaRPr>
          </a:p>
        </p:txBody>
      </p:sp>
      <p:cxnSp>
        <p:nvCxnSpPr>
          <p:cNvPr id="3274" name="Google Shape;3274;p296"/>
          <p:cNvCxnSpPr/>
          <p:nvPr/>
        </p:nvCxnSpPr>
        <p:spPr>
          <a:xfrm rot="10800000">
            <a:off x="335825" y="4801200"/>
            <a:ext cx="0" cy="342300"/>
          </a:xfrm>
          <a:prstGeom prst="straightConnector1">
            <a:avLst/>
          </a:prstGeom>
          <a:noFill/>
          <a:ln cap="flat" cmpd="sng" w="9525">
            <a:solidFill>
              <a:srgbClr val="EE0000"/>
            </a:solidFill>
            <a:prstDash val="solid"/>
            <a:round/>
            <a:headEnd len="med" w="med" type="none"/>
            <a:tailEnd len="med" w="med" type="none"/>
          </a:ln>
        </p:spPr>
      </p:cxnSp>
      <p:sp>
        <p:nvSpPr>
          <p:cNvPr id="3275" name="Google Shape;3275;p296"/>
          <p:cNvSpPr txBox="1"/>
          <p:nvPr>
            <p:ph idx="1" type="subTitle"/>
          </p:nvPr>
        </p:nvSpPr>
        <p:spPr>
          <a:xfrm rot="5400000">
            <a:off x="-1603762" y="1603800"/>
            <a:ext cx="3861600" cy="654000"/>
          </a:xfrm>
          <a:prstGeom prst="rect">
            <a:avLst/>
          </a:prstGeom>
        </p:spPr>
        <p:txBody>
          <a:bodyPr anchorCtr="0" anchor="ctr" bIns="68575" lIns="377175" spcFirstLastPara="1" rIns="68575" wrap="square" tIns="68575">
            <a:noAutofit/>
          </a:bodyPr>
          <a:lstStyle>
            <a:lvl1pPr lvl="0" rtl="0">
              <a:lnSpc>
                <a:spcPct val="100000"/>
              </a:lnSpc>
              <a:spcBef>
                <a:spcPts val="0"/>
              </a:spcBef>
              <a:spcAft>
                <a:spcPts val="0"/>
              </a:spcAft>
              <a:buClr>
                <a:schemeClr val="lt1"/>
              </a:buClr>
              <a:buSzPts val="800"/>
              <a:buFont typeface="Red Hat Display Medium"/>
              <a:buNone/>
              <a:defRPr sz="800">
                <a:solidFill>
                  <a:schemeClr val="l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9pPr>
          </a:lstStyle>
          <a:p/>
        </p:txBody>
      </p:sp>
      <p:pic>
        <p:nvPicPr>
          <p:cNvPr id="3276" name="Google Shape;3276;p296"/>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3277" name="Google Shape;3277;p296"/>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solidFill>
                  <a:srgbClr val="FFFFFF"/>
                </a:solidFill>
                <a:latin typeface="Red Hat Text Medium"/>
                <a:ea typeface="Red Hat Text Medium"/>
                <a:cs typeface="Red Hat Text Medium"/>
                <a:sym typeface="Red Hat Text Medium"/>
              </a:defRPr>
            </a:lvl1pPr>
            <a:lvl2pPr lvl="1" rtl="0" algn="ctr">
              <a:buNone/>
              <a:defRPr sz="600">
                <a:solidFill>
                  <a:srgbClr val="FFFFFF"/>
                </a:solidFill>
                <a:latin typeface="Red Hat Text Medium"/>
                <a:ea typeface="Red Hat Text Medium"/>
                <a:cs typeface="Red Hat Text Medium"/>
                <a:sym typeface="Red Hat Text Medium"/>
              </a:defRPr>
            </a:lvl2pPr>
            <a:lvl3pPr lvl="2" rtl="0" algn="ctr">
              <a:buNone/>
              <a:defRPr sz="600">
                <a:solidFill>
                  <a:srgbClr val="FFFFFF"/>
                </a:solidFill>
                <a:latin typeface="Red Hat Text Medium"/>
                <a:ea typeface="Red Hat Text Medium"/>
                <a:cs typeface="Red Hat Text Medium"/>
                <a:sym typeface="Red Hat Text Medium"/>
              </a:defRPr>
            </a:lvl3pPr>
            <a:lvl4pPr lvl="3" rtl="0" algn="ctr">
              <a:buNone/>
              <a:defRPr sz="600">
                <a:solidFill>
                  <a:srgbClr val="FFFFFF"/>
                </a:solidFill>
                <a:latin typeface="Red Hat Text Medium"/>
                <a:ea typeface="Red Hat Text Medium"/>
                <a:cs typeface="Red Hat Text Medium"/>
                <a:sym typeface="Red Hat Text Medium"/>
              </a:defRPr>
            </a:lvl4pPr>
            <a:lvl5pPr lvl="4" rtl="0" algn="ctr">
              <a:buNone/>
              <a:defRPr sz="600">
                <a:solidFill>
                  <a:srgbClr val="FFFFFF"/>
                </a:solidFill>
                <a:latin typeface="Red Hat Text Medium"/>
                <a:ea typeface="Red Hat Text Medium"/>
                <a:cs typeface="Red Hat Text Medium"/>
                <a:sym typeface="Red Hat Text Medium"/>
              </a:defRPr>
            </a:lvl5pPr>
            <a:lvl6pPr lvl="5" rtl="0" algn="ctr">
              <a:buNone/>
              <a:defRPr sz="600">
                <a:solidFill>
                  <a:srgbClr val="FFFFFF"/>
                </a:solidFill>
                <a:latin typeface="Red Hat Text Medium"/>
                <a:ea typeface="Red Hat Text Medium"/>
                <a:cs typeface="Red Hat Text Medium"/>
                <a:sym typeface="Red Hat Text Medium"/>
              </a:defRPr>
            </a:lvl6pPr>
            <a:lvl7pPr lvl="6" rtl="0" algn="ctr">
              <a:buNone/>
              <a:defRPr sz="600">
                <a:solidFill>
                  <a:srgbClr val="FFFFFF"/>
                </a:solidFill>
                <a:latin typeface="Red Hat Text Medium"/>
                <a:ea typeface="Red Hat Text Medium"/>
                <a:cs typeface="Red Hat Text Medium"/>
                <a:sym typeface="Red Hat Text Medium"/>
              </a:defRPr>
            </a:lvl7pPr>
            <a:lvl8pPr lvl="7" rtl="0" algn="ctr">
              <a:buNone/>
              <a:defRPr sz="600">
                <a:solidFill>
                  <a:srgbClr val="FFFFFF"/>
                </a:solidFill>
                <a:latin typeface="Red Hat Text Medium"/>
                <a:ea typeface="Red Hat Text Medium"/>
                <a:cs typeface="Red Hat Text Medium"/>
                <a:sym typeface="Red Hat Text Medium"/>
              </a:defRPr>
            </a:lvl8pPr>
            <a:lvl9pPr lvl="8" rtl="0" algn="ctr">
              <a:buNone/>
              <a:defRPr sz="600">
                <a:solidFill>
                  <a:srgbClr val="FFFFFF"/>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3278" name="Google Shape;3278;p296"/>
          <p:cNvSpPr/>
          <p:nvPr/>
        </p:nvSpPr>
        <p:spPr>
          <a:xfrm>
            <a:off x="6685631" y="4409156"/>
            <a:ext cx="2458500" cy="7344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pic>
        <p:nvPicPr>
          <p:cNvPr id="3279" name="Google Shape;3279;p296"/>
          <p:cNvPicPr preferRelativeResize="0"/>
          <p:nvPr/>
        </p:nvPicPr>
        <p:blipFill>
          <a:blip r:embed="rId3">
            <a:alphaModFix/>
          </a:blip>
          <a:stretch>
            <a:fillRect/>
          </a:stretch>
        </p:blipFill>
        <p:spPr>
          <a:xfrm>
            <a:off x="7580138" y="4652989"/>
            <a:ext cx="1185206" cy="279575"/>
          </a:xfrm>
          <a:prstGeom prst="rect">
            <a:avLst/>
          </a:prstGeom>
          <a:noFill/>
          <a:ln>
            <a:noFill/>
          </a:ln>
        </p:spPr>
      </p:pic>
      <p:sp>
        <p:nvSpPr>
          <p:cNvPr id="3280" name="Google Shape;3280;p296"/>
          <p:cNvSpPr txBox="1"/>
          <p:nvPr>
            <p:ph type="title"/>
          </p:nvPr>
        </p:nvSpPr>
        <p:spPr>
          <a:xfrm>
            <a:off x="4245394" y="426470"/>
            <a:ext cx="4302300" cy="14469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sz="41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None/>
              <a:defRPr sz="53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None/>
              <a:defRPr sz="53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None/>
              <a:defRPr sz="53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None/>
              <a:defRPr sz="53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None/>
              <a:defRPr sz="53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None/>
              <a:defRPr sz="53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None/>
              <a:defRPr sz="53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None/>
              <a:defRPr sz="5300">
                <a:solidFill>
                  <a:schemeClr val="accent1"/>
                </a:solidFill>
                <a:latin typeface="Red Hat Display Medium"/>
                <a:ea typeface="Red Hat Display Medium"/>
                <a:cs typeface="Red Hat Display Medium"/>
                <a:sym typeface="Red Hat Display Medium"/>
              </a:defRPr>
            </a:lvl9pPr>
          </a:lstStyle>
          <a:p/>
        </p:txBody>
      </p:sp>
      <p:sp>
        <p:nvSpPr>
          <p:cNvPr id="3281" name="Google Shape;3281;p296"/>
          <p:cNvSpPr txBox="1"/>
          <p:nvPr>
            <p:ph idx="2" type="subTitle"/>
          </p:nvPr>
        </p:nvSpPr>
        <p:spPr>
          <a:xfrm>
            <a:off x="4245394" y="2064300"/>
            <a:ext cx="3334800" cy="11436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dk1"/>
              </a:buClr>
              <a:buSzPts val="1100"/>
              <a:buFont typeface="Red Hat Display"/>
              <a:buNone/>
              <a:defRPr sz="1100">
                <a:solidFill>
                  <a:schemeClr val="dk1"/>
                </a:solidFill>
                <a:latin typeface="Red Hat Display"/>
                <a:ea typeface="Red Hat Display"/>
                <a:cs typeface="Red Hat Display"/>
                <a:sym typeface="Red Hat Display"/>
              </a:defRPr>
            </a:lvl1pPr>
            <a:lvl2pPr lvl="1" rtl="0">
              <a:lnSpc>
                <a:spcPct val="180000"/>
              </a:lnSpc>
              <a:spcBef>
                <a:spcPts val="0"/>
              </a:spcBef>
              <a:spcAft>
                <a:spcPts val="0"/>
              </a:spcAft>
              <a:buClr>
                <a:schemeClr val="dk1"/>
              </a:buClr>
              <a:buSzPts val="1100"/>
              <a:buNone/>
              <a:defRPr sz="1100">
                <a:solidFill>
                  <a:schemeClr val="dk1"/>
                </a:solidFill>
              </a:defRPr>
            </a:lvl2pPr>
            <a:lvl3pPr lvl="2" rtl="0">
              <a:lnSpc>
                <a:spcPct val="180000"/>
              </a:lnSpc>
              <a:spcBef>
                <a:spcPts val="0"/>
              </a:spcBef>
              <a:spcAft>
                <a:spcPts val="0"/>
              </a:spcAft>
              <a:buClr>
                <a:schemeClr val="dk1"/>
              </a:buClr>
              <a:buSzPts val="1100"/>
              <a:buNone/>
              <a:defRPr sz="1100">
                <a:solidFill>
                  <a:schemeClr val="dk1"/>
                </a:solidFill>
              </a:defRPr>
            </a:lvl3pPr>
            <a:lvl4pPr lvl="3" rtl="0">
              <a:lnSpc>
                <a:spcPct val="180000"/>
              </a:lnSpc>
              <a:spcBef>
                <a:spcPts val="0"/>
              </a:spcBef>
              <a:spcAft>
                <a:spcPts val="0"/>
              </a:spcAft>
              <a:buClr>
                <a:schemeClr val="dk1"/>
              </a:buClr>
              <a:buSzPts val="1100"/>
              <a:buNone/>
              <a:defRPr sz="1100">
                <a:solidFill>
                  <a:schemeClr val="dk1"/>
                </a:solidFill>
              </a:defRPr>
            </a:lvl4pPr>
            <a:lvl5pPr lvl="4" rtl="0">
              <a:lnSpc>
                <a:spcPct val="180000"/>
              </a:lnSpc>
              <a:spcBef>
                <a:spcPts val="0"/>
              </a:spcBef>
              <a:spcAft>
                <a:spcPts val="0"/>
              </a:spcAft>
              <a:buClr>
                <a:schemeClr val="dk1"/>
              </a:buClr>
              <a:buSzPts val="1100"/>
              <a:buNone/>
              <a:defRPr sz="1100">
                <a:solidFill>
                  <a:schemeClr val="dk1"/>
                </a:solidFill>
              </a:defRPr>
            </a:lvl5pPr>
            <a:lvl6pPr lvl="5" rtl="0">
              <a:lnSpc>
                <a:spcPct val="180000"/>
              </a:lnSpc>
              <a:spcBef>
                <a:spcPts val="0"/>
              </a:spcBef>
              <a:spcAft>
                <a:spcPts val="0"/>
              </a:spcAft>
              <a:buClr>
                <a:schemeClr val="dk1"/>
              </a:buClr>
              <a:buSzPts val="1100"/>
              <a:buNone/>
              <a:defRPr sz="1100">
                <a:solidFill>
                  <a:schemeClr val="dk1"/>
                </a:solidFill>
              </a:defRPr>
            </a:lvl6pPr>
            <a:lvl7pPr lvl="6" rtl="0">
              <a:lnSpc>
                <a:spcPct val="180000"/>
              </a:lnSpc>
              <a:spcBef>
                <a:spcPts val="0"/>
              </a:spcBef>
              <a:spcAft>
                <a:spcPts val="0"/>
              </a:spcAft>
              <a:buClr>
                <a:schemeClr val="dk1"/>
              </a:buClr>
              <a:buSzPts val="1100"/>
              <a:buNone/>
              <a:defRPr sz="1100">
                <a:solidFill>
                  <a:schemeClr val="dk1"/>
                </a:solidFill>
              </a:defRPr>
            </a:lvl7pPr>
            <a:lvl8pPr lvl="7" rtl="0">
              <a:lnSpc>
                <a:spcPct val="180000"/>
              </a:lnSpc>
              <a:spcBef>
                <a:spcPts val="0"/>
              </a:spcBef>
              <a:spcAft>
                <a:spcPts val="0"/>
              </a:spcAft>
              <a:buClr>
                <a:schemeClr val="dk1"/>
              </a:buClr>
              <a:buSzPts val="1100"/>
              <a:buNone/>
              <a:defRPr sz="1100">
                <a:solidFill>
                  <a:schemeClr val="dk1"/>
                </a:solidFill>
              </a:defRPr>
            </a:lvl8pPr>
            <a:lvl9pPr lvl="8" rtl="0">
              <a:lnSpc>
                <a:spcPct val="180000"/>
              </a:lnSpc>
              <a:spcBef>
                <a:spcPts val="0"/>
              </a:spcBef>
              <a:spcAft>
                <a:spcPts val="0"/>
              </a:spcAft>
              <a:buClr>
                <a:schemeClr val="dk1"/>
              </a:buClr>
              <a:buSzPts val="1100"/>
              <a:buNone/>
              <a:defRPr sz="1100">
                <a:solidFill>
                  <a:schemeClr val="dk1"/>
                </a:solidFill>
              </a:defRPr>
            </a:lvl9pPr>
          </a:lstStyle>
          <a:p/>
        </p:txBody>
      </p:sp>
      <p:sp>
        <p:nvSpPr>
          <p:cNvPr id="3282" name="Google Shape;3282;p296"/>
          <p:cNvSpPr txBox="1"/>
          <p:nvPr/>
        </p:nvSpPr>
        <p:spPr>
          <a:xfrm>
            <a:off x="4427587" y="3501900"/>
            <a:ext cx="1920300" cy="1809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900">
                <a:solidFill>
                  <a:schemeClr val="dk1"/>
                </a:solidFill>
                <a:latin typeface="Red Hat Display"/>
                <a:ea typeface="Red Hat Display"/>
                <a:cs typeface="Red Hat Display"/>
                <a:sym typeface="Red Hat Display"/>
              </a:rPr>
              <a:t>linkedin.com/company/red-hat</a:t>
            </a:r>
            <a:endParaRPr sz="900">
              <a:solidFill>
                <a:schemeClr val="dk1"/>
              </a:solidFill>
              <a:latin typeface="Red Hat Display"/>
              <a:ea typeface="Red Hat Display"/>
              <a:cs typeface="Red Hat Display"/>
              <a:sym typeface="Red Hat Display"/>
            </a:endParaRPr>
          </a:p>
        </p:txBody>
      </p:sp>
      <p:sp>
        <p:nvSpPr>
          <p:cNvPr id="3283" name="Google Shape;3283;p296"/>
          <p:cNvSpPr txBox="1"/>
          <p:nvPr/>
        </p:nvSpPr>
        <p:spPr>
          <a:xfrm>
            <a:off x="4427588" y="3880725"/>
            <a:ext cx="1920300" cy="1809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900">
                <a:solidFill>
                  <a:schemeClr val="dk1"/>
                </a:solidFill>
                <a:latin typeface="Red Hat Display"/>
                <a:ea typeface="Red Hat Display"/>
                <a:cs typeface="Red Hat Display"/>
                <a:sym typeface="Red Hat Display"/>
              </a:rPr>
              <a:t>youtube.com/user/RedHatVideos</a:t>
            </a:r>
            <a:endParaRPr sz="900">
              <a:solidFill>
                <a:schemeClr val="dk1"/>
              </a:solidFill>
              <a:latin typeface="Red Hat Display"/>
              <a:ea typeface="Red Hat Display"/>
              <a:cs typeface="Red Hat Display"/>
              <a:sym typeface="Red Hat Display"/>
            </a:endParaRPr>
          </a:p>
        </p:txBody>
      </p:sp>
      <p:sp>
        <p:nvSpPr>
          <p:cNvPr id="3284" name="Google Shape;3284;p296"/>
          <p:cNvSpPr txBox="1"/>
          <p:nvPr/>
        </p:nvSpPr>
        <p:spPr>
          <a:xfrm>
            <a:off x="6611644" y="3501900"/>
            <a:ext cx="1920300" cy="1809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900">
                <a:solidFill>
                  <a:schemeClr val="dk1"/>
                </a:solidFill>
                <a:latin typeface="Red Hat Text"/>
                <a:ea typeface="Red Hat Text"/>
                <a:cs typeface="Red Hat Text"/>
                <a:sym typeface="Red Hat Text"/>
              </a:rPr>
              <a:t>facebook.com/redhatinc</a:t>
            </a:r>
            <a:endParaRPr sz="900">
              <a:solidFill>
                <a:schemeClr val="dk1"/>
              </a:solidFill>
              <a:latin typeface="Red Hat Text"/>
              <a:ea typeface="Red Hat Text"/>
              <a:cs typeface="Red Hat Text"/>
              <a:sym typeface="Red Hat Text"/>
            </a:endParaRPr>
          </a:p>
        </p:txBody>
      </p:sp>
      <p:sp>
        <p:nvSpPr>
          <p:cNvPr id="3285" name="Google Shape;3285;p296"/>
          <p:cNvSpPr txBox="1"/>
          <p:nvPr/>
        </p:nvSpPr>
        <p:spPr>
          <a:xfrm>
            <a:off x="6611644" y="3880725"/>
            <a:ext cx="1920300" cy="1809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900">
                <a:solidFill>
                  <a:schemeClr val="dk1"/>
                </a:solidFill>
                <a:latin typeface="Red Hat Display"/>
                <a:ea typeface="Red Hat Display"/>
                <a:cs typeface="Red Hat Display"/>
                <a:sym typeface="Red Hat Display"/>
              </a:rPr>
              <a:t>twitter.com/RedHat</a:t>
            </a:r>
            <a:endParaRPr sz="900">
              <a:solidFill>
                <a:schemeClr val="dk1"/>
              </a:solidFill>
              <a:latin typeface="Red Hat Display"/>
              <a:ea typeface="Red Hat Display"/>
              <a:cs typeface="Red Hat Display"/>
              <a:sym typeface="Red Hat Display"/>
            </a:endParaRPr>
          </a:p>
        </p:txBody>
      </p:sp>
      <p:pic>
        <p:nvPicPr>
          <p:cNvPr id="3286" name="Google Shape;3286;p296"/>
          <p:cNvPicPr preferRelativeResize="0"/>
          <p:nvPr/>
        </p:nvPicPr>
        <p:blipFill>
          <a:blip r:embed="rId4">
            <a:alphaModFix/>
          </a:blip>
          <a:stretch>
            <a:fillRect/>
          </a:stretch>
        </p:blipFill>
        <p:spPr>
          <a:xfrm>
            <a:off x="6439844" y="3885257"/>
            <a:ext cx="171806" cy="171806"/>
          </a:xfrm>
          <a:prstGeom prst="rect">
            <a:avLst/>
          </a:prstGeom>
          <a:noFill/>
          <a:ln>
            <a:noFill/>
          </a:ln>
        </p:spPr>
      </p:pic>
      <p:pic>
        <p:nvPicPr>
          <p:cNvPr id="3287" name="Google Shape;3287;p296"/>
          <p:cNvPicPr preferRelativeResize="0"/>
          <p:nvPr/>
        </p:nvPicPr>
        <p:blipFill>
          <a:blip r:embed="rId5">
            <a:alphaModFix/>
          </a:blip>
          <a:stretch>
            <a:fillRect/>
          </a:stretch>
        </p:blipFill>
        <p:spPr>
          <a:xfrm>
            <a:off x="6439844" y="3506432"/>
            <a:ext cx="171806" cy="171806"/>
          </a:xfrm>
          <a:prstGeom prst="rect">
            <a:avLst/>
          </a:prstGeom>
          <a:noFill/>
          <a:ln>
            <a:noFill/>
          </a:ln>
        </p:spPr>
      </p:pic>
      <p:pic>
        <p:nvPicPr>
          <p:cNvPr id="3288" name="Google Shape;3288;p296"/>
          <p:cNvPicPr preferRelativeResize="0"/>
          <p:nvPr/>
        </p:nvPicPr>
        <p:blipFill>
          <a:blip r:embed="rId6">
            <a:alphaModFix/>
          </a:blip>
          <a:stretch>
            <a:fillRect/>
          </a:stretch>
        </p:blipFill>
        <p:spPr>
          <a:xfrm>
            <a:off x="4245400" y="3885257"/>
            <a:ext cx="171806" cy="171806"/>
          </a:xfrm>
          <a:prstGeom prst="rect">
            <a:avLst/>
          </a:prstGeom>
          <a:noFill/>
          <a:ln>
            <a:noFill/>
          </a:ln>
        </p:spPr>
      </p:pic>
      <p:pic>
        <p:nvPicPr>
          <p:cNvPr id="3289" name="Google Shape;3289;p296"/>
          <p:cNvPicPr preferRelativeResize="0"/>
          <p:nvPr/>
        </p:nvPicPr>
        <p:blipFill>
          <a:blip r:embed="rId7">
            <a:alphaModFix/>
          </a:blip>
          <a:stretch>
            <a:fillRect/>
          </a:stretch>
        </p:blipFill>
        <p:spPr>
          <a:xfrm>
            <a:off x="4245400" y="3506432"/>
            <a:ext cx="171806" cy="171806"/>
          </a:xfrm>
          <a:prstGeom prst="rect">
            <a:avLst/>
          </a:prstGeom>
          <a:noFill/>
          <a:ln>
            <a:noFill/>
          </a:ln>
        </p:spPr>
      </p:pic>
    </p:spTree>
  </p:cSld>
  <p:clrMapOvr>
    <a:masterClrMapping/>
  </p:clrMapOvr>
</p:sldLayout>
</file>

<file path=ppt/slideLayouts/slideLayout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2 divider D2">
  <p:cSld name="CUSTOM_8">
    <p:bg>
      <p:bgPr>
        <a:solidFill>
          <a:schemeClr val="lt1"/>
        </a:solidFill>
      </p:bgPr>
    </p:bg>
    <p:spTree>
      <p:nvGrpSpPr>
        <p:cNvPr id="3290" name="Shape 3290"/>
        <p:cNvGrpSpPr/>
        <p:nvPr/>
      </p:nvGrpSpPr>
      <p:grpSpPr>
        <a:xfrm>
          <a:off x="0" y="0"/>
          <a:ext cx="0" cy="0"/>
          <a:chOff x="0" y="0"/>
          <a:chExt cx="0" cy="0"/>
        </a:xfrm>
      </p:grpSpPr>
      <p:sp>
        <p:nvSpPr>
          <p:cNvPr id="3291" name="Google Shape;3291;p297"/>
          <p:cNvSpPr/>
          <p:nvPr/>
        </p:nvSpPr>
        <p:spPr>
          <a:xfrm>
            <a:off x="-37" y="0"/>
            <a:ext cx="699900" cy="5143500"/>
          </a:xfrm>
          <a:prstGeom prst="rect">
            <a:avLst/>
          </a:prstGeom>
          <a:solidFill>
            <a:srgbClr val="E0E0E0"/>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t/>
            </a:r>
            <a:endParaRPr sz="1100">
              <a:latin typeface="Red Hat Display"/>
              <a:ea typeface="Red Hat Display"/>
              <a:cs typeface="Red Hat Display"/>
              <a:sym typeface="Red Hat Display"/>
            </a:endParaRPr>
          </a:p>
        </p:txBody>
      </p:sp>
      <p:pic>
        <p:nvPicPr>
          <p:cNvPr id="3292" name="Google Shape;3292;p297"/>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3293" name="Google Shape;3293;p297"/>
          <p:cNvSpPr txBox="1"/>
          <p:nvPr>
            <p:ph type="title"/>
          </p:nvPr>
        </p:nvSpPr>
        <p:spPr>
          <a:xfrm>
            <a:off x="1557019" y="1412438"/>
            <a:ext cx="5994000" cy="23034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4100">
                <a:solidFill>
                  <a:schemeClr val="accent1"/>
                </a:solidFill>
              </a:defRPr>
            </a:lvl1pPr>
            <a:lvl2pPr lvl="1" rtl="0">
              <a:lnSpc>
                <a:spcPct val="100000"/>
              </a:lnSpc>
              <a:spcBef>
                <a:spcPts val="0"/>
              </a:spcBef>
              <a:spcAft>
                <a:spcPts val="0"/>
              </a:spcAft>
              <a:buNone/>
              <a:defRPr sz="4100">
                <a:solidFill>
                  <a:schemeClr val="accent1"/>
                </a:solidFill>
              </a:defRPr>
            </a:lvl2pPr>
            <a:lvl3pPr lvl="2" rtl="0">
              <a:lnSpc>
                <a:spcPct val="100000"/>
              </a:lnSpc>
              <a:spcBef>
                <a:spcPts val="0"/>
              </a:spcBef>
              <a:spcAft>
                <a:spcPts val="0"/>
              </a:spcAft>
              <a:buNone/>
              <a:defRPr sz="4100">
                <a:solidFill>
                  <a:schemeClr val="accent1"/>
                </a:solidFill>
              </a:defRPr>
            </a:lvl3pPr>
            <a:lvl4pPr lvl="3" rtl="0">
              <a:lnSpc>
                <a:spcPct val="100000"/>
              </a:lnSpc>
              <a:spcBef>
                <a:spcPts val="0"/>
              </a:spcBef>
              <a:spcAft>
                <a:spcPts val="0"/>
              </a:spcAft>
              <a:buNone/>
              <a:defRPr sz="4100">
                <a:solidFill>
                  <a:schemeClr val="accent1"/>
                </a:solidFill>
              </a:defRPr>
            </a:lvl4pPr>
            <a:lvl5pPr lvl="4" rtl="0">
              <a:lnSpc>
                <a:spcPct val="100000"/>
              </a:lnSpc>
              <a:spcBef>
                <a:spcPts val="0"/>
              </a:spcBef>
              <a:spcAft>
                <a:spcPts val="0"/>
              </a:spcAft>
              <a:buNone/>
              <a:defRPr sz="4100">
                <a:solidFill>
                  <a:schemeClr val="accent1"/>
                </a:solidFill>
              </a:defRPr>
            </a:lvl5pPr>
            <a:lvl6pPr lvl="5" rtl="0">
              <a:lnSpc>
                <a:spcPct val="100000"/>
              </a:lnSpc>
              <a:spcBef>
                <a:spcPts val="0"/>
              </a:spcBef>
              <a:spcAft>
                <a:spcPts val="0"/>
              </a:spcAft>
              <a:buNone/>
              <a:defRPr sz="4100">
                <a:solidFill>
                  <a:schemeClr val="accent1"/>
                </a:solidFill>
              </a:defRPr>
            </a:lvl6pPr>
            <a:lvl7pPr lvl="6" rtl="0">
              <a:lnSpc>
                <a:spcPct val="100000"/>
              </a:lnSpc>
              <a:spcBef>
                <a:spcPts val="0"/>
              </a:spcBef>
              <a:spcAft>
                <a:spcPts val="0"/>
              </a:spcAft>
              <a:buNone/>
              <a:defRPr sz="4100">
                <a:solidFill>
                  <a:schemeClr val="accent1"/>
                </a:solidFill>
              </a:defRPr>
            </a:lvl7pPr>
            <a:lvl8pPr lvl="7" rtl="0">
              <a:lnSpc>
                <a:spcPct val="100000"/>
              </a:lnSpc>
              <a:spcBef>
                <a:spcPts val="0"/>
              </a:spcBef>
              <a:spcAft>
                <a:spcPts val="0"/>
              </a:spcAft>
              <a:buNone/>
              <a:defRPr sz="4100">
                <a:solidFill>
                  <a:schemeClr val="accent1"/>
                </a:solidFill>
              </a:defRPr>
            </a:lvl8pPr>
            <a:lvl9pPr lvl="8" rtl="0">
              <a:lnSpc>
                <a:spcPct val="100000"/>
              </a:lnSpc>
              <a:spcBef>
                <a:spcPts val="0"/>
              </a:spcBef>
              <a:spcAft>
                <a:spcPts val="0"/>
              </a:spcAft>
              <a:buNone/>
              <a:defRPr sz="4100">
                <a:solidFill>
                  <a:schemeClr val="accent1"/>
                </a:solidFill>
              </a:defRPr>
            </a:lvl9pPr>
          </a:lstStyle>
          <a:p/>
        </p:txBody>
      </p:sp>
      <p:sp>
        <p:nvSpPr>
          <p:cNvPr id="3294" name="Google Shape;3294;p297"/>
          <p:cNvSpPr txBox="1"/>
          <p:nvPr>
            <p:ph idx="1" type="subTitle"/>
          </p:nvPr>
        </p:nvSpPr>
        <p:spPr>
          <a:xfrm rot="5400000">
            <a:off x="-1603762" y="1603800"/>
            <a:ext cx="3861600" cy="654000"/>
          </a:xfrm>
          <a:prstGeom prst="rect">
            <a:avLst/>
          </a:prstGeom>
        </p:spPr>
        <p:txBody>
          <a:bodyPr anchorCtr="0" anchor="ctr" bIns="68575" lIns="377175" spcFirstLastPara="1" rIns="68575" wrap="square" tIns="68575">
            <a:noAutofit/>
          </a:bodyPr>
          <a:lstStyle>
            <a:lvl1pPr lvl="0" rtl="0">
              <a:lnSpc>
                <a:spcPct val="100000"/>
              </a:lnSpc>
              <a:spcBef>
                <a:spcPts val="0"/>
              </a:spcBef>
              <a:spcAft>
                <a:spcPts val="0"/>
              </a:spcAft>
              <a:buClr>
                <a:schemeClr val="dk1"/>
              </a:buClr>
              <a:buSzPts val="800"/>
              <a:buFont typeface="Red Hat Display Medium"/>
              <a:buNone/>
              <a:defRPr sz="800">
                <a:solidFill>
                  <a:schemeClr val="dk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9pPr>
          </a:lstStyle>
          <a:p/>
        </p:txBody>
      </p:sp>
      <p:cxnSp>
        <p:nvCxnSpPr>
          <p:cNvPr id="3295" name="Google Shape;3295;p297"/>
          <p:cNvCxnSpPr/>
          <p:nvPr/>
        </p:nvCxnSpPr>
        <p:spPr>
          <a:xfrm>
            <a:off x="1557019" y="1240275"/>
            <a:ext cx="1043100" cy="0"/>
          </a:xfrm>
          <a:prstGeom prst="straightConnector1">
            <a:avLst/>
          </a:prstGeom>
          <a:noFill/>
          <a:ln cap="flat" cmpd="sng" w="9525">
            <a:solidFill>
              <a:srgbClr val="EE0000"/>
            </a:solidFill>
            <a:prstDash val="solid"/>
            <a:round/>
            <a:headEnd len="med" w="med" type="none"/>
            <a:tailEnd len="med" w="med" type="none"/>
          </a:ln>
        </p:spPr>
      </p:cxnSp>
      <p:cxnSp>
        <p:nvCxnSpPr>
          <p:cNvPr id="3296" name="Google Shape;3296;p297"/>
          <p:cNvCxnSpPr/>
          <p:nvPr/>
        </p:nvCxnSpPr>
        <p:spPr>
          <a:xfrm rot="10800000">
            <a:off x="335825" y="4801200"/>
            <a:ext cx="0" cy="342300"/>
          </a:xfrm>
          <a:prstGeom prst="straightConnector1">
            <a:avLst/>
          </a:prstGeom>
          <a:noFill/>
          <a:ln cap="flat" cmpd="sng" w="9525">
            <a:solidFill>
              <a:srgbClr val="EE0000"/>
            </a:solidFill>
            <a:prstDash val="solid"/>
            <a:round/>
            <a:headEnd len="med" w="med" type="none"/>
            <a:tailEnd len="med" w="med" type="none"/>
          </a:ln>
        </p:spPr>
      </p:cxnSp>
      <p:sp>
        <p:nvSpPr>
          <p:cNvPr id="3297" name="Google Shape;3297;p297"/>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solidFill>
                  <a:schemeClr val="dk1"/>
                </a:solidFill>
                <a:latin typeface="Red Hat Text Medium"/>
                <a:ea typeface="Red Hat Text Medium"/>
                <a:cs typeface="Red Hat Text Medium"/>
                <a:sym typeface="Red Hat Text Medium"/>
              </a:defRPr>
            </a:lvl1pPr>
            <a:lvl2pPr lvl="1" rtl="0" algn="ctr">
              <a:buNone/>
              <a:defRPr sz="600">
                <a:solidFill>
                  <a:schemeClr val="dk1"/>
                </a:solidFill>
                <a:latin typeface="Red Hat Text Medium"/>
                <a:ea typeface="Red Hat Text Medium"/>
                <a:cs typeface="Red Hat Text Medium"/>
                <a:sym typeface="Red Hat Text Medium"/>
              </a:defRPr>
            </a:lvl2pPr>
            <a:lvl3pPr lvl="2" rtl="0" algn="ctr">
              <a:buNone/>
              <a:defRPr sz="600">
                <a:solidFill>
                  <a:schemeClr val="dk1"/>
                </a:solidFill>
                <a:latin typeface="Red Hat Text Medium"/>
                <a:ea typeface="Red Hat Text Medium"/>
                <a:cs typeface="Red Hat Text Medium"/>
                <a:sym typeface="Red Hat Text Medium"/>
              </a:defRPr>
            </a:lvl3pPr>
            <a:lvl4pPr lvl="3" rtl="0" algn="ctr">
              <a:buNone/>
              <a:defRPr sz="600">
                <a:solidFill>
                  <a:schemeClr val="dk1"/>
                </a:solidFill>
                <a:latin typeface="Red Hat Text Medium"/>
                <a:ea typeface="Red Hat Text Medium"/>
                <a:cs typeface="Red Hat Text Medium"/>
                <a:sym typeface="Red Hat Text Medium"/>
              </a:defRPr>
            </a:lvl4pPr>
            <a:lvl5pPr lvl="4" rtl="0" algn="ctr">
              <a:buNone/>
              <a:defRPr sz="600">
                <a:solidFill>
                  <a:schemeClr val="dk1"/>
                </a:solidFill>
                <a:latin typeface="Red Hat Text Medium"/>
                <a:ea typeface="Red Hat Text Medium"/>
                <a:cs typeface="Red Hat Text Medium"/>
                <a:sym typeface="Red Hat Text Medium"/>
              </a:defRPr>
            </a:lvl5pPr>
            <a:lvl6pPr lvl="5" rtl="0" algn="ctr">
              <a:buNone/>
              <a:defRPr sz="600">
                <a:solidFill>
                  <a:schemeClr val="dk1"/>
                </a:solidFill>
                <a:latin typeface="Red Hat Text Medium"/>
                <a:ea typeface="Red Hat Text Medium"/>
                <a:cs typeface="Red Hat Text Medium"/>
                <a:sym typeface="Red Hat Text Medium"/>
              </a:defRPr>
            </a:lvl6pPr>
            <a:lvl7pPr lvl="6" rtl="0" algn="ctr">
              <a:buNone/>
              <a:defRPr sz="600">
                <a:solidFill>
                  <a:schemeClr val="dk1"/>
                </a:solidFill>
                <a:latin typeface="Red Hat Text Medium"/>
                <a:ea typeface="Red Hat Text Medium"/>
                <a:cs typeface="Red Hat Text Medium"/>
                <a:sym typeface="Red Hat Text Medium"/>
              </a:defRPr>
            </a:lvl7pPr>
            <a:lvl8pPr lvl="7" rtl="0" algn="ctr">
              <a:buNone/>
              <a:defRPr sz="600">
                <a:solidFill>
                  <a:schemeClr val="dk1"/>
                </a:solidFill>
                <a:latin typeface="Red Hat Text Medium"/>
                <a:ea typeface="Red Hat Text Medium"/>
                <a:cs typeface="Red Hat Text Medium"/>
                <a:sym typeface="Red Hat Text Medium"/>
              </a:defRPr>
            </a:lvl8pPr>
            <a:lvl9pPr lvl="8" rtl="0" algn="ctr">
              <a:buNone/>
              <a:defRPr sz="600">
                <a:solidFill>
                  <a:schemeClr val="dk1"/>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1 divider">
  <p:cSld name="CUSTOM_3_1">
    <p:bg>
      <p:bgPr>
        <a:blipFill>
          <a:blip r:embed="rId2">
            <a:alphaModFix/>
          </a:blip>
          <a:stretch>
            <a:fillRect/>
          </a:stretch>
        </a:blipFill>
      </p:bgPr>
    </p:bg>
    <p:spTree>
      <p:nvGrpSpPr>
        <p:cNvPr id="3298" name="Shape 3298"/>
        <p:cNvGrpSpPr/>
        <p:nvPr/>
      </p:nvGrpSpPr>
      <p:grpSpPr>
        <a:xfrm>
          <a:off x="0" y="0"/>
          <a:ext cx="0" cy="0"/>
          <a:chOff x="0" y="0"/>
          <a:chExt cx="0" cy="0"/>
        </a:xfrm>
      </p:grpSpPr>
      <p:sp>
        <p:nvSpPr>
          <p:cNvPr id="3299" name="Google Shape;3299;p298"/>
          <p:cNvSpPr txBox="1"/>
          <p:nvPr>
            <p:ph type="title"/>
          </p:nvPr>
        </p:nvSpPr>
        <p:spPr>
          <a:xfrm>
            <a:off x="1557019" y="1412438"/>
            <a:ext cx="5994000" cy="23034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4100">
                <a:solidFill>
                  <a:schemeClr val="lt1"/>
                </a:solidFill>
              </a:defRPr>
            </a:lvl1pPr>
            <a:lvl2pPr lvl="1" rtl="0">
              <a:lnSpc>
                <a:spcPct val="100000"/>
              </a:lnSpc>
              <a:spcBef>
                <a:spcPts val="0"/>
              </a:spcBef>
              <a:spcAft>
                <a:spcPts val="0"/>
              </a:spcAft>
              <a:buNone/>
              <a:defRPr sz="4100">
                <a:solidFill>
                  <a:schemeClr val="lt1"/>
                </a:solidFill>
              </a:defRPr>
            </a:lvl2pPr>
            <a:lvl3pPr lvl="2" rtl="0">
              <a:lnSpc>
                <a:spcPct val="100000"/>
              </a:lnSpc>
              <a:spcBef>
                <a:spcPts val="0"/>
              </a:spcBef>
              <a:spcAft>
                <a:spcPts val="0"/>
              </a:spcAft>
              <a:buNone/>
              <a:defRPr sz="4100">
                <a:solidFill>
                  <a:schemeClr val="lt1"/>
                </a:solidFill>
              </a:defRPr>
            </a:lvl3pPr>
            <a:lvl4pPr lvl="3" rtl="0">
              <a:lnSpc>
                <a:spcPct val="100000"/>
              </a:lnSpc>
              <a:spcBef>
                <a:spcPts val="0"/>
              </a:spcBef>
              <a:spcAft>
                <a:spcPts val="0"/>
              </a:spcAft>
              <a:buNone/>
              <a:defRPr sz="4100">
                <a:solidFill>
                  <a:schemeClr val="lt1"/>
                </a:solidFill>
              </a:defRPr>
            </a:lvl4pPr>
            <a:lvl5pPr lvl="4" rtl="0">
              <a:lnSpc>
                <a:spcPct val="100000"/>
              </a:lnSpc>
              <a:spcBef>
                <a:spcPts val="0"/>
              </a:spcBef>
              <a:spcAft>
                <a:spcPts val="0"/>
              </a:spcAft>
              <a:buNone/>
              <a:defRPr sz="4100">
                <a:solidFill>
                  <a:schemeClr val="lt1"/>
                </a:solidFill>
              </a:defRPr>
            </a:lvl5pPr>
            <a:lvl6pPr lvl="5" rtl="0">
              <a:lnSpc>
                <a:spcPct val="100000"/>
              </a:lnSpc>
              <a:spcBef>
                <a:spcPts val="0"/>
              </a:spcBef>
              <a:spcAft>
                <a:spcPts val="0"/>
              </a:spcAft>
              <a:buNone/>
              <a:defRPr sz="4100">
                <a:solidFill>
                  <a:schemeClr val="lt1"/>
                </a:solidFill>
              </a:defRPr>
            </a:lvl6pPr>
            <a:lvl7pPr lvl="6" rtl="0">
              <a:lnSpc>
                <a:spcPct val="100000"/>
              </a:lnSpc>
              <a:spcBef>
                <a:spcPts val="0"/>
              </a:spcBef>
              <a:spcAft>
                <a:spcPts val="0"/>
              </a:spcAft>
              <a:buNone/>
              <a:defRPr sz="4100">
                <a:solidFill>
                  <a:schemeClr val="lt1"/>
                </a:solidFill>
              </a:defRPr>
            </a:lvl7pPr>
            <a:lvl8pPr lvl="7" rtl="0">
              <a:lnSpc>
                <a:spcPct val="100000"/>
              </a:lnSpc>
              <a:spcBef>
                <a:spcPts val="0"/>
              </a:spcBef>
              <a:spcAft>
                <a:spcPts val="0"/>
              </a:spcAft>
              <a:buNone/>
              <a:defRPr sz="4100">
                <a:solidFill>
                  <a:schemeClr val="lt1"/>
                </a:solidFill>
              </a:defRPr>
            </a:lvl8pPr>
            <a:lvl9pPr lvl="8" rtl="0">
              <a:lnSpc>
                <a:spcPct val="100000"/>
              </a:lnSpc>
              <a:spcBef>
                <a:spcPts val="0"/>
              </a:spcBef>
              <a:spcAft>
                <a:spcPts val="0"/>
              </a:spcAft>
              <a:buNone/>
              <a:defRPr sz="4100">
                <a:solidFill>
                  <a:schemeClr val="lt1"/>
                </a:solidFill>
              </a:defRPr>
            </a:lvl9pPr>
          </a:lstStyle>
          <a:p/>
        </p:txBody>
      </p:sp>
      <p:cxnSp>
        <p:nvCxnSpPr>
          <p:cNvPr id="3300" name="Google Shape;3300;p298"/>
          <p:cNvCxnSpPr/>
          <p:nvPr/>
        </p:nvCxnSpPr>
        <p:spPr>
          <a:xfrm rot="10800000">
            <a:off x="335825" y="4801200"/>
            <a:ext cx="0" cy="342300"/>
          </a:xfrm>
          <a:prstGeom prst="straightConnector1">
            <a:avLst/>
          </a:prstGeom>
          <a:noFill/>
          <a:ln cap="flat" cmpd="sng" w="9525">
            <a:solidFill>
              <a:srgbClr val="800000"/>
            </a:solidFill>
            <a:prstDash val="solid"/>
            <a:round/>
            <a:headEnd len="med" w="med" type="none"/>
            <a:tailEnd len="med" w="med" type="none"/>
          </a:ln>
        </p:spPr>
      </p:cxnSp>
      <p:pic>
        <p:nvPicPr>
          <p:cNvPr id="3301" name="Google Shape;3301;p298"/>
          <p:cNvPicPr preferRelativeResize="0"/>
          <p:nvPr/>
        </p:nvPicPr>
        <p:blipFill rotWithShape="1">
          <a:blip r:embed="rId3">
            <a:alphaModFix/>
          </a:blip>
          <a:srcRect b="317" l="0" r="0" t="327"/>
          <a:stretch/>
        </p:blipFill>
        <p:spPr>
          <a:xfrm>
            <a:off x="8033460" y="4734938"/>
            <a:ext cx="731888" cy="171091"/>
          </a:xfrm>
          <a:prstGeom prst="rect">
            <a:avLst/>
          </a:prstGeom>
          <a:noFill/>
          <a:ln>
            <a:noFill/>
          </a:ln>
        </p:spPr>
      </p:pic>
      <p:cxnSp>
        <p:nvCxnSpPr>
          <p:cNvPr id="3302" name="Google Shape;3302;p298"/>
          <p:cNvCxnSpPr/>
          <p:nvPr/>
        </p:nvCxnSpPr>
        <p:spPr>
          <a:xfrm>
            <a:off x="1557019" y="1240275"/>
            <a:ext cx="1043100" cy="0"/>
          </a:xfrm>
          <a:prstGeom prst="straightConnector1">
            <a:avLst/>
          </a:prstGeom>
          <a:noFill/>
          <a:ln cap="flat" cmpd="sng" w="9525">
            <a:solidFill>
              <a:srgbClr val="EE0000"/>
            </a:solidFill>
            <a:prstDash val="solid"/>
            <a:round/>
            <a:headEnd len="med" w="med" type="none"/>
            <a:tailEnd len="med" w="med" type="none"/>
          </a:ln>
        </p:spPr>
      </p:cxnSp>
      <p:cxnSp>
        <p:nvCxnSpPr>
          <p:cNvPr id="3303" name="Google Shape;3303;p298"/>
          <p:cNvCxnSpPr/>
          <p:nvPr/>
        </p:nvCxnSpPr>
        <p:spPr>
          <a:xfrm rot="10800000">
            <a:off x="335831" y="150"/>
            <a:ext cx="0" cy="664800"/>
          </a:xfrm>
          <a:prstGeom prst="straightConnector1">
            <a:avLst/>
          </a:prstGeom>
          <a:noFill/>
          <a:ln cap="flat" cmpd="sng" w="9525">
            <a:solidFill>
              <a:srgbClr val="800000"/>
            </a:solidFill>
            <a:prstDash val="solid"/>
            <a:round/>
            <a:headEnd len="med" w="med" type="none"/>
            <a:tailEnd len="med" w="med" type="none"/>
          </a:ln>
        </p:spPr>
      </p:cxnSp>
      <p:sp>
        <p:nvSpPr>
          <p:cNvPr id="3304" name="Google Shape;3304;p298"/>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lt1"/>
              </a:buClr>
              <a:buSzPts val="800"/>
              <a:buFont typeface="Red Hat Display Medium"/>
              <a:buNone/>
              <a:defRPr sz="800">
                <a:solidFill>
                  <a:schemeClr val="l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9pPr>
          </a:lstStyle>
          <a:p/>
        </p:txBody>
      </p:sp>
      <p:sp>
        <p:nvSpPr>
          <p:cNvPr id="3305" name="Google Shape;3305;p298"/>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p:cSld name="CUSTOM_4">
    <p:spTree>
      <p:nvGrpSpPr>
        <p:cNvPr id="3306" name="Shape 3306"/>
        <p:cNvGrpSpPr/>
        <p:nvPr/>
      </p:nvGrpSpPr>
      <p:grpSpPr>
        <a:xfrm>
          <a:off x="0" y="0"/>
          <a:ext cx="0" cy="0"/>
          <a:chOff x="0" y="0"/>
          <a:chExt cx="0" cy="0"/>
        </a:xfrm>
      </p:grpSpPr>
      <p:sp>
        <p:nvSpPr>
          <p:cNvPr id="3307" name="Google Shape;3307;p299"/>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p:txBody>
      </p:sp>
      <p:cxnSp>
        <p:nvCxnSpPr>
          <p:cNvPr id="3308" name="Google Shape;3308;p299"/>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3309" name="Google Shape;3309;p299"/>
          <p:cNvCxnSpPr/>
          <p:nvPr/>
        </p:nvCxnSpPr>
        <p:spPr>
          <a:xfrm rot="10800000">
            <a:off x="335825" y="4801200"/>
            <a:ext cx="0" cy="342300"/>
          </a:xfrm>
          <a:prstGeom prst="straightConnector1">
            <a:avLst/>
          </a:prstGeom>
          <a:noFill/>
          <a:ln cap="flat" cmpd="sng" w="9525">
            <a:solidFill>
              <a:schemeClr val="accent1"/>
            </a:solidFill>
            <a:prstDash val="solid"/>
            <a:round/>
            <a:headEnd len="med" w="med" type="none"/>
            <a:tailEnd len="med" w="med" type="none"/>
          </a:ln>
        </p:spPr>
      </p:cxnSp>
      <p:sp>
        <p:nvSpPr>
          <p:cNvPr id="3310" name="Google Shape;3310;p299"/>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3311" name="Google Shape;3311;p299"/>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3312" name="Google Shape;3312;p299"/>
          <p:cNvSpPr txBox="1"/>
          <p:nvPr>
            <p:ph idx="2" type="subTitle"/>
          </p:nvPr>
        </p:nvSpPr>
        <p:spPr>
          <a:xfrm>
            <a:off x="663788" y="4627163"/>
            <a:ext cx="6001800" cy="4200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
        <p:nvSpPr>
          <p:cNvPr id="3313" name="Google Shape;3313;p299"/>
          <p:cNvSpPr txBox="1"/>
          <p:nvPr>
            <p:ph type="title"/>
          </p:nvPr>
        </p:nvSpPr>
        <p:spPr>
          <a:xfrm>
            <a:off x="663788" y="82526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1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sp>
        <p:nvSpPr>
          <p:cNvPr id="3314" name="Google Shape;3314;p299"/>
          <p:cNvSpPr txBox="1"/>
          <p:nvPr>
            <p:ph idx="3" type="subTitle"/>
          </p:nvPr>
        </p:nvSpPr>
        <p:spPr>
          <a:xfrm>
            <a:off x="663844" y="1240163"/>
            <a:ext cx="7816500" cy="2190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hree chevrons">
  <p:cSld name="CUSTOM_4_20">
    <p:spTree>
      <p:nvGrpSpPr>
        <p:cNvPr id="3315" name="Shape 3315"/>
        <p:cNvGrpSpPr/>
        <p:nvPr/>
      </p:nvGrpSpPr>
      <p:grpSpPr>
        <a:xfrm>
          <a:off x="0" y="0"/>
          <a:ext cx="0" cy="0"/>
          <a:chOff x="0" y="0"/>
          <a:chExt cx="0" cy="0"/>
        </a:xfrm>
      </p:grpSpPr>
      <p:sp>
        <p:nvSpPr>
          <p:cNvPr id="3316" name="Google Shape;3316;p300"/>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9pPr>
          </a:lstStyle>
          <a:p/>
        </p:txBody>
      </p:sp>
      <p:cxnSp>
        <p:nvCxnSpPr>
          <p:cNvPr id="3317" name="Google Shape;3317;p300"/>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3318" name="Google Shape;3318;p300"/>
          <p:cNvCxnSpPr/>
          <p:nvPr/>
        </p:nvCxnSpPr>
        <p:spPr>
          <a:xfrm rot="10800000">
            <a:off x="335825" y="4801200"/>
            <a:ext cx="0" cy="342300"/>
          </a:xfrm>
          <a:prstGeom prst="straightConnector1">
            <a:avLst/>
          </a:prstGeom>
          <a:noFill/>
          <a:ln cap="flat" cmpd="sng" w="9525">
            <a:solidFill>
              <a:schemeClr val="accent1"/>
            </a:solidFill>
            <a:prstDash val="solid"/>
            <a:round/>
            <a:headEnd len="med" w="med" type="none"/>
            <a:tailEnd len="med" w="med" type="none"/>
          </a:ln>
        </p:spPr>
      </p:cxnSp>
      <p:sp>
        <p:nvSpPr>
          <p:cNvPr id="3319" name="Google Shape;3319;p300"/>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3320" name="Google Shape;3320;p300"/>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3321" name="Google Shape;3321;p300"/>
          <p:cNvSpPr txBox="1"/>
          <p:nvPr>
            <p:ph idx="2" type="subTitle"/>
          </p:nvPr>
        </p:nvSpPr>
        <p:spPr>
          <a:xfrm>
            <a:off x="663788" y="4627163"/>
            <a:ext cx="6001800" cy="4200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
        <p:nvSpPr>
          <p:cNvPr id="3322" name="Google Shape;3322;p300"/>
          <p:cNvSpPr/>
          <p:nvPr/>
        </p:nvSpPr>
        <p:spPr>
          <a:xfrm>
            <a:off x="2926125" y="1855228"/>
            <a:ext cx="3291900" cy="2026800"/>
          </a:xfrm>
          <a:prstGeom prst="chevron">
            <a:avLst>
              <a:gd fmla="val 27319" name="adj"/>
            </a:avLst>
          </a:prstGeom>
          <a:solidFill>
            <a:srgbClr val="E0E0E0"/>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323" name="Google Shape;3323;p300"/>
          <p:cNvSpPr/>
          <p:nvPr/>
        </p:nvSpPr>
        <p:spPr>
          <a:xfrm>
            <a:off x="5852250" y="1855238"/>
            <a:ext cx="3291900" cy="2026800"/>
          </a:xfrm>
          <a:prstGeom prst="chevron">
            <a:avLst>
              <a:gd fmla="val 27319" name="adj"/>
            </a:avLst>
          </a:prstGeom>
          <a:solidFill>
            <a:srgbClr val="E0E0E0"/>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3324" name="Google Shape;3324;p300"/>
          <p:cNvSpPr/>
          <p:nvPr/>
        </p:nvSpPr>
        <p:spPr>
          <a:xfrm>
            <a:off x="0" y="1855238"/>
            <a:ext cx="3291900" cy="2026800"/>
          </a:xfrm>
          <a:prstGeom prst="chevron">
            <a:avLst>
              <a:gd fmla="val 27319" name="adj"/>
            </a:avLst>
          </a:prstGeom>
          <a:solidFill>
            <a:srgbClr val="E0E0E0"/>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3325" name="Google Shape;3325;p300"/>
          <p:cNvSpPr/>
          <p:nvPr/>
        </p:nvSpPr>
        <p:spPr>
          <a:xfrm>
            <a:off x="0" y="1855228"/>
            <a:ext cx="840300" cy="2026800"/>
          </a:xfrm>
          <a:prstGeom prst="rect">
            <a:avLst/>
          </a:prstGeom>
          <a:solidFill>
            <a:srgbClr val="E0E0E0"/>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326" name="Google Shape;3326;p300"/>
          <p:cNvSpPr/>
          <p:nvPr/>
        </p:nvSpPr>
        <p:spPr>
          <a:xfrm>
            <a:off x="8303625" y="1855228"/>
            <a:ext cx="840300" cy="2026800"/>
          </a:xfrm>
          <a:prstGeom prst="rect">
            <a:avLst/>
          </a:prstGeom>
          <a:solidFill>
            <a:srgbClr val="E0E0E0"/>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327" name="Google Shape;3327;p300"/>
          <p:cNvSpPr txBox="1"/>
          <p:nvPr>
            <p:ph idx="3" type="subTitle"/>
          </p:nvPr>
        </p:nvSpPr>
        <p:spPr>
          <a:xfrm>
            <a:off x="2926125" y="1855238"/>
            <a:ext cx="3291900" cy="2026800"/>
          </a:xfrm>
          <a:prstGeom prst="rect">
            <a:avLst/>
          </a:prstGeom>
        </p:spPr>
        <p:txBody>
          <a:bodyPr anchorCtr="0" anchor="ctr" bIns="0" lIns="822950" spcFirstLastPara="1" rIns="342900" wrap="square" tIns="68575">
            <a:noAutofit/>
          </a:bodyPr>
          <a:lstStyle>
            <a:lvl1pPr lvl="0" rtl="0">
              <a:lnSpc>
                <a:spcPct val="115000"/>
              </a:lnSpc>
              <a:spcBef>
                <a:spcPts val="0"/>
              </a:spcBef>
              <a:spcAft>
                <a:spcPts val="0"/>
              </a:spcAft>
              <a:buNone/>
              <a:defRPr/>
            </a:lvl1pPr>
            <a:lvl2pPr lvl="1" rtl="0">
              <a:lnSpc>
                <a:spcPct val="115000"/>
              </a:lnSpc>
              <a:spcBef>
                <a:spcPts val="800"/>
              </a:spcBef>
              <a:spcAft>
                <a:spcPts val="0"/>
              </a:spcAft>
              <a:buNone/>
              <a:defRPr/>
            </a:lvl2pPr>
            <a:lvl3pPr lvl="2" rtl="0">
              <a:lnSpc>
                <a:spcPct val="115000"/>
              </a:lnSpc>
              <a:spcBef>
                <a:spcPts val="800"/>
              </a:spcBef>
              <a:spcAft>
                <a:spcPts val="0"/>
              </a:spcAft>
              <a:buNone/>
              <a:defRPr/>
            </a:lvl3pPr>
            <a:lvl4pPr lvl="3" rtl="0">
              <a:lnSpc>
                <a:spcPct val="115000"/>
              </a:lnSpc>
              <a:spcBef>
                <a:spcPts val="800"/>
              </a:spcBef>
              <a:spcAft>
                <a:spcPts val="0"/>
              </a:spcAft>
              <a:buNone/>
              <a:defRPr/>
            </a:lvl4pPr>
            <a:lvl5pPr lvl="4" rtl="0">
              <a:lnSpc>
                <a:spcPct val="115000"/>
              </a:lnSpc>
              <a:spcBef>
                <a:spcPts val="800"/>
              </a:spcBef>
              <a:spcAft>
                <a:spcPts val="0"/>
              </a:spcAft>
              <a:buNone/>
              <a:defRPr/>
            </a:lvl5pPr>
            <a:lvl6pPr lvl="5" rtl="0">
              <a:lnSpc>
                <a:spcPct val="115000"/>
              </a:lnSpc>
              <a:spcBef>
                <a:spcPts val="800"/>
              </a:spcBef>
              <a:spcAft>
                <a:spcPts val="0"/>
              </a:spcAft>
              <a:buNone/>
              <a:defRPr/>
            </a:lvl6pPr>
            <a:lvl7pPr lvl="6" rtl="0">
              <a:lnSpc>
                <a:spcPct val="115000"/>
              </a:lnSpc>
              <a:spcBef>
                <a:spcPts val="800"/>
              </a:spcBef>
              <a:spcAft>
                <a:spcPts val="0"/>
              </a:spcAft>
              <a:buNone/>
              <a:defRPr/>
            </a:lvl7pPr>
            <a:lvl8pPr lvl="7" rtl="0">
              <a:lnSpc>
                <a:spcPct val="115000"/>
              </a:lnSpc>
              <a:spcBef>
                <a:spcPts val="800"/>
              </a:spcBef>
              <a:spcAft>
                <a:spcPts val="0"/>
              </a:spcAft>
              <a:buNone/>
              <a:defRPr/>
            </a:lvl8pPr>
            <a:lvl9pPr lvl="8" rtl="0">
              <a:lnSpc>
                <a:spcPct val="115000"/>
              </a:lnSpc>
              <a:spcBef>
                <a:spcPts val="800"/>
              </a:spcBef>
              <a:spcAft>
                <a:spcPts val="800"/>
              </a:spcAft>
              <a:buNone/>
              <a:defRPr/>
            </a:lvl9pPr>
          </a:lstStyle>
          <a:p/>
        </p:txBody>
      </p:sp>
      <p:sp>
        <p:nvSpPr>
          <p:cNvPr id="3328" name="Google Shape;3328;p300"/>
          <p:cNvSpPr txBox="1"/>
          <p:nvPr>
            <p:ph idx="4" type="subTitle"/>
          </p:nvPr>
        </p:nvSpPr>
        <p:spPr>
          <a:xfrm>
            <a:off x="0" y="1855238"/>
            <a:ext cx="3291900" cy="2026800"/>
          </a:xfrm>
          <a:prstGeom prst="rect">
            <a:avLst/>
          </a:prstGeom>
        </p:spPr>
        <p:txBody>
          <a:bodyPr anchorCtr="0" anchor="ctr" bIns="0" lIns="651500" spcFirstLastPara="1" rIns="548625" wrap="square" tIns="68575">
            <a:noAutofit/>
          </a:bodyPr>
          <a:lstStyle>
            <a:lvl1pPr lvl="0" rtl="0">
              <a:lnSpc>
                <a:spcPct val="115000"/>
              </a:lnSpc>
              <a:spcBef>
                <a:spcPts val="0"/>
              </a:spcBef>
              <a:spcAft>
                <a:spcPts val="0"/>
              </a:spcAft>
              <a:buNone/>
              <a:defRPr/>
            </a:lvl1pPr>
            <a:lvl2pPr lvl="1" rtl="0">
              <a:lnSpc>
                <a:spcPct val="115000"/>
              </a:lnSpc>
              <a:spcBef>
                <a:spcPts val="800"/>
              </a:spcBef>
              <a:spcAft>
                <a:spcPts val="0"/>
              </a:spcAft>
              <a:buNone/>
              <a:defRPr/>
            </a:lvl2pPr>
            <a:lvl3pPr lvl="2" rtl="0">
              <a:lnSpc>
                <a:spcPct val="115000"/>
              </a:lnSpc>
              <a:spcBef>
                <a:spcPts val="800"/>
              </a:spcBef>
              <a:spcAft>
                <a:spcPts val="0"/>
              </a:spcAft>
              <a:buNone/>
              <a:defRPr/>
            </a:lvl3pPr>
            <a:lvl4pPr lvl="3" rtl="0">
              <a:lnSpc>
                <a:spcPct val="115000"/>
              </a:lnSpc>
              <a:spcBef>
                <a:spcPts val="800"/>
              </a:spcBef>
              <a:spcAft>
                <a:spcPts val="0"/>
              </a:spcAft>
              <a:buNone/>
              <a:defRPr/>
            </a:lvl4pPr>
            <a:lvl5pPr lvl="4" rtl="0">
              <a:lnSpc>
                <a:spcPct val="115000"/>
              </a:lnSpc>
              <a:spcBef>
                <a:spcPts val="800"/>
              </a:spcBef>
              <a:spcAft>
                <a:spcPts val="0"/>
              </a:spcAft>
              <a:buNone/>
              <a:defRPr/>
            </a:lvl5pPr>
            <a:lvl6pPr lvl="5" rtl="0">
              <a:lnSpc>
                <a:spcPct val="115000"/>
              </a:lnSpc>
              <a:spcBef>
                <a:spcPts val="800"/>
              </a:spcBef>
              <a:spcAft>
                <a:spcPts val="0"/>
              </a:spcAft>
              <a:buNone/>
              <a:defRPr/>
            </a:lvl6pPr>
            <a:lvl7pPr lvl="6" rtl="0">
              <a:lnSpc>
                <a:spcPct val="115000"/>
              </a:lnSpc>
              <a:spcBef>
                <a:spcPts val="800"/>
              </a:spcBef>
              <a:spcAft>
                <a:spcPts val="0"/>
              </a:spcAft>
              <a:buNone/>
              <a:defRPr/>
            </a:lvl7pPr>
            <a:lvl8pPr lvl="7" rtl="0">
              <a:lnSpc>
                <a:spcPct val="115000"/>
              </a:lnSpc>
              <a:spcBef>
                <a:spcPts val="800"/>
              </a:spcBef>
              <a:spcAft>
                <a:spcPts val="0"/>
              </a:spcAft>
              <a:buNone/>
              <a:defRPr/>
            </a:lvl8pPr>
            <a:lvl9pPr lvl="8" rtl="0">
              <a:lnSpc>
                <a:spcPct val="115000"/>
              </a:lnSpc>
              <a:spcBef>
                <a:spcPts val="800"/>
              </a:spcBef>
              <a:spcAft>
                <a:spcPts val="800"/>
              </a:spcAft>
              <a:buNone/>
              <a:defRPr/>
            </a:lvl9pPr>
          </a:lstStyle>
          <a:p/>
        </p:txBody>
      </p:sp>
      <p:sp>
        <p:nvSpPr>
          <p:cNvPr id="3329" name="Google Shape;3329;p300"/>
          <p:cNvSpPr txBox="1"/>
          <p:nvPr>
            <p:ph idx="5" type="subTitle"/>
          </p:nvPr>
        </p:nvSpPr>
        <p:spPr>
          <a:xfrm>
            <a:off x="5852250" y="1855238"/>
            <a:ext cx="3291900" cy="2026800"/>
          </a:xfrm>
          <a:prstGeom prst="rect">
            <a:avLst/>
          </a:prstGeom>
        </p:spPr>
        <p:txBody>
          <a:bodyPr anchorCtr="0" anchor="ctr" bIns="0" lIns="822950" spcFirstLastPara="1" rIns="342900" wrap="square" tIns="68575">
            <a:noAutofit/>
          </a:bodyPr>
          <a:lstStyle>
            <a:lvl1pPr lvl="0" rtl="0">
              <a:lnSpc>
                <a:spcPct val="115000"/>
              </a:lnSpc>
              <a:spcBef>
                <a:spcPts val="0"/>
              </a:spcBef>
              <a:spcAft>
                <a:spcPts val="0"/>
              </a:spcAft>
              <a:buNone/>
              <a:defRPr/>
            </a:lvl1pPr>
            <a:lvl2pPr lvl="1" rtl="0">
              <a:lnSpc>
                <a:spcPct val="115000"/>
              </a:lnSpc>
              <a:spcBef>
                <a:spcPts val="800"/>
              </a:spcBef>
              <a:spcAft>
                <a:spcPts val="0"/>
              </a:spcAft>
              <a:buNone/>
              <a:defRPr/>
            </a:lvl2pPr>
            <a:lvl3pPr lvl="2" rtl="0">
              <a:lnSpc>
                <a:spcPct val="115000"/>
              </a:lnSpc>
              <a:spcBef>
                <a:spcPts val="800"/>
              </a:spcBef>
              <a:spcAft>
                <a:spcPts val="0"/>
              </a:spcAft>
              <a:buNone/>
              <a:defRPr/>
            </a:lvl3pPr>
            <a:lvl4pPr lvl="3" rtl="0">
              <a:lnSpc>
                <a:spcPct val="115000"/>
              </a:lnSpc>
              <a:spcBef>
                <a:spcPts val="800"/>
              </a:spcBef>
              <a:spcAft>
                <a:spcPts val="0"/>
              </a:spcAft>
              <a:buNone/>
              <a:defRPr/>
            </a:lvl4pPr>
            <a:lvl5pPr lvl="4" rtl="0">
              <a:lnSpc>
                <a:spcPct val="115000"/>
              </a:lnSpc>
              <a:spcBef>
                <a:spcPts val="800"/>
              </a:spcBef>
              <a:spcAft>
                <a:spcPts val="0"/>
              </a:spcAft>
              <a:buNone/>
              <a:defRPr/>
            </a:lvl5pPr>
            <a:lvl6pPr lvl="5" rtl="0">
              <a:lnSpc>
                <a:spcPct val="115000"/>
              </a:lnSpc>
              <a:spcBef>
                <a:spcPts val="800"/>
              </a:spcBef>
              <a:spcAft>
                <a:spcPts val="0"/>
              </a:spcAft>
              <a:buNone/>
              <a:defRPr/>
            </a:lvl6pPr>
            <a:lvl7pPr lvl="6" rtl="0">
              <a:lnSpc>
                <a:spcPct val="115000"/>
              </a:lnSpc>
              <a:spcBef>
                <a:spcPts val="800"/>
              </a:spcBef>
              <a:spcAft>
                <a:spcPts val="0"/>
              </a:spcAft>
              <a:buNone/>
              <a:defRPr/>
            </a:lvl7pPr>
            <a:lvl8pPr lvl="7" rtl="0">
              <a:lnSpc>
                <a:spcPct val="115000"/>
              </a:lnSpc>
              <a:spcBef>
                <a:spcPts val="800"/>
              </a:spcBef>
              <a:spcAft>
                <a:spcPts val="0"/>
              </a:spcAft>
              <a:buNone/>
              <a:defRPr/>
            </a:lvl8pPr>
            <a:lvl9pPr lvl="8" rtl="0">
              <a:lnSpc>
                <a:spcPct val="115000"/>
              </a:lnSpc>
              <a:spcBef>
                <a:spcPts val="800"/>
              </a:spcBef>
              <a:spcAft>
                <a:spcPts val="800"/>
              </a:spcAft>
              <a:buNone/>
              <a:defRPr/>
            </a:lvl9pPr>
          </a:lstStyle>
          <a:p/>
        </p:txBody>
      </p:sp>
      <p:sp>
        <p:nvSpPr>
          <p:cNvPr id="3330" name="Google Shape;3330;p300"/>
          <p:cNvSpPr txBox="1"/>
          <p:nvPr>
            <p:ph type="title"/>
          </p:nvPr>
        </p:nvSpPr>
        <p:spPr>
          <a:xfrm>
            <a:off x="663788" y="82526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1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sp>
        <p:nvSpPr>
          <p:cNvPr id="3331" name="Google Shape;3331;p300"/>
          <p:cNvSpPr txBox="1"/>
          <p:nvPr>
            <p:ph idx="6" type="subTitle"/>
          </p:nvPr>
        </p:nvSpPr>
        <p:spPr>
          <a:xfrm>
            <a:off x="663844" y="1240163"/>
            <a:ext cx="7816500" cy="2190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wo chevrons">
  <p:cSld name="CUSTOM_4_20_1">
    <p:spTree>
      <p:nvGrpSpPr>
        <p:cNvPr id="3332" name="Shape 3332"/>
        <p:cNvGrpSpPr/>
        <p:nvPr/>
      </p:nvGrpSpPr>
      <p:grpSpPr>
        <a:xfrm>
          <a:off x="0" y="0"/>
          <a:ext cx="0" cy="0"/>
          <a:chOff x="0" y="0"/>
          <a:chExt cx="0" cy="0"/>
        </a:xfrm>
      </p:grpSpPr>
      <p:cxnSp>
        <p:nvCxnSpPr>
          <p:cNvPr id="3333" name="Google Shape;3333;p301"/>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3334" name="Google Shape;3334;p301"/>
          <p:cNvCxnSpPr/>
          <p:nvPr/>
        </p:nvCxnSpPr>
        <p:spPr>
          <a:xfrm rot="10800000">
            <a:off x="335825" y="4801200"/>
            <a:ext cx="0" cy="342300"/>
          </a:xfrm>
          <a:prstGeom prst="straightConnector1">
            <a:avLst/>
          </a:prstGeom>
          <a:noFill/>
          <a:ln cap="flat" cmpd="sng" w="9525">
            <a:solidFill>
              <a:schemeClr val="accent1"/>
            </a:solidFill>
            <a:prstDash val="solid"/>
            <a:round/>
            <a:headEnd len="med" w="med" type="none"/>
            <a:tailEnd len="med" w="med" type="none"/>
          </a:ln>
        </p:spPr>
      </p:cxnSp>
      <p:sp>
        <p:nvSpPr>
          <p:cNvPr id="3335" name="Google Shape;3335;p301"/>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3336" name="Google Shape;3336;p301"/>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3337" name="Google Shape;3337;p301"/>
          <p:cNvSpPr txBox="1"/>
          <p:nvPr>
            <p:ph idx="1" type="subTitle"/>
          </p:nvPr>
        </p:nvSpPr>
        <p:spPr>
          <a:xfrm>
            <a:off x="663788" y="4627163"/>
            <a:ext cx="6001800" cy="4200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
        <p:nvSpPr>
          <p:cNvPr id="3338" name="Google Shape;3338;p301"/>
          <p:cNvSpPr/>
          <p:nvPr/>
        </p:nvSpPr>
        <p:spPr>
          <a:xfrm>
            <a:off x="0" y="1855228"/>
            <a:ext cx="840300" cy="2026800"/>
          </a:xfrm>
          <a:prstGeom prst="rect">
            <a:avLst/>
          </a:prstGeom>
          <a:solidFill>
            <a:srgbClr val="E0E0E0"/>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339" name="Google Shape;3339;p301"/>
          <p:cNvSpPr/>
          <p:nvPr/>
        </p:nvSpPr>
        <p:spPr>
          <a:xfrm>
            <a:off x="8303625" y="1855228"/>
            <a:ext cx="840300" cy="2026800"/>
          </a:xfrm>
          <a:prstGeom prst="rect">
            <a:avLst/>
          </a:prstGeom>
          <a:solidFill>
            <a:srgbClr val="E0E0E0"/>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340" name="Google Shape;3340;p301"/>
          <p:cNvSpPr/>
          <p:nvPr/>
        </p:nvSpPr>
        <p:spPr>
          <a:xfrm>
            <a:off x="4397850" y="1855238"/>
            <a:ext cx="4746300" cy="2026800"/>
          </a:xfrm>
          <a:prstGeom prst="chevron">
            <a:avLst>
              <a:gd fmla="val 27319" name="adj"/>
            </a:avLst>
          </a:prstGeom>
          <a:solidFill>
            <a:srgbClr val="E0E0E0"/>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3341" name="Google Shape;3341;p301"/>
          <p:cNvSpPr/>
          <p:nvPr/>
        </p:nvSpPr>
        <p:spPr>
          <a:xfrm>
            <a:off x="0" y="1855238"/>
            <a:ext cx="4746300" cy="2026800"/>
          </a:xfrm>
          <a:prstGeom prst="chevron">
            <a:avLst>
              <a:gd fmla="val 27319" name="adj"/>
            </a:avLst>
          </a:prstGeom>
          <a:solidFill>
            <a:srgbClr val="E0E0E0"/>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3342" name="Google Shape;3342;p301"/>
          <p:cNvSpPr txBox="1"/>
          <p:nvPr>
            <p:ph idx="2" type="subTitle"/>
          </p:nvPr>
        </p:nvSpPr>
        <p:spPr>
          <a:xfrm>
            <a:off x="0" y="1855238"/>
            <a:ext cx="4746300" cy="2026800"/>
          </a:xfrm>
          <a:prstGeom prst="rect">
            <a:avLst/>
          </a:prstGeom>
        </p:spPr>
        <p:txBody>
          <a:bodyPr anchorCtr="0" anchor="ctr" bIns="0" lIns="651500" spcFirstLastPara="1" rIns="685800" wrap="square" tIns="68575">
            <a:noAutofit/>
          </a:bodyPr>
          <a:lstStyle>
            <a:lvl1pPr lvl="0" rtl="0">
              <a:lnSpc>
                <a:spcPct val="115000"/>
              </a:lnSpc>
              <a:spcBef>
                <a:spcPts val="0"/>
              </a:spcBef>
              <a:spcAft>
                <a:spcPts val="0"/>
              </a:spcAft>
              <a:buNone/>
              <a:defRPr/>
            </a:lvl1pPr>
            <a:lvl2pPr lvl="1" rtl="0">
              <a:lnSpc>
                <a:spcPct val="115000"/>
              </a:lnSpc>
              <a:spcBef>
                <a:spcPts val="800"/>
              </a:spcBef>
              <a:spcAft>
                <a:spcPts val="0"/>
              </a:spcAft>
              <a:buNone/>
              <a:defRPr/>
            </a:lvl2pPr>
            <a:lvl3pPr lvl="2" rtl="0">
              <a:lnSpc>
                <a:spcPct val="115000"/>
              </a:lnSpc>
              <a:spcBef>
                <a:spcPts val="800"/>
              </a:spcBef>
              <a:spcAft>
                <a:spcPts val="0"/>
              </a:spcAft>
              <a:buNone/>
              <a:defRPr/>
            </a:lvl3pPr>
            <a:lvl4pPr lvl="3" rtl="0">
              <a:lnSpc>
                <a:spcPct val="115000"/>
              </a:lnSpc>
              <a:spcBef>
                <a:spcPts val="800"/>
              </a:spcBef>
              <a:spcAft>
                <a:spcPts val="0"/>
              </a:spcAft>
              <a:buNone/>
              <a:defRPr/>
            </a:lvl4pPr>
            <a:lvl5pPr lvl="4" rtl="0">
              <a:lnSpc>
                <a:spcPct val="115000"/>
              </a:lnSpc>
              <a:spcBef>
                <a:spcPts val="800"/>
              </a:spcBef>
              <a:spcAft>
                <a:spcPts val="0"/>
              </a:spcAft>
              <a:buNone/>
              <a:defRPr/>
            </a:lvl5pPr>
            <a:lvl6pPr lvl="5" rtl="0">
              <a:lnSpc>
                <a:spcPct val="115000"/>
              </a:lnSpc>
              <a:spcBef>
                <a:spcPts val="800"/>
              </a:spcBef>
              <a:spcAft>
                <a:spcPts val="0"/>
              </a:spcAft>
              <a:buNone/>
              <a:defRPr/>
            </a:lvl6pPr>
            <a:lvl7pPr lvl="6" rtl="0">
              <a:lnSpc>
                <a:spcPct val="115000"/>
              </a:lnSpc>
              <a:spcBef>
                <a:spcPts val="800"/>
              </a:spcBef>
              <a:spcAft>
                <a:spcPts val="0"/>
              </a:spcAft>
              <a:buNone/>
              <a:defRPr/>
            </a:lvl7pPr>
            <a:lvl8pPr lvl="7" rtl="0">
              <a:lnSpc>
                <a:spcPct val="115000"/>
              </a:lnSpc>
              <a:spcBef>
                <a:spcPts val="800"/>
              </a:spcBef>
              <a:spcAft>
                <a:spcPts val="0"/>
              </a:spcAft>
              <a:buNone/>
              <a:defRPr/>
            </a:lvl8pPr>
            <a:lvl9pPr lvl="8" rtl="0">
              <a:lnSpc>
                <a:spcPct val="115000"/>
              </a:lnSpc>
              <a:spcBef>
                <a:spcPts val="800"/>
              </a:spcBef>
              <a:spcAft>
                <a:spcPts val="800"/>
              </a:spcAft>
              <a:buNone/>
              <a:defRPr/>
            </a:lvl9pPr>
          </a:lstStyle>
          <a:p/>
        </p:txBody>
      </p:sp>
      <p:sp>
        <p:nvSpPr>
          <p:cNvPr id="3343" name="Google Shape;3343;p301"/>
          <p:cNvSpPr txBox="1"/>
          <p:nvPr>
            <p:ph idx="3"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9pPr>
          </a:lstStyle>
          <a:p/>
        </p:txBody>
      </p:sp>
      <p:sp>
        <p:nvSpPr>
          <p:cNvPr id="3344" name="Google Shape;3344;p301"/>
          <p:cNvSpPr txBox="1"/>
          <p:nvPr>
            <p:ph type="title"/>
          </p:nvPr>
        </p:nvSpPr>
        <p:spPr>
          <a:xfrm>
            <a:off x="663788" y="82526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1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sp>
        <p:nvSpPr>
          <p:cNvPr id="3345" name="Google Shape;3345;p301"/>
          <p:cNvSpPr txBox="1"/>
          <p:nvPr>
            <p:ph idx="4" type="subTitle"/>
          </p:nvPr>
        </p:nvSpPr>
        <p:spPr>
          <a:xfrm>
            <a:off x="663844" y="1240163"/>
            <a:ext cx="7816500" cy="2190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
        <p:nvSpPr>
          <p:cNvPr id="3346" name="Google Shape;3346;p301"/>
          <p:cNvSpPr txBox="1"/>
          <p:nvPr>
            <p:ph idx="5" type="subTitle"/>
          </p:nvPr>
        </p:nvSpPr>
        <p:spPr>
          <a:xfrm>
            <a:off x="4974750" y="1855238"/>
            <a:ext cx="4746300" cy="2026800"/>
          </a:xfrm>
          <a:prstGeom prst="rect">
            <a:avLst/>
          </a:prstGeom>
        </p:spPr>
        <p:txBody>
          <a:bodyPr anchorCtr="0" anchor="ctr" bIns="0" lIns="651500" spcFirstLastPara="1" rIns="685800" wrap="square" tIns="68575">
            <a:noAutofit/>
          </a:bodyPr>
          <a:lstStyle>
            <a:lvl1pPr lvl="0" rtl="0">
              <a:lnSpc>
                <a:spcPct val="115000"/>
              </a:lnSpc>
              <a:spcBef>
                <a:spcPts val="0"/>
              </a:spcBef>
              <a:spcAft>
                <a:spcPts val="0"/>
              </a:spcAft>
              <a:buNone/>
              <a:defRPr/>
            </a:lvl1pPr>
            <a:lvl2pPr lvl="1" rtl="0">
              <a:lnSpc>
                <a:spcPct val="115000"/>
              </a:lnSpc>
              <a:spcBef>
                <a:spcPts val="800"/>
              </a:spcBef>
              <a:spcAft>
                <a:spcPts val="0"/>
              </a:spcAft>
              <a:buNone/>
              <a:defRPr/>
            </a:lvl2pPr>
            <a:lvl3pPr lvl="2" rtl="0">
              <a:lnSpc>
                <a:spcPct val="115000"/>
              </a:lnSpc>
              <a:spcBef>
                <a:spcPts val="800"/>
              </a:spcBef>
              <a:spcAft>
                <a:spcPts val="0"/>
              </a:spcAft>
              <a:buNone/>
              <a:defRPr/>
            </a:lvl3pPr>
            <a:lvl4pPr lvl="3" rtl="0">
              <a:lnSpc>
                <a:spcPct val="115000"/>
              </a:lnSpc>
              <a:spcBef>
                <a:spcPts val="800"/>
              </a:spcBef>
              <a:spcAft>
                <a:spcPts val="0"/>
              </a:spcAft>
              <a:buNone/>
              <a:defRPr/>
            </a:lvl4pPr>
            <a:lvl5pPr lvl="4" rtl="0">
              <a:lnSpc>
                <a:spcPct val="115000"/>
              </a:lnSpc>
              <a:spcBef>
                <a:spcPts val="800"/>
              </a:spcBef>
              <a:spcAft>
                <a:spcPts val="0"/>
              </a:spcAft>
              <a:buNone/>
              <a:defRPr/>
            </a:lvl5pPr>
            <a:lvl6pPr lvl="5" rtl="0">
              <a:lnSpc>
                <a:spcPct val="115000"/>
              </a:lnSpc>
              <a:spcBef>
                <a:spcPts val="800"/>
              </a:spcBef>
              <a:spcAft>
                <a:spcPts val="0"/>
              </a:spcAft>
              <a:buNone/>
              <a:defRPr/>
            </a:lvl6pPr>
            <a:lvl7pPr lvl="6" rtl="0">
              <a:lnSpc>
                <a:spcPct val="115000"/>
              </a:lnSpc>
              <a:spcBef>
                <a:spcPts val="800"/>
              </a:spcBef>
              <a:spcAft>
                <a:spcPts val="0"/>
              </a:spcAft>
              <a:buNone/>
              <a:defRPr/>
            </a:lvl7pPr>
            <a:lvl8pPr lvl="7" rtl="0">
              <a:lnSpc>
                <a:spcPct val="115000"/>
              </a:lnSpc>
              <a:spcBef>
                <a:spcPts val="800"/>
              </a:spcBef>
              <a:spcAft>
                <a:spcPts val="0"/>
              </a:spcAft>
              <a:buNone/>
              <a:defRPr/>
            </a:lvl8pPr>
            <a:lvl9pPr lvl="8" rtl="0">
              <a:lnSpc>
                <a:spcPct val="115000"/>
              </a:lnSpc>
              <a:spcBef>
                <a:spcPts val="800"/>
              </a:spcBef>
              <a:spcAft>
                <a:spcPts val="800"/>
              </a:spcAft>
              <a:buNone/>
              <a:defRPr/>
            </a:lvl9pPr>
          </a:lstStyle>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hree circles">
  <p:cSld name="CUSTOM_4_19">
    <p:spTree>
      <p:nvGrpSpPr>
        <p:cNvPr id="3347" name="Shape 3347"/>
        <p:cNvGrpSpPr/>
        <p:nvPr/>
      </p:nvGrpSpPr>
      <p:grpSpPr>
        <a:xfrm>
          <a:off x="0" y="0"/>
          <a:ext cx="0" cy="0"/>
          <a:chOff x="0" y="0"/>
          <a:chExt cx="0" cy="0"/>
        </a:xfrm>
      </p:grpSpPr>
      <p:cxnSp>
        <p:nvCxnSpPr>
          <p:cNvPr id="3348" name="Google Shape;3348;p302"/>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3349" name="Google Shape;3349;p302"/>
          <p:cNvCxnSpPr/>
          <p:nvPr/>
        </p:nvCxnSpPr>
        <p:spPr>
          <a:xfrm rot="10800000">
            <a:off x="335825" y="4801200"/>
            <a:ext cx="0" cy="342300"/>
          </a:xfrm>
          <a:prstGeom prst="straightConnector1">
            <a:avLst/>
          </a:prstGeom>
          <a:noFill/>
          <a:ln cap="flat" cmpd="sng" w="9525">
            <a:solidFill>
              <a:schemeClr val="accent1"/>
            </a:solidFill>
            <a:prstDash val="solid"/>
            <a:round/>
            <a:headEnd len="med" w="med" type="none"/>
            <a:tailEnd len="med" w="med" type="none"/>
          </a:ln>
        </p:spPr>
      </p:cxnSp>
      <p:sp>
        <p:nvSpPr>
          <p:cNvPr id="3350" name="Google Shape;3350;p302"/>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3351" name="Google Shape;3351;p302"/>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3352" name="Google Shape;3352;p302"/>
          <p:cNvSpPr txBox="1"/>
          <p:nvPr>
            <p:ph idx="1" type="subTitle"/>
          </p:nvPr>
        </p:nvSpPr>
        <p:spPr>
          <a:xfrm>
            <a:off x="663788" y="4627163"/>
            <a:ext cx="6001800" cy="4200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pic>
        <p:nvPicPr>
          <p:cNvPr id="3353" name="Google Shape;3353;p302"/>
          <p:cNvPicPr preferRelativeResize="0"/>
          <p:nvPr/>
        </p:nvPicPr>
        <p:blipFill rotWithShape="1">
          <a:blip r:embed="rId3">
            <a:alphaModFix/>
          </a:blip>
          <a:srcRect b="0" l="0" r="0" t="0"/>
          <a:stretch/>
        </p:blipFill>
        <p:spPr>
          <a:xfrm>
            <a:off x="1307644" y="1722319"/>
            <a:ext cx="6528711" cy="2435438"/>
          </a:xfrm>
          <a:prstGeom prst="rect">
            <a:avLst/>
          </a:prstGeom>
          <a:noFill/>
          <a:ln>
            <a:noFill/>
          </a:ln>
        </p:spPr>
      </p:pic>
      <p:sp>
        <p:nvSpPr>
          <p:cNvPr id="3354" name="Google Shape;3354;p302"/>
          <p:cNvSpPr txBox="1"/>
          <p:nvPr>
            <p:ph idx="2" type="subTitle"/>
          </p:nvPr>
        </p:nvSpPr>
        <p:spPr>
          <a:xfrm>
            <a:off x="1696780" y="2223771"/>
            <a:ext cx="1636200" cy="1432500"/>
          </a:xfrm>
          <a:prstGeom prst="rect">
            <a:avLst/>
          </a:prstGeom>
        </p:spPr>
        <p:txBody>
          <a:bodyPr anchorCtr="0" anchor="ctr" bIns="68575" lIns="205725" spcFirstLastPara="1" rIns="205725" wrap="square" tIns="68575">
            <a:noAutofit/>
          </a:bodyPr>
          <a:lstStyle>
            <a:lvl1pPr lvl="0" rtl="0" algn="ctr">
              <a:lnSpc>
                <a:spcPct val="100000"/>
              </a:lnSpc>
              <a:spcBef>
                <a:spcPts val="0"/>
              </a:spcBef>
              <a:spcAft>
                <a:spcPts val="0"/>
              </a:spcAft>
              <a:buNone/>
              <a:defRPr sz="1400"/>
            </a:lvl1pPr>
            <a:lvl2pPr lvl="1" rtl="0" algn="ctr">
              <a:lnSpc>
                <a:spcPct val="100000"/>
              </a:lnSpc>
              <a:spcBef>
                <a:spcPts val="0"/>
              </a:spcBef>
              <a:spcAft>
                <a:spcPts val="0"/>
              </a:spcAft>
              <a:buNone/>
              <a:defRPr sz="1400"/>
            </a:lvl2pPr>
            <a:lvl3pPr lvl="2" rtl="0" algn="ctr">
              <a:lnSpc>
                <a:spcPct val="100000"/>
              </a:lnSpc>
              <a:spcBef>
                <a:spcPts val="0"/>
              </a:spcBef>
              <a:spcAft>
                <a:spcPts val="0"/>
              </a:spcAft>
              <a:buNone/>
              <a:defRPr sz="1400"/>
            </a:lvl3pPr>
            <a:lvl4pPr lvl="3" rtl="0" algn="ctr">
              <a:lnSpc>
                <a:spcPct val="100000"/>
              </a:lnSpc>
              <a:spcBef>
                <a:spcPts val="0"/>
              </a:spcBef>
              <a:spcAft>
                <a:spcPts val="0"/>
              </a:spcAft>
              <a:buNone/>
              <a:defRPr sz="1400"/>
            </a:lvl4pPr>
            <a:lvl5pPr lvl="4" rtl="0" algn="ctr">
              <a:lnSpc>
                <a:spcPct val="100000"/>
              </a:lnSpc>
              <a:spcBef>
                <a:spcPts val="0"/>
              </a:spcBef>
              <a:spcAft>
                <a:spcPts val="0"/>
              </a:spcAft>
              <a:buNone/>
              <a:defRPr sz="1400"/>
            </a:lvl5pPr>
            <a:lvl6pPr lvl="5" rtl="0" algn="ctr">
              <a:lnSpc>
                <a:spcPct val="100000"/>
              </a:lnSpc>
              <a:spcBef>
                <a:spcPts val="0"/>
              </a:spcBef>
              <a:spcAft>
                <a:spcPts val="0"/>
              </a:spcAft>
              <a:buNone/>
              <a:defRPr sz="1400"/>
            </a:lvl6pPr>
            <a:lvl7pPr lvl="6" rtl="0" algn="ctr">
              <a:lnSpc>
                <a:spcPct val="100000"/>
              </a:lnSpc>
              <a:spcBef>
                <a:spcPts val="0"/>
              </a:spcBef>
              <a:spcAft>
                <a:spcPts val="0"/>
              </a:spcAft>
              <a:buNone/>
              <a:defRPr sz="1400"/>
            </a:lvl7pPr>
            <a:lvl8pPr lvl="7" rtl="0" algn="ctr">
              <a:lnSpc>
                <a:spcPct val="100000"/>
              </a:lnSpc>
              <a:spcBef>
                <a:spcPts val="0"/>
              </a:spcBef>
              <a:spcAft>
                <a:spcPts val="0"/>
              </a:spcAft>
              <a:buNone/>
              <a:defRPr sz="1400"/>
            </a:lvl8pPr>
            <a:lvl9pPr lvl="8" rtl="0" algn="ctr">
              <a:lnSpc>
                <a:spcPct val="100000"/>
              </a:lnSpc>
              <a:spcBef>
                <a:spcPts val="0"/>
              </a:spcBef>
              <a:spcAft>
                <a:spcPts val="0"/>
              </a:spcAft>
              <a:buNone/>
              <a:defRPr sz="1400"/>
            </a:lvl9pPr>
          </a:lstStyle>
          <a:p/>
        </p:txBody>
      </p:sp>
      <p:sp>
        <p:nvSpPr>
          <p:cNvPr id="3355" name="Google Shape;3355;p302"/>
          <p:cNvSpPr txBox="1"/>
          <p:nvPr>
            <p:ph idx="3" type="subTitle"/>
          </p:nvPr>
        </p:nvSpPr>
        <p:spPr>
          <a:xfrm>
            <a:off x="3753949" y="2223767"/>
            <a:ext cx="1636200" cy="1432500"/>
          </a:xfrm>
          <a:prstGeom prst="rect">
            <a:avLst/>
          </a:prstGeom>
        </p:spPr>
        <p:txBody>
          <a:bodyPr anchorCtr="0" anchor="ctr" bIns="68575" lIns="205725" spcFirstLastPara="1" rIns="205725" wrap="square" tIns="68575">
            <a:noAutofit/>
          </a:bodyPr>
          <a:lstStyle>
            <a:lvl1pPr lvl="0" rtl="0" algn="ctr">
              <a:lnSpc>
                <a:spcPct val="100000"/>
              </a:lnSpc>
              <a:spcBef>
                <a:spcPts val="0"/>
              </a:spcBef>
              <a:spcAft>
                <a:spcPts val="0"/>
              </a:spcAft>
              <a:buNone/>
              <a:defRPr sz="1400"/>
            </a:lvl1pPr>
            <a:lvl2pPr lvl="1" rtl="0" algn="ctr">
              <a:lnSpc>
                <a:spcPct val="100000"/>
              </a:lnSpc>
              <a:spcBef>
                <a:spcPts val="0"/>
              </a:spcBef>
              <a:spcAft>
                <a:spcPts val="0"/>
              </a:spcAft>
              <a:buNone/>
              <a:defRPr sz="1400"/>
            </a:lvl2pPr>
            <a:lvl3pPr lvl="2" rtl="0" algn="ctr">
              <a:lnSpc>
                <a:spcPct val="100000"/>
              </a:lnSpc>
              <a:spcBef>
                <a:spcPts val="0"/>
              </a:spcBef>
              <a:spcAft>
                <a:spcPts val="0"/>
              </a:spcAft>
              <a:buNone/>
              <a:defRPr sz="1400"/>
            </a:lvl3pPr>
            <a:lvl4pPr lvl="3" rtl="0" algn="ctr">
              <a:lnSpc>
                <a:spcPct val="100000"/>
              </a:lnSpc>
              <a:spcBef>
                <a:spcPts val="0"/>
              </a:spcBef>
              <a:spcAft>
                <a:spcPts val="0"/>
              </a:spcAft>
              <a:buNone/>
              <a:defRPr sz="1400"/>
            </a:lvl4pPr>
            <a:lvl5pPr lvl="4" rtl="0" algn="ctr">
              <a:lnSpc>
                <a:spcPct val="100000"/>
              </a:lnSpc>
              <a:spcBef>
                <a:spcPts val="0"/>
              </a:spcBef>
              <a:spcAft>
                <a:spcPts val="0"/>
              </a:spcAft>
              <a:buNone/>
              <a:defRPr sz="1400"/>
            </a:lvl5pPr>
            <a:lvl6pPr lvl="5" rtl="0" algn="ctr">
              <a:lnSpc>
                <a:spcPct val="100000"/>
              </a:lnSpc>
              <a:spcBef>
                <a:spcPts val="0"/>
              </a:spcBef>
              <a:spcAft>
                <a:spcPts val="0"/>
              </a:spcAft>
              <a:buNone/>
              <a:defRPr sz="1400"/>
            </a:lvl6pPr>
            <a:lvl7pPr lvl="6" rtl="0" algn="ctr">
              <a:lnSpc>
                <a:spcPct val="100000"/>
              </a:lnSpc>
              <a:spcBef>
                <a:spcPts val="0"/>
              </a:spcBef>
              <a:spcAft>
                <a:spcPts val="0"/>
              </a:spcAft>
              <a:buNone/>
              <a:defRPr sz="1400"/>
            </a:lvl7pPr>
            <a:lvl8pPr lvl="7" rtl="0" algn="ctr">
              <a:lnSpc>
                <a:spcPct val="100000"/>
              </a:lnSpc>
              <a:spcBef>
                <a:spcPts val="0"/>
              </a:spcBef>
              <a:spcAft>
                <a:spcPts val="0"/>
              </a:spcAft>
              <a:buNone/>
              <a:defRPr sz="1400"/>
            </a:lvl8pPr>
            <a:lvl9pPr lvl="8" rtl="0" algn="ctr">
              <a:lnSpc>
                <a:spcPct val="100000"/>
              </a:lnSpc>
              <a:spcBef>
                <a:spcPts val="0"/>
              </a:spcBef>
              <a:spcAft>
                <a:spcPts val="0"/>
              </a:spcAft>
              <a:buNone/>
              <a:defRPr sz="1400"/>
            </a:lvl9pPr>
          </a:lstStyle>
          <a:p/>
        </p:txBody>
      </p:sp>
      <p:sp>
        <p:nvSpPr>
          <p:cNvPr id="3356" name="Google Shape;3356;p302"/>
          <p:cNvSpPr txBox="1"/>
          <p:nvPr>
            <p:ph idx="4" type="subTitle"/>
          </p:nvPr>
        </p:nvSpPr>
        <p:spPr>
          <a:xfrm>
            <a:off x="5811118" y="2223767"/>
            <a:ext cx="1636200" cy="1432500"/>
          </a:xfrm>
          <a:prstGeom prst="rect">
            <a:avLst/>
          </a:prstGeom>
        </p:spPr>
        <p:txBody>
          <a:bodyPr anchorCtr="0" anchor="ctr" bIns="68575" lIns="205725" spcFirstLastPara="1" rIns="205725" wrap="square" tIns="68575">
            <a:noAutofit/>
          </a:bodyPr>
          <a:lstStyle>
            <a:lvl1pPr lvl="0" rtl="0" algn="ctr">
              <a:lnSpc>
                <a:spcPct val="100000"/>
              </a:lnSpc>
              <a:spcBef>
                <a:spcPts val="0"/>
              </a:spcBef>
              <a:spcAft>
                <a:spcPts val="0"/>
              </a:spcAft>
              <a:buNone/>
              <a:defRPr sz="1400"/>
            </a:lvl1pPr>
            <a:lvl2pPr lvl="1" rtl="0" algn="ctr">
              <a:lnSpc>
                <a:spcPct val="100000"/>
              </a:lnSpc>
              <a:spcBef>
                <a:spcPts val="0"/>
              </a:spcBef>
              <a:spcAft>
                <a:spcPts val="0"/>
              </a:spcAft>
              <a:buNone/>
              <a:defRPr sz="1400"/>
            </a:lvl2pPr>
            <a:lvl3pPr lvl="2" rtl="0" algn="ctr">
              <a:lnSpc>
                <a:spcPct val="100000"/>
              </a:lnSpc>
              <a:spcBef>
                <a:spcPts val="0"/>
              </a:spcBef>
              <a:spcAft>
                <a:spcPts val="0"/>
              </a:spcAft>
              <a:buNone/>
              <a:defRPr sz="1400"/>
            </a:lvl3pPr>
            <a:lvl4pPr lvl="3" rtl="0" algn="ctr">
              <a:lnSpc>
                <a:spcPct val="100000"/>
              </a:lnSpc>
              <a:spcBef>
                <a:spcPts val="0"/>
              </a:spcBef>
              <a:spcAft>
                <a:spcPts val="0"/>
              </a:spcAft>
              <a:buNone/>
              <a:defRPr sz="1400"/>
            </a:lvl4pPr>
            <a:lvl5pPr lvl="4" rtl="0" algn="ctr">
              <a:lnSpc>
                <a:spcPct val="100000"/>
              </a:lnSpc>
              <a:spcBef>
                <a:spcPts val="0"/>
              </a:spcBef>
              <a:spcAft>
                <a:spcPts val="0"/>
              </a:spcAft>
              <a:buNone/>
              <a:defRPr sz="1400"/>
            </a:lvl5pPr>
            <a:lvl6pPr lvl="5" rtl="0" algn="ctr">
              <a:lnSpc>
                <a:spcPct val="100000"/>
              </a:lnSpc>
              <a:spcBef>
                <a:spcPts val="0"/>
              </a:spcBef>
              <a:spcAft>
                <a:spcPts val="0"/>
              </a:spcAft>
              <a:buNone/>
              <a:defRPr sz="1400"/>
            </a:lvl6pPr>
            <a:lvl7pPr lvl="6" rtl="0" algn="ctr">
              <a:lnSpc>
                <a:spcPct val="100000"/>
              </a:lnSpc>
              <a:spcBef>
                <a:spcPts val="0"/>
              </a:spcBef>
              <a:spcAft>
                <a:spcPts val="0"/>
              </a:spcAft>
              <a:buNone/>
              <a:defRPr sz="1400"/>
            </a:lvl7pPr>
            <a:lvl8pPr lvl="7" rtl="0" algn="ctr">
              <a:lnSpc>
                <a:spcPct val="100000"/>
              </a:lnSpc>
              <a:spcBef>
                <a:spcPts val="0"/>
              </a:spcBef>
              <a:spcAft>
                <a:spcPts val="0"/>
              </a:spcAft>
              <a:buNone/>
              <a:defRPr sz="1400"/>
            </a:lvl8pPr>
            <a:lvl9pPr lvl="8" rtl="0" algn="ctr">
              <a:lnSpc>
                <a:spcPct val="100000"/>
              </a:lnSpc>
              <a:spcBef>
                <a:spcPts val="0"/>
              </a:spcBef>
              <a:spcAft>
                <a:spcPts val="0"/>
              </a:spcAft>
              <a:buNone/>
              <a:defRPr sz="1400"/>
            </a:lvl9pPr>
          </a:lstStyle>
          <a:p/>
        </p:txBody>
      </p:sp>
      <p:sp>
        <p:nvSpPr>
          <p:cNvPr id="3357" name="Google Shape;3357;p302"/>
          <p:cNvSpPr txBox="1"/>
          <p:nvPr>
            <p:ph idx="5"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9pPr>
          </a:lstStyle>
          <a:p/>
        </p:txBody>
      </p:sp>
      <p:sp>
        <p:nvSpPr>
          <p:cNvPr id="3358" name="Google Shape;3358;p302"/>
          <p:cNvSpPr txBox="1"/>
          <p:nvPr>
            <p:ph type="title"/>
          </p:nvPr>
        </p:nvSpPr>
        <p:spPr>
          <a:xfrm>
            <a:off x="663788" y="82526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1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sp>
        <p:nvSpPr>
          <p:cNvPr id="3359" name="Google Shape;3359;p302"/>
          <p:cNvSpPr txBox="1"/>
          <p:nvPr>
            <p:ph idx="6" type="subTitle"/>
          </p:nvPr>
        </p:nvSpPr>
        <p:spPr>
          <a:xfrm>
            <a:off x="663844" y="1240163"/>
            <a:ext cx="7816500" cy="2190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blank">
  <p:cSld name="CUSTOM_4_18">
    <p:spTree>
      <p:nvGrpSpPr>
        <p:cNvPr id="3360" name="Shape 3360"/>
        <p:cNvGrpSpPr/>
        <p:nvPr/>
      </p:nvGrpSpPr>
      <p:grpSpPr>
        <a:xfrm>
          <a:off x="0" y="0"/>
          <a:ext cx="0" cy="0"/>
          <a:chOff x="0" y="0"/>
          <a:chExt cx="0" cy="0"/>
        </a:xfrm>
      </p:grpSpPr>
      <p:sp>
        <p:nvSpPr>
          <p:cNvPr id="3361" name="Google Shape;3361;p303"/>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9pPr>
          </a:lstStyle>
          <a:p/>
        </p:txBody>
      </p:sp>
      <p:cxnSp>
        <p:nvCxnSpPr>
          <p:cNvPr id="3362" name="Google Shape;3362;p303"/>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3363" name="Google Shape;3363;p303"/>
          <p:cNvCxnSpPr/>
          <p:nvPr/>
        </p:nvCxnSpPr>
        <p:spPr>
          <a:xfrm rot="10800000">
            <a:off x="335825" y="4801200"/>
            <a:ext cx="0" cy="342300"/>
          </a:xfrm>
          <a:prstGeom prst="straightConnector1">
            <a:avLst/>
          </a:prstGeom>
          <a:noFill/>
          <a:ln cap="flat" cmpd="sng" w="9525">
            <a:solidFill>
              <a:schemeClr val="accent1"/>
            </a:solidFill>
            <a:prstDash val="solid"/>
            <a:round/>
            <a:headEnd len="med" w="med" type="none"/>
            <a:tailEnd len="med" w="med" type="none"/>
          </a:ln>
        </p:spPr>
      </p:cxnSp>
      <p:sp>
        <p:nvSpPr>
          <p:cNvPr id="3364" name="Google Shape;3364;p303"/>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3365" name="Google Shape;3365;p303"/>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3366" name="Google Shape;3366;p303"/>
          <p:cNvSpPr txBox="1"/>
          <p:nvPr>
            <p:ph idx="2" type="subTitle"/>
          </p:nvPr>
        </p:nvSpPr>
        <p:spPr>
          <a:xfrm>
            <a:off x="663788" y="4627163"/>
            <a:ext cx="6001800" cy="4200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subhead, and body">
  <p:cSld name="CUSTOM_4_17">
    <p:spTree>
      <p:nvGrpSpPr>
        <p:cNvPr id="3367" name="Shape 3367"/>
        <p:cNvGrpSpPr/>
        <p:nvPr/>
      </p:nvGrpSpPr>
      <p:grpSpPr>
        <a:xfrm>
          <a:off x="0" y="0"/>
          <a:ext cx="0" cy="0"/>
          <a:chOff x="0" y="0"/>
          <a:chExt cx="0" cy="0"/>
        </a:xfrm>
      </p:grpSpPr>
      <p:sp>
        <p:nvSpPr>
          <p:cNvPr id="3368" name="Google Shape;3368;p304"/>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9pPr>
          </a:lstStyle>
          <a:p/>
        </p:txBody>
      </p:sp>
      <p:sp>
        <p:nvSpPr>
          <p:cNvPr id="3369" name="Google Shape;3369;p304"/>
          <p:cNvSpPr txBox="1"/>
          <p:nvPr>
            <p:ph type="title"/>
          </p:nvPr>
        </p:nvSpPr>
        <p:spPr>
          <a:xfrm>
            <a:off x="663788" y="82526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1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cxnSp>
        <p:nvCxnSpPr>
          <p:cNvPr id="3370" name="Google Shape;3370;p304"/>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3371" name="Google Shape;3371;p304"/>
          <p:cNvCxnSpPr/>
          <p:nvPr/>
        </p:nvCxnSpPr>
        <p:spPr>
          <a:xfrm rot="10800000">
            <a:off x="335825" y="4801200"/>
            <a:ext cx="0" cy="342300"/>
          </a:xfrm>
          <a:prstGeom prst="straightConnector1">
            <a:avLst/>
          </a:prstGeom>
          <a:noFill/>
          <a:ln cap="flat" cmpd="sng" w="9525">
            <a:solidFill>
              <a:schemeClr val="accent1"/>
            </a:solidFill>
            <a:prstDash val="solid"/>
            <a:round/>
            <a:headEnd len="med" w="med" type="none"/>
            <a:tailEnd len="med" w="med" type="none"/>
          </a:ln>
        </p:spPr>
      </p:cxnSp>
      <p:sp>
        <p:nvSpPr>
          <p:cNvPr id="3372" name="Google Shape;3372;p304"/>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3373" name="Google Shape;3373;p304"/>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3374" name="Google Shape;3374;p304"/>
          <p:cNvSpPr txBox="1"/>
          <p:nvPr>
            <p:ph idx="2" type="subTitle"/>
          </p:nvPr>
        </p:nvSpPr>
        <p:spPr>
          <a:xfrm>
            <a:off x="663844" y="1240163"/>
            <a:ext cx="7816500" cy="2190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
        <p:nvSpPr>
          <p:cNvPr id="3375" name="Google Shape;3375;p304"/>
          <p:cNvSpPr txBox="1"/>
          <p:nvPr>
            <p:ph idx="3" type="subTitle"/>
          </p:nvPr>
        </p:nvSpPr>
        <p:spPr>
          <a:xfrm>
            <a:off x="663788" y="4627163"/>
            <a:ext cx="6001800" cy="4200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
        <p:nvSpPr>
          <p:cNvPr id="3376" name="Google Shape;3376;p304"/>
          <p:cNvSpPr txBox="1"/>
          <p:nvPr>
            <p:ph idx="4" type="body"/>
          </p:nvPr>
        </p:nvSpPr>
        <p:spPr>
          <a:xfrm>
            <a:off x="1828800" y="1714500"/>
            <a:ext cx="5486400" cy="2743200"/>
          </a:xfrm>
          <a:prstGeom prst="rect">
            <a:avLst/>
          </a:prstGeom>
        </p:spPr>
        <p:txBody>
          <a:bodyPr anchorCtr="0" anchor="t" bIns="0" lIns="0" spcFirstLastPara="1" rIns="0" wrap="square" tIns="0">
            <a:noAutofit/>
          </a:bodyPr>
          <a:lstStyle>
            <a:lvl1pPr indent="-317500" lvl="0" marL="457200" rtl="0">
              <a:lnSpc>
                <a:spcPct val="135000"/>
              </a:lnSpc>
              <a:spcBef>
                <a:spcPts val="800"/>
              </a:spcBef>
              <a:spcAft>
                <a:spcPts val="0"/>
              </a:spcAft>
              <a:buSzPts val="1400"/>
              <a:buChar char="▸"/>
              <a:defRPr/>
            </a:lvl1pPr>
            <a:lvl2pPr indent="-317500" lvl="1" marL="914400" rtl="0">
              <a:lnSpc>
                <a:spcPct val="135000"/>
              </a:lnSpc>
              <a:spcBef>
                <a:spcPts val="800"/>
              </a:spcBef>
              <a:spcAft>
                <a:spcPts val="0"/>
              </a:spcAft>
              <a:buSzPts val="1400"/>
              <a:buChar char="･"/>
              <a:defRPr/>
            </a:lvl2pPr>
            <a:lvl3pPr indent="-317500" lvl="2" marL="1371600" rtl="0">
              <a:lnSpc>
                <a:spcPct val="135000"/>
              </a:lnSpc>
              <a:spcBef>
                <a:spcPts val="800"/>
              </a:spcBef>
              <a:spcAft>
                <a:spcPts val="0"/>
              </a:spcAft>
              <a:buSzPts val="1400"/>
              <a:buChar char="･"/>
              <a:defRPr/>
            </a:lvl3pPr>
            <a:lvl4pPr indent="-317500" lvl="3" marL="1828800" rtl="0">
              <a:lnSpc>
                <a:spcPct val="135000"/>
              </a:lnSpc>
              <a:spcBef>
                <a:spcPts val="800"/>
              </a:spcBef>
              <a:spcAft>
                <a:spcPts val="0"/>
              </a:spcAft>
              <a:buSzPts val="1400"/>
              <a:buChar char="･"/>
              <a:defRPr/>
            </a:lvl4pPr>
            <a:lvl5pPr indent="-317500" lvl="4" marL="2286000" rtl="0">
              <a:lnSpc>
                <a:spcPct val="135000"/>
              </a:lnSpc>
              <a:spcBef>
                <a:spcPts val="800"/>
              </a:spcBef>
              <a:spcAft>
                <a:spcPts val="0"/>
              </a:spcAft>
              <a:buSzPts val="1400"/>
              <a:buChar char="･"/>
              <a:defRPr/>
            </a:lvl5pPr>
            <a:lvl6pPr indent="-317500" lvl="5" marL="2743200" rtl="0">
              <a:lnSpc>
                <a:spcPct val="135000"/>
              </a:lnSpc>
              <a:spcBef>
                <a:spcPts val="800"/>
              </a:spcBef>
              <a:spcAft>
                <a:spcPts val="0"/>
              </a:spcAft>
              <a:buSzPts val="1400"/>
              <a:buChar char="･"/>
              <a:defRPr/>
            </a:lvl6pPr>
            <a:lvl7pPr indent="-317500" lvl="6" marL="3200400" rtl="0">
              <a:lnSpc>
                <a:spcPct val="135000"/>
              </a:lnSpc>
              <a:spcBef>
                <a:spcPts val="800"/>
              </a:spcBef>
              <a:spcAft>
                <a:spcPts val="0"/>
              </a:spcAft>
              <a:buSzPts val="1400"/>
              <a:buChar char="･"/>
              <a:defRPr/>
            </a:lvl7pPr>
            <a:lvl8pPr indent="-317500" lvl="7" marL="3657600" rtl="0">
              <a:lnSpc>
                <a:spcPct val="135000"/>
              </a:lnSpc>
              <a:spcBef>
                <a:spcPts val="800"/>
              </a:spcBef>
              <a:spcAft>
                <a:spcPts val="0"/>
              </a:spcAft>
              <a:buSzPts val="1400"/>
              <a:buChar char="･"/>
              <a:defRPr/>
            </a:lvl8pPr>
            <a:lvl9pPr indent="-317500" lvl="8" marL="4114800" rtl="0">
              <a:lnSpc>
                <a:spcPct val="135000"/>
              </a:lnSpc>
              <a:spcBef>
                <a:spcPts val="800"/>
              </a:spcBef>
              <a:spcAft>
                <a:spcPts val="800"/>
              </a:spcAft>
              <a:buSzPts val="1400"/>
              <a:buChar char="･"/>
              <a:defRPr/>
            </a:lvl9pPr>
          </a:lstStyle>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and body">
  <p:cSld name="CUSTOM_4_17_2">
    <p:spTree>
      <p:nvGrpSpPr>
        <p:cNvPr id="3377" name="Shape 3377"/>
        <p:cNvGrpSpPr/>
        <p:nvPr/>
      </p:nvGrpSpPr>
      <p:grpSpPr>
        <a:xfrm>
          <a:off x="0" y="0"/>
          <a:ext cx="0" cy="0"/>
          <a:chOff x="0" y="0"/>
          <a:chExt cx="0" cy="0"/>
        </a:xfrm>
      </p:grpSpPr>
      <p:cxnSp>
        <p:nvCxnSpPr>
          <p:cNvPr id="3378" name="Google Shape;3378;p305"/>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3379" name="Google Shape;3379;p305"/>
          <p:cNvCxnSpPr/>
          <p:nvPr/>
        </p:nvCxnSpPr>
        <p:spPr>
          <a:xfrm rot="10800000">
            <a:off x="335825" y="4801200"/>
            <a:ext cx="0" cy="342300"/>
          </a:xfrm>
          <a:prstGeom prst="straightConnector1">
            <a:avLst/>
          </a:prstGeom>
          <a:noFill/>
          <a:ln cap="flat" cmpd="sng" w="9525">
            <a:solidFill>
              <a:schemeClr val="accent1"/>
            </a:solidFill>
            <a:prstDash val="solid"/>
            <a:round/>
            <a:headEnd len="med" w="med" type="none"/>
            <a:tailEnd len="med" w="med" type="none"/>
          </a:ln>
        </p:spPr>
      </p:cxnSp>
      <p:sp>
        <p:nvSpPr>
          <p:cNvPr id="3380" name="Google Shape;3380;p305"/>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3381" name="Google Shape;3381;p305"/>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3382" name="Google Shape;3382;p305"/>
          <p:cNvSpPr txBox="1"/>
          <p:nvPr>
            <p:ph idx="1" type="subTitle"/>
          </p:nvPr>
        </p:nvSpPr>
        <p:spPr>
          <a:xfrm>
            <a:off x="663788" y="4627163"/>
            <a:ext cx="6001800" cy="4200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
        <p:nvSpPr>
          <p:cNvPr id="3383" name="Google Shape;3383;p305"/>
          <p:cNvSpPr txBox="1"/>
          <p:nvPr>
            <p:ph idx="2"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9pPr>
          </a:lstStyle>
          <a:p/>
        </p:txBody>
      </p:sp>
      <p:sp>
        <p:nvSpPr>
          <p:cNvPr id="3384" name="Google Shape;3384;p305"/>
          <p:cNvSpPr txBox="1"/>
          <p:nvPr>
            <p:ph type="title"/>
          </p:nvPr>
        </p:nvSpPr>
        <p:spPr>
          <a:xfrm>
            <a:off x="663788" y="82526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1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sp>
        <p:nvSpPr>
          <p:cNvPr id="3385" name="Google Shape;3385;p305"/>
          <p:cNvSpPr txBox="1"/>
          <p:nvPr>
            <p:ph idx="3" type="body"/>
          </p:nvPr>
        </p:nvSpPr>
        <p:spPr>
          <a:xfrm>
            <a:off x="1828800" y="1714500"/>
            <a:ext cx="5486400" cy="2743200"/>
          </a:xfrm>
          <a:prstGeom prst="rect">
            <a:avLst/>
          </a:prstGeom>
        </p:spPr>
        <p:txBody>
          <a:bodyPr anchorCtr="0" anchor="t" bIns="0" lIns="0" spcFirstLastPara="1" rIns="0" wrap="square" tIns="0">
            <a:noAutofit/>
          </a:bodyPr>
          <a:lstStyle>
            <a:lvl1pPr indent="-317500" lvl="0" marL="457200" rtl="0">
              <a:lnSpc>
                <a:spcPct val="135000"/>
              </a:lnSpc>
              <a:spcBef>
                <a:spcPts val="800"/>
              </a:spcBef>
              <a:spcAft>
                <a:spcPts val="0"/>
              </a:spcAft>
              <a:buSzPts val="1400"/>
              <a:buChar char="▸"/>
              <a:defRPr/>
            </a:lvl1pPr>
            <a:lvl2pPr indent="-317500" lvl="1" marL="914400" rtl="0">
              <a:lnSpc>
                <a:spcPct val="135000"/>
              </a:lnSpc>
              <a:spcBef>
                <a:spcPts val="800"/>
              </a:spcBef>
              <a:spcAft>
                <a:spcPts val="0"/>
              </a:spcAft>
              <a:buSzPts val="1400"/>
              <a:buChar char="･"/>
              <a:defRPr/>
            </a:lvl2pPr>
            <a:lvl3pPr indent="-317500" lvl="2" marL="1371600" rtl="0">
              <a:lnSpc>
                <a:spcPct val="135000"/>
              </a:lnSpc>
              <a:spcBef>
                <a:spcPts val="800"/>
              </a:spcBef>
              <a:spcAft>
                <a:spcPts val="0"/>
              </a:spcAft>
              <a:buSzPts val="1400"/>
              <a:buChar char="･"/>
              <a:defRPr/>
            </a:lvl3pPr>
            <a:lvl4pPr indent="-317500" lvl="3" marL="1828800" rtl="0">
              <a:lnSpc>
                <a:spcPct val="135000"/>
              </a:lnSpc>
              <a:spcBef>
                <a:spcPts val="800"/>
              </a:spcBef>
              <a:spcAft>
                <a:spcPts val="0"/>
              </a:spcAft>
              <a:buSzPts val="1400"/>
              <a:buChar char="･"/>
              <a:defRPr/>
            </a:lvl4pPr>
            <a:lvl5pPr indent="-317500" lvl="4" marL="2286000" rtl="0">
              <a:lnSpc>
                <a:spcPct val="135000"/>
              </a:lnSpc>
              <a:spcBef>
                <a:spcPts val="800"/>
              </a:spcBef>
              <a:spcAft>
                <a:spcPts val="0"/>
              </a:spcAft>
              <a:buSzPts val="1400"/>
              <a:buChar char="･"/>
              <a:defRPr/>
            </a:lvl5pPr>
            <a:lvl6pPr indent="-317500" lvl="5" marL="2743200" rtl="0">
              <a:lnSpc>
                <a:spcPct val="135000"/>
              </a:lnSpc>
              <a:spcBef>
                <a:spcPts val="800"/>
              </a:spcBef>
              <a:spcAft>
                <a:spcPts val="0"/>
              </a:spcAft>
              <a:buSzPts val="1400"/>
              <a:buChar char="･"/>
              <a:defRPr/>
            </a:lvl6pPr>
            <a:lvl7pPr indent="-317500" lvl="6" marL="3200400" rtl="0">
              <a:lnSpc>
                <a:spcPct val="135000"/>
              </a:lnSpc>
              <a:spcBef>
                <a:spcPts val="800"/>
              </a:spcBef>
              <a:spcAft>
                <a:spcPts val="0"/>
              </a:spcAft>
              <a:buSzPts val="1400"/>
              <a:buChar char="･"/>
              <a:defRPr/>
            </a:lvl7pPr>
            <a:lvl8pPr indent="-317500" lvl="7" marL="3657600" rtl="0">
              <a:lnSpc>
                <a:spcPct val="135000"/>
              </a:lnSpc>
              <a:spcBef>
                <a:spcPts val="800"/>
              </a:spcBef>
              <a:spcAft>
                <a:spcPts val="0"/>
              </a:spcAft>
              <a:buSzPts val="1400"/>
              <a:buChar char="･"/>
              <a:defRPr/>
            </a:lvl8pPr>
            <a:lvl9pPr indent="-317500" lvl="8" marL="4114800" rtl="0">
              <a:lnSpc>
                <a:spcPct val="135000"/>
              </a:lnSpc>
              <a:spcBef>
                <a:spcPts val="800"/>
              </a:spcBef>
              <a:spcAft>
                <a:spcPts val="800"/>
              </a:spcAft>
              <a:buSzPts val="1400"/>
              <a:buChar char="･"/>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2 divider D">
  <p:cSld name="CUSTOM_3">
    <p:bg>
      <p:bgPr>
        <a:blipFill>
          <a:blip r:embed="rId2">
            <a:alphaModFix/>
          </a:blip>
          <a:stretch>
            <a:fillRect/>
          </a:stretch>
        </a:blipFill>
      </p:bgPr>
    </p:bg>
    <p:spTree>
      <p:nvGrpSpPr>
        <p:cNvPr id="195" name="Shape 195"/>
        <p:cNvGrpSpPr/>
        <p:nvPr/>
      </p:nvGrpSpPr>
      <p:grpSpPr>
        <a:xfrm>
          <a:off x="0" y="0"/>
          <a:ext cx="0" cy="0"/>
          <a:chOff x="0" y="0"/>
          <a:chExt cx="0" cy="0"/>
        </a:xfrm>
      </p:grpSpPr>
      <p:sp>
        <p:nvSpPr>
          <p:cNvPr id="196" name="Google Shape;196;p31"/>
          <p:cNvSpPr txBox="1"/>
          <p:nvPr>
            <p:ph type="title"/>
          </p:nvPr>
        </p:nvSpPr>
        <p:spPr>
          <a:xfrm>
            <a:off x="1557019" y="1412438"/>
            <a:ext cx="5994000" cy="23034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None/>
              <a:defRPr sz="4100">
                <a:solidFill>
                  <a:schemeClr val="accent1"/>
                </a:solidFill>
              </a:defRPr>
            </a:lvl1pPr>
            <a:lvl2pPr lvl="1" rtl="0">
              <a:lnSpc>
                <a:spcPct val="100000"/>
              </a:lnSpc>
              <a:spcBef>
                <a:spcPts val="0"/>
              </a:spcBef>
              <a:spcAft>
                <a:spcPts val="0"/>
              </a:spcAft>
              <a:buNone/>
              <a:defRPr sz="4100">
                <a:solidFill>
                  <a:schemeClr val="accent1"/>
                </a:solidFill>
              </a:defRPr>
            </a:lvl2pPr>
            <a:lvl3pPr lvl="2" rtl="0">
              <a:lnSpc>
                <a:spcPct val="100000"/>
              </a:lnSpc>
              <a:spcBef>
                <a:spcPts val="0"/>
              </a:spcBef>
              <a:spcAft>
                <a:spcPts val="0"/>
              </a:spcAft>
              <a:buNone/>
              <a:defRPr sz="4100">
                <a:solidFill>
                  <a:schemeClr val="accent1"/>
                </a:solidFill>
              </a:defRPr>
            </a:lvl3pPr>
            <a:lvl4pPr lvl="3" rtl="0">
              <a:lnSpc>
                <a:spcPct val="100000"/>
              </a:lnSpc>
              <a:spcBef>
                <a:spcPts val="0"/>
              </a:spcBef>
              <a:spcAft>
                <a:spcPts val="0"/>
              </a:spcAft>
              <a:buNone/>
              <a:defRPr sz="4100">
                <a:solidFill>
                  <a:schemeClr val="accent1"/>
                </a:solidFill>
              </a:defRPr>
            </a:lvl4pPr>
            <a:lvl5pPr lvl="4" rtl="0">
              <a:lnSpc>
                <a:spcPct val="100000"/>
              </a:lnSpc>
              <a:spcBef>
                <a:spcPts val="0"/>
              </a:spcBef>
              <a:spcAft>
                <a:spcPts val="0"/>
              </a:spcAft>
              <a:buNone/>
              <a:defRPr sz="4100">
                <a:solidFill>
                  <a:schemeClr val="accent1"/>
                </a:solidFill>
              </a:defRPr>
            </a:lvl5pPr>
            <a:lvl6pPr lvl="5" rtl="0">
              <a:lnSpc>
                <a:spcPct val="100000"/>
              </a:lnSpc>
              <a:spcBef>
                <a:spcPts val="0"/>
              </a:spcBef>
              <a:spcAft>
                <a:spcPts val="0"/>
              </a:spcAft>
              <a:buNone/>
              <a:defRPr sz="4100">
                <a:solidFill>
                  <a:schemeClr val="accent1"/>
                </a:solidFill>
              </a:defRPr>
            </a:lvl6pPr>
            <a:lvl7pPr lvl="6" rtl="0">
              <a:lnSpc>
                <a:spcPct val="100000"/>
              </a:lnSpc>
              <a:spcBef>
                <a:spcPts val="0"/>
              </a:spcBef>
              <a:spcAft>
                <a:spcPts val="0"/>
              </a:spcAft>
              <a:buNone/>
              <a:defRPr sz="4100">
                <a:solidFill>
                  <a:schemeClr val="accent1"/>
                </a:solidFill>
              </a:defRPr>
            </a:lvl7pPr>
            <a:lvl8pPr lvl="7" rtl="0">
              <a:lnSpc>
                <a:spcPct val="100000"/>
              </a:lnSpc>
              <a:spcBef>
                <a:spcPts val="0"/>
              </a:spcBef>
              <a:spcAft>
                <a:spcPts val="0"/>
              </a:spcAft>
              <a:buNone/>
              <a:defRPr sz="4100">
                <a:solidFill>
                  <a:schemeClr val="accent1"/>
                </a:solidFill>
              </a:defRPr>
            </a:lvl8pPr>
            <a:lvl9pPr lvl="8" rtl="0">
              <a:lnSpc>
                <a:spcPct val="100000"/>
              </a:lnSpc>
              <a:spcBef>
                <a:spcPts val="0"/>
              </a:spcBef>
              <a:spcAft>
                <a:spcPts val="0"/>
              </a:spcAft>
              <a:buNone/>
              <a:defRPr sz="4100">
                <a:solidFill>
                  <a:schemeClr val="accent1"/>
                </a:solidFill>
              </a:defRPr>
            </a:lvl9pPr>
          </a:lstStyle>
          <a:p/>
        </p:txBody>
      </p:sp>
      <p:cxnSp>
        <p:nvCxnSpPr>
          <p:cNvPr id="197" name="Google Shape;197;p31"/>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198" name="Google Shape;198;p31"/>
          <p:cNvSpPr txBox="1"/>
          <p:nvPr>
            <p:ph idx="1" type="subTitle"/>
          </p:nvPr>
        </p:nvSpPr>
        <p:spPr>
          <a:xfrm rot="5400000">
            <a:off x="-1603762" y="1603800"/>
            <a:ext cx="3861600" cy="654000"/>
          </a:xfrm>
          <a:prstGeom prst="rect">
            <a:avLst/>
          </a:prstGeom>
        </p:spPr>
        <p:txBody>
          <a:bodyPr anchorCtr="0" anchor="ctr" bIns="68575" lIns="377175" spcFirstLastPara="1" rIns="68575" wrap="square" tIns="68575">
            <a:normAutofit/>
          </a:bodyPr>
          <a:lstStyle>
            <a:lvl1pPr lvl="0"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9pPr>
          </a:lstStyle>
          <a:p/>
        </p:txBody>
      </p:sp>
      <p:pic>
        <p:nvPicPr>
          <p:cNvPr id="199" name="Google Shape;199;p31"/>
          <p:cNvPicPr preferRelativeResize="0"/>
          <p:nvPr/>
        </p:nvPicPr>
        <p:blipFill rotWithShape="1">
          <a:blip r:embed="rId3">
            <a:alphaModFix/>
          </a:blip>
          <a:srcRect b="317" l="0" r="0" t="327"/>
          <a:stretch/>
        </p:blipFill>
        <p:spPr>
          <a:xfrm>
            <a:off x="8033460" y="4734938"/>
            <a:ext cx="731870" cy="171086"/>
          </a:xfrm>
          <a:prstGeom prst="rect">
            <a:avLst/>
          </a:prstGeom>
          <a:noFill/>
          <a:ln>
            <a:noFill/>
          </a:ln>
        </p:spPr>
      </p:pic>
      <p:cxnSp>
        <p:nvCxnSpPr>
          <p:cNvPr id="200" name="Google Shape;200;p31"/>
          <p:cNvCxnSpPr/>
          <p:nvPr/>
        </p:nvCxnSpPr>
        <p:spPr>
          <a:xfrm>
            <a:off x="1557019" y="1240275"/>
            <a:ext cx="1043100" cy="0"/>
          </a:xfrm>
          <a:prstGeom prst="straightConnector1">
            <a:avLst/>
          </a:prstGeom>
          <a:noFill/>
          <a:ln cap="flat" cmpd="sng" w="9525">
            <a:solidFill>
              <a:srgbClr val="EE0000"/>
            </a:solidFill>
            <a:prstDash val="solid"/>
            <a:round/>
            <a:headEnd len="med" w="med" type="none"/>
            <a:tailEnd len="med" w="med" type="none"/>
          </a:ln>
        </p:spPr>
      </p:cxnSp>
      <p:sp>
        <p:nvSpPr>
          <p:cNvPr id="201" name="Google Shape;201;p31"/>
          <p:cNvSpPr txBox="1"/>
          <p:nvPr>
            <p:ph idx="12" type="sldNum"/>
          </p:nvPr>
        </p:nvSpPr>
        <p:spPr>
          <a:xfrm>
            <a:off x="61481" y="4627167"/>
            <a:ext cx="548700" cy="107700"/>
          </a:xfrm>
          <a:prstGeom prst="rect">
            <a:avLst/>
          </a:prstGeom>
        </p:spPr>
        <p:txBody>
          <a:bodyPr anchorCtr="0" anchor="b" bIns="0" lIns="0" spcFirstLastPara="1" rIns="0" wrap="square" tIns="0">
            <a:normAutofit/>
          </a:bodyPr>
          <a:lstStyle>
            <a:lvl1pPr lvl="0" rtl="0" algn="ctr">
              <a:buNone/>
              <a:defRPr sz="600">
                <a:solidFill>
                  <a:srgbClr val="FFFFFF"/>
                </a:solidFill>
                <a:latin typeface="Red Hat Text Medium"/>
                <a:ea typeface="Red Hat Text Medium"/>
                <a:cs typeface="Red Hat Text Medium"/>
                <a:sym typeface="Red Hat Text Medium"/>
              </a:defRPr>
            </a:lvl1pPr>
            <a:lvl2pPr lvl="1" rtl="0" algn="ctr">
              <a:buNone/>
              <a:defRPr sz="600">
                <a:solidFill>
                  <a:srgbClr val="FFFFFF"/>
                </a:solidFill>
                <a:latin typeface="Red Hat Text Medium"/>
                <a:ea typeface="Red Hat Text Medium"/>
                <a:cs typeface="Red Hat Text Medium"/>
                <a:sym typeface="Red Hat Text Medium"/>
              </a:defRPr>
            </a:lvl2pPr>
            <a:lvl3pPr lvl="2" rtl="0" algn="ctr">
              <a:buNone/>
              <a:defRPr sz="600">
                <a:solidFill>
                  <a:srgbClr val="FFFFFF"/>
                </a:solidFill>
                <a:latin typeface="Red Hat Text Medium"/>
                <a:ea typeface="Red Hat Text Medium"/>
                <a:cs typeface="Red Hat Text Medium"/>
                <a:sym typeface="Red Hat Text Medium"/>
              </a:defRPr>
            </a:lvl3pPr>
            <a:lvl4pPr lvl="3" rtl="0" algn="ctr">
              <a:buNone/>
              <a:defRPr sz="600">
                <a:solidFill>
                  <a:srgbClr val="FFFFFF"/>
                </a:solidFill>
                <a:latin typeface="Red Hat Text Medium"/>
                <a:ea typeface="Red Hat Text Medium"/>
                <a:cs typeface="Red Hat Text Medium"/>
                <a:sym typeface="Red Hat Text Medium"/>
              </a:defRPr>
            </a:lvl4pPr>
            <a:lvl5pPr lvl="4" rtl="0" algn="ctr">
              <a:buNone/>
              <a:defRPr sz="600">
                <a:solidFill>
                  <a:srgbClr val="FFFFFF"/>
                </a:solidFill>
                <a:latin typeface="Red Hat Text Medium"/>
                <a:ea typeface="Red Hat Text Medium"/>
                <a:cs typeface="Red Hat Text Medium"/>
                <a:sym typeface="Red Hat Text Medium"/>
              </a:defRPr>
            </a:lvl5pPr>
            <a:lvl6pPr lvl="5" rtl="0" algn="ctr">
              <a:buNone/>
              <a:defRPr sz="600">
                <a:solidFill>
                  <a:srgbClr val="FFFFFF"/>
                </a:solidFill>
                <a:latin typeface="Red Hat Text Medium"/>
                <a:ea typeface="Red Hat Text Medium"/>
                <a:cs typeface="Red Hat Text Medium"/>
                <a:sym typeface="Red Hat Text Medium"/>
              </a:defRPr>
            </a:lvl6pPr>
            <a:lvl7pPr lvl="6" rtl="0" algn="ctr">
              <a:buNone/>
              <a:defRPr sz="600">
                <a:solidFill>
                  <a:srgbClr val="FFFFFF"/>
                </a:solidFill>
                <a:latin typeface="Red Hat Text Medium"/>
                <a:ea typeface="Red Hat Text Medium"/>
                <a:cs typeface="Red Hat Text Medium"/>
                <a:sym typeface="Red Hat Text Medium"/>
              </a:defRPr>
            </a:lvl7pPr>
            <a:lvl8pPr lvl="7" rtl="0" algn="ctr">
              <a:buNone/>
              <a:defRPr sz="600">
                <a:solidFill>
                  <a:srgbClr val="FFFFFF"/>
                </a:solidFill>
                <a:latin typeface="Red Hat Text Medium"/>
                <a:ea typeface="Red Hat Text Medium"/>
                <a:cs typeface="Red Hat Text Medium"/>
                <a:sym typeface="Red Hat Text Medium"/>
              </a:defRPr>
            </a:lvl8pPr>
            <a:lvl9pPr lvl="8" rtl="0" algn="ctr">
              <a:buNone/>
              <a:defRPr sz="600">
                <a:solidFill>
                  <a:srgbClr val="FFFFFF"/>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body">
  <p:cSld name="CUSTOM_4_17_2_1">
    <p:spTree>
      <p:nvGrpSpPr>
        <p:cNvPr id="3386" name="Shape 3386"/>
        <p:cNvGrpSpPr/>
        <p:nvPr/>
      </p:nvGrpSpPr>
      <p:grpSpPr>
        <a:xfrm>
          <a:off x="0" y="0"/>
          <a:ext cx="0" cy="0"/>
          <a:chOff x="0" y="0"/>
          <a:chExt cx="0" cy="0"/>
        </a:xfrm>
      </p:grpSpPr>
      <p:sp>
        <p:nvSpPr>
          <p:cNvPr id="3387" name="Google Shape;3387;p306"/>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p:txBody>
      </p:sp>
      <p:cxnSp>
        <p:nvCxnSpPr>
          <p:cNvPr id="3388" name="Google Shape;3388;p306"/>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3389" name="Google Shape;3389;p306"/>
          <p:cNvCxnSpPr/>
          <p:nvPr/>
        </p:nvCxnSpPr>
        <p:spPr>
          <a:xfrm rot="10800000">
            <a:off x="335825" y="4801200"/>
            <a:ext cx="0" cy="342300"/>
          </a:xfrm>
          <a:prstGeom prst="straightConnector1">
            <a:avLst/>
          </a:prstGeom>
          <a:noFill/>
          <a:ln cap="flat" cmpd="sng" w="9525">
            <a:solidFill>
              <a:schemeClr val="accent1"/>
            </a:solidFill>
            <a:prstDash val="solid"/>
            <a:round/>
            <a:headEnd len="med" w="med" type="none"/>
            <a:tailEnd len="med" w="med" type="none"/>
          </a:ln>
        </p:spPr>
      </p:cxnSp>
      <p:sp>
        <p:nvSpPr>
          <p:cNvPr id="3390" name="Google Shape;3390;p306"/>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3391" name="Google Shape;3391;p306"/>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3392" name="Google Shape;3392;p306"/>
          <p:cNvSpPr txBox="1"/>
          <p:nvPr>
            <p:ph idx="2" type="subTitle"/>
          </p:nvPr>
        </p:nvSpPr>
        <p:spPr>
          <a:xfrm>
            <a:off x="663788" y="4627163"/>
            <a:ext cx="6001800" cy="4200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
        <p:nvSpPr>
          <p:cNvPr id="3393" name="Google Shape;3393;p306"/>
          <p:cNvSpPr txBox="1"/>
          <p:nvPr>
            <p:ph idx="3" type="body"/>
          </p:nvPr>
        </p:nvSpPr>
        <p:spPr>
          <a:xfrm>
            <a:off x="1828800" y="1200150"/>
            <a:ext cx="5486400" cy="2743200"/>
          </a:xfrm>
          <a:prstGeom prst="rect">
            <a:avLst/>
          </a:prstGeom>
        </p:spPr>
        <p:txBody>
          <a:bodyPr anchorCtr="0" anchor="t" bIns="0" lIns="0" spcFirstLastPara="1" rIns="0" wrap="square" tIns="0">
            <a:noAutofit/>
          </a:bodyPr>
          <a:lstStyle>
            <a:lvl1pPr indent="-317500" lvl="0" marL="457200" rtl="0">
              <a:lnSpc>
                <a:spcPct val="135000"/>
              </a:lnSpc>
              <a:spcBef>
                <a:spcPts val="800"/>
              </a:spcBef>
              <a:spcAft>
                <a:spcPts val="0"/>
              </a:spcAft>
              <a:buSzPts val="1400"/>
              <a:buChar char="▸"/>
              <a:defRPr/>
            </a:lvl1pPr>
            <a:lvl2pPr indent="-317500" lvl="1" marL="914400" rtl="0">
              <a:lnSpc>
                <a:spcPct val="135000"/>
              </a:lnSpc>
              <a:spcBef>
                <a:spcPts val="800"/>
              </a:spcBef>
              <a:spcAft>
                <a:spcPts val="0"/>
              </a:spcAft>
              <a:buSzPts val="1400"/>
              <a:buChar char="･"/>
              <a:defRPr/>
            </a:lvl2pPr>
            <a:lvl3pPr indent="-317500" lvl="2" marL="1371600" rtl="0">
              <a:lnSpc>
                <a:spcPct val="135000"/>
              </a:lnSpc>
              <a:spcBef>
                <a:spcPts val="800"/>
              </a:spcBef>
              <a:spcAft>
                <a:spcPts val="0"/>
              </a:spcAft>
              <a:buSzPts val="1400"/>
              <a:buChar char="･"/>
              <a:defRPr/>
            </a:lvl3pPr>
            <a:lvl4pPr indent="-317500" lvl="3" marL="1828800" rtl="0">
              <a:lnSpc>
                <a:spcPct val="135000"/>
              </a:lnSpc>
              <a:spcBef>
                <a:spcPts val="800"/>
              </a:spcBef>
              <a:spcAft>
                <a:spcPts val="0"/>
              </a:spcAft>
              <a:buSzPts val="1400"/>
              <a:buChar char="･"/>
              <a:defRPr/>
            </a:lvl4pPr>
            <a:lvl5pPr indent="-317500" lvl="4" marL="2286000" rtl="0">
              <a:lnSpc>
                <a:spcPct val="135000"/>
              </a:lnSpc>
              <a:spcBef>
                <a:spcPts val="800"/>
              </a:spcBef>
              <a:spcAft>
                <a:spcPts val="0"/>
              </a:spcAft>
              <a:buSzPts val="1400"/>
              <a:buChar char="･"/>
              <a:defRPr/>
            </a:lvl5pPr>
            <a:lvl6pPr indent="-317500" lvl="5" marL="2743200" rtl="0">
              <a:lnSpc>
                <a:spcPct val="135000"/>
              </a:lnSpc>
              <a:spcBef>
                <a:spcPts val="800"/>
              </a:spcBef>
              <a:spcAft>
                <a:spcPts val="0"/>
              </a:spcAft>
              <a:buSzPts val="1400"/>
              <a:buChar char="･"/>
              <a:defRPr/>
            </a:lvl6pPr>
            <a:lvl7pPr indent="-317500" lvl="6" marL="3200400" rtl="0">
              <a:lnSpc>
                <a:spcPct val="135000"/>
              </a:lnSpc>
              <a:spcBef>
                <a:spcPts val="800"/>
              </a:spcBef>
              <a:spcAft>
                <a:spcPts val="0"/>
              </a:spcAft>
              <a:buSzPts val="1400"/>
              <a:buChar char="･"/>
              <a:defRPr/>
            </a:lvl7pPr>
            <a:lvl8pPr indent="-317500" lvl="7" marL="3657600" rtl="0">
              <a:lnSpc>
                <a:spcPct val="135000"/>
              </a:lnSpc>
              <a:spcBef>
                <a:spcPts val="800"/>
              </a:spcBef>
              <a:spcAft>
                <a:spcPts val="0"/>
              </a:spcAft>
              <a:buSzPts val="1400"/>
              <a:buChar char="･"/>
              <a:defRPr/>
            </a:lvl8pPr>
            <a:lvl9pPr indent="-317500" lvl="8" marL="4114800" rtl="0">
              <a:lnSpc>
                <a:spcPct val="135000"/>
              </a:lnSpc>
              <a:spcBef>
                <a:spcPts val="800"/>
              </a:spcBef>
              <a:spcAft>
                <a:spcPts val="800"/>
              </a:spcAft>
              <a:buSzPts val="1400"/>
              <a:buChar char="･"/>
              <a:defRPr/>
            </a:lvl9pPr>
          </a:lstStyle>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and two column body">
  <p:cSld name="CUSTOM_4_17_1">
    <p:spTree>
      <p:nvGrpSpPr>
        <p:cNvPr id="3394" name="Shape 3394"/>
        <p:cNvGrpSpPr/>
        <p:nvPr/>
      </p:nvGrpSpPr>
      <p:grpSpPr>
        <a:xfrm>
          <a:off x="0" y="0"/>
          <a:ext cx="0" cy="0"/>
          <a:chOff x="0" y="0"/>
          <a:chExt cx="0" cy="0"/>
        </a:xfrm>
      </p:grpSpPr>
      <p:cxnSp>
        <p:nvCxnSpPr>
          <p:cNvPr id="3395" name="Google Shape;3395;p307"/>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3396" name="Google Shape;3396;p307"/>
          <p:cNvCxnSpPr/>
          <p:nvPr/>
        </p:nvCxnSpPr>
        <p:spPr>
          <a:xfrm rot="10800000">
            <a:off x="335825" y="4801200"/>
            <a:ext cx="0" cy="342300"/>
          </a:xfrm>
          <a:prstGeom prst="straightConnector1">
            <a:avLst/>
          </a:prstGeom>
          <a:noFill/>
          <a:ln cap="flat" cmpd="sng" w="9525">
            <a:solidFill>
              <a:schemeClr val="accent1"/>
            </a:solidFill>
            <a:prstDash val="solid"/>
            <a:round/>
            <a:headEnd len="med" w="med" type="none"/>
            <a:tailEnd len="med" w="med" type="none"/>
          </a:ln>
        </p:spPr>
      </p:cxnSp>
      <p:sp>
        <p:nvSpPr>
          <p:cNvPr id="3397" name="Google Shape;3397;p307"/>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3398" name="Google Shape;3398;p307"/>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3399" name="Google Shape;3399;p307"/>
          <p:cNvSpPr txBox="1"/>
          <p:nvPr>
            <p:ph idx="1" type="subTitle"/>
          </p:nvPr>
        </p:nvSpPr>
        <p:spPr>
          <a:xfrm>
            <a:off x="663788" y="4627163"/>
            <a:ext cx="6001800" cy="4200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
        <p:nvSpPr>
          <p:cNvPr id="3400" name="Google Shape;3400;p307"/>
          <p:cNvSpPr txBox="1"/>
          <p:nvPr>
            <p:ph idx="2" type="body"/>
          </p:nvPr>
        </p:nvSpPr>
        <p:spPr>
          <a:xfrm>
            <a:off x="663844" y="1718383"/>
            <a:ext cx="3703200" cy="2795400"/>
          </a:xfrm>
          <a:prstGeom prst="rect">
            <a:avLst/>
          </a:prstGeom>
        </p:spPr>
        <p:txBody>
          <a:bodyPr anchorCtr="0" anchor="t" bIns="0" lIns="0" spcFirstLastPara="1" rIns="0" wrap="square" tIns="0">
            <a:noAutofit/>
          </a:bodyPr>
          <a:lstStyle>
            <a:lvl1pPr indent="-317500" lvl="0" marL="457200" rtl="0">
              <a:lnSpc>
                <a:spcPct val="135000"/>
              </a:lnSpc>
              <a:spcBef>
                <a:spcPts val="800"/>
              </a:spcBef>
              <a:spcAft>
                <a:spcPts val="0"/>
              </a:spcAft>
              <a:buSzPts val="1400"/>
              <a:buChar char="▸"/>
              <a:defRPr/>
            </a:lvl1pPr>
            <a:lvl2pPr indent="-317500" lvl="1" marL="914400" rtl="0">
              <a:lnSpc>
                <a:spcPct val="135000"/>
              </a:lnSpc>
              <a:spcBef>
                <a:spcPts val="800"/>
              </a:spcBef>
              <a:spcAft>
                <a:spcPts val="0"/>
              </a:spcAft>
              <a:buSzPts val="1400"/>
              <a:buChar char="･"/>
              <a:defRPr/>
            </a:lvl2pPr>
            <a:lvl3pPr indent="-317500" lvl="2" marL="1371600" rtl="0">
              <a:lnSpc>
                <a:spcPct val="135000"/>
              </a:lnSpc>
              <a:spcBef>
                <a:spcPts val="800"/>
              </a:spcBef>
              <a:spcAft>
                <a:spcPts val="0"/>
              </a:spcAft>
              <a:buSzPts val="1400"/>
              <a:buChar char="･"/>
              <a:defRPr/>
            </a:lvl3pPr>
            <a:lvl4pPr indent="-317500" lvl="3" marL="1828800" rtl="0">
              <a:lnSpc>
                <a:spcPct val="135000"/>
              </a:lnSpc>
              <a:spcBef>
                <a:spcPts val="800"/>
              </a:spcBef>
              <a:spcAft>
                <a:spcPts val="0"/>
              </a:spcAft>
              <a:buSzPts val="1400"/>
              <a:buChar char="･"/>
              <a:defRPr/>
            </a:lvl4pPr>
            <a:lvl5pPr indent="-317500" lvl="4" marL="2286000" rtl="0">
              <a:lnSpc>
                <a:spcPct val="135000"/>
              </a:lnSpc>
              <a:spcBef>
                <a:spcPts val="800"/>
              </a:spcBef>
              <a:spcAft>
                <a:spcPts val="0"/>
              </a:spcAft>
              <a:buSzPts val="1400"/>
              <a:buChar char="･"/>
              <a:defRPr/>
            </a:lvl5pPr>
            <a:lvl6pPr indent="-317500" lvl="5" marL="2743200" rtl="0">
              <a:lnSpc>
                <a:spcPct val="135000"/>
              </a:lnSpc>
              <a:spcBef>
                <a:spcPts val="800"/>
              </a:spcBef>
              <a:spcAft>
                <a:spcPts val="0"/>
              </a:spcAft>
              <a:buSzPts val="1400"/>
              <a:buChar char="･"/>
              <a:defRPr/>
            </a:lvl6pPr>
            <a:lvl7pPr indent="-317500" lvl="6" marL="3200400" rtl="0">
              <a:lnSpc>
                <a:spcPct val="135000"/>
              </a:lnSpc>
              <a:spcBef>
                <a:spcPts val="800"/>
              </a:spcBef>
              <a:spcAft>
                <a:spcPts val="0"/>
              </a:spcAft>
              <a:buSzPts val="1400"/>
              <a:buChar char="･"/>
              <a:defRPr/>
            </a:lvl7pPr>
            <a:lvl8pPr indent="-317500" lvl="7" marL="3657600" rtl="0">
              <a:lnSpc>
                <a:spcPct val="135000"/>
              </a:lnSpc>
              <a:spcBef>
                <a:spcPts val="800"/>
              </a:spcBef>
              <a:spcAft>
                <a:spcPts val="0"/>
              </a:spcAft>
              <a:buSzPts val="1400"/>
              <a:buChar char="･"/>
              <a:defRPr/>
            </a:lvl8pPr>
            <a:lvl9pPr indent="-317500" lvl="8" marL="4114800" rtl="0">
              <a:lnSpc>
                <a:spcPct val="135000"/>
              </a:lnSpc>
              <a:spcBef>
                <a:spcPts val="800"/>
              </a:spcBef>
              <a:spcAft>
                <a:spcPts val="800"/>
              </a:spcAft>
              <a:buSzPts val="1400"/>
              <a:buChar char="･"/>
              <a:defRPr/>
            </a:lvl9pPr>
          </a:lstStyle>
          <a:p/>
        </p:txBody>
      </p:sp>
      <p:sp>
        <p:nvSpPr>
          <p:cNvPr id="3401" name="Google Shape;3401;p307"/>
          <p:cNvSpPr txBox="1"/>
          <p:nvPr>
            <p:ph idx="3" type="body"/>
          </p:nvPr>
        </p:nvSpPr>
        <p:spPr>
          <a:xfrm>
            <a:off x="4777069" y="1718381"/>
            <a:ext cx="3703200" cy="2795400"/>
          </a:xfrm>
          <a:prstGeom prst="rect">
            <a:avLst/>
          </a:prstGeom>
        </p:spPr>
        <p:txBody>
          <a:bodyPr anchorCtr="0" anchor="t" bIns="0" lIns="0" spcFirstLastPara="1" rIns="0" wrap="square" tIns="0">
            <a:noAutofit/>
          </a:bodyPr>
          <a:lstStyle>
            <a:lvl1pPr indent="-317500" lvl="0" marL="457200" rtl="0">
              <a:lnSpc>
                <a:spcPct val="135000"/>
              </a:lnSpc>
              <a:spcBef>
                <a:spcPts val="800"/>
              </a:spcBef>
              <a:spcAft>
                <a:spcPts val="0"/>
              </a:spcAft>
              <a:buSzPts val="1400"/>
              <a:buChar char="▸"/>
              <a:defRPr/>
            </a:lvl1pPr>
            <a:lvl2pPr indent="-317500" lvl="1" marL="914400" rtl="0">
              <a:lnSpc>
                <a:spcPct val="135000"/>
              </a:lnSpc>
              <a:spcBef>
                <a:spcPts val="800"/>
              </a:spcBef>
              <a:spcAft>
                <a:spcPts val="0"/>
              </a:spcAft>
              <a:buSzPts val="1400"/>
              <a:buChar char="･"/>
              <a:defRPr/>
            </a:lvl2pPr>
            <a:lvl3pPr indent="-317500" lvl="2" marL="1371600" rtl="0">
              <a:lnSpc>
                <a:spcPct val="135000"/>
              </a:lnSpc>
              <a:spcBef>
                <a:spcPts val="800"/>
              </a:spcBef>
              <a:spcAft>
                <a:spcPts val="0"/>
              </a:spcAft>
              <a:buSzPts val="1400"/>
              <a:buChar char="･"/>
              <a:defRPr/>
            </a:lvl3pPr>
            <a:lvl4pPr indent="-317500" lvl="3" marL="1828800" rtl="0">
              <a:lnSpc>
                <a:spcPct val="135000"/>
              </a:lnSpc>
              <a:spcBef>
                <a:spcPts val="800"/>
              </a:spcBef>
              <a:spcAft>
                <a:spcPts val="0"/>
              </a:spcAft>
              <a:buSzPts val="1400"/>
              <a:buChar char="･"/>
              <a:defRPr/>
            </a:lvl4pPr>
            <a:lvl5pPr indent="-317500" lvl="4" marL="2286000" rtl="0">
              <a:lnSpc>
                <a:spcPct val="135000"/>
              </a:lnSpc>
              <a:spcBef>
                <a:spcPts val="800"/>
              </a:spcBef>
              <a:spcAft>
                <a:spcPts val="0"/>
              </a:spcAft>
              <a:buSzPts val="1400"/>
              <a:buChar char="･"/>
              <a:defRPr/>
            </a:lvl5pPr>
            <a:lvl6pPr indent="-317500" lvl="5" marL="2743200" rtl="0">
              <a:lnSpc>
                <a:spcPct val="135000"/>
              </a:lnSpc>
              <a:spcBef>
                <a:spcPts val="800"/>
              </a:spcBef>
              <a:spcAft>
                <a:spcPts val="0"/>
              </a:spcAft>
              <a:buSzPts val="1400"/>
              <a:buChar char="･"/>
              <a:defRPr/>
            </a:lvl6pPr>
            <a:lvl7pPr indent="-317500" lvl="6" marL="3200400" rtl="0">
              <a:lnSpc>
                <a:spcPct val="135000"/>
              </a:lnSpc>
              <a:spcBef>
                <a:spcPts val="800"/>
              </a:spcBef>
              <a:spcAft>
                <a:spcPts val="0"/>
              </a:spcAft>
              <a:buSzPts val="1400"/>
              <a:buChar char="･"/>
              <a:defRPr/>
            </a:lvl7pPr>
            <a:lvl8pPr indent="-317500" lvl="7" marL="3657600" rtl="0">
              <a:lnSpc>
                <a:spcPct val="135000"/>
              </a:lnSpc>
              <a:spcBef>
                <a:spcPts val="800"/>
              </a:spcBef>
              <a:spcAft>
                <a:spcPts val="0"/>
              </a:spcAft>
              <a:buSzPts val="1400"/>
              <a:buChar char="･"/>
              <a:defRPr/>
            </a:lvl8pPr>
            <a:lvl9pPr indent="-317500" lvl="8" marL="4114800" rtl="0">
              <a:lnSpc>
                <a:spcPct val="135000"/>
              </a:lnSpc>
              <a:spcBef>
                <a:spcPts val="800"/>
              </a:spcBef>
              <a:spcAft>
                <a:spcPts val="800"/>
              </a:spcAft>
              <a:buSzPts val="1400"/>
              <a:buChar char="･"/>
              <a:defRPr/>
            </a:lvl9pPr>
          </a:lstStyle>
          <a:p/>
        </p:txBody>
      </p:sp>
      <p:sp>
        <p:nvSpPr>
          <p:cNvPr id="3402" name="Google Shape;3402;p307"/>
          <p:cNvSpPr txBox="1"/>
          <p:nvPr>
            <p:ph idx="4"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9pPr>
          </a:lstStyle>
          <a:p/>
        </p:txBody>
      </p:sp>
      <p:sp>
        <p:nvSpPr>
          <p:cNvPr id="3403" name="Google Shape;3403;p307"/>
          <p:cNvSpPr txBox="1"/>
          <p:nvPr>
            <p:ph type="title"/>
          </p:nvPr>
        </p:nvSpPr>
        <p:spPr>
          <a:xfrm>
            <a:off x="663788" y="82526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1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sp>
        <p:nvSpPr>
          <p:cNvPr id="3404" name="Google Shape;3404;p307"/>
          <p:cNvSpPr txBox="1"/>
          <p:nvPr>
            <p:ph idx="5" type="subTitle"/>
          </p:nvPr>
        </p:nvSpPr>
        <p:spPr>
          <a:xfrm>
            <a:off x="663844" y="1240163"/>
            <a:ext cx="7816500" cy="2190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Tree>
  </p:cSld>
  <p:clrMapOvr>
    <a:masterClrMapping/>
  </p:clrMapOvr>
</p:sldLayout>
</file>

<file path=ppt/slideLayouts/slideLayout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image and column body">
  <p:cSld name="CUSTOM_4_17_1_1">
    <p:spTree>
      <p:nvGrpSpPr>
        <p:cNvPr id="3405" name="Shape 3405"/>
        <p:cNvGrpSpPr/>
        <p:nvPr/>
      </p:nvGrpSpPr>
      <p:grpSpPr>
        <a:xfrm>
          <a:off x="0" y="0"/>
          <a:ext cx="0" cy="0"/>
          <a:chOff x="0" y="0"/>
          <a:chExt cx="0" cy="0"/>
        </a:xfrm>
      </p:grpSpPr>
      <p:cxnSp>
        <p:nvCxnSpPr>
          <p:cNvPr id="3406" name="Google Shape;3406;p308"/>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3407" name="Google Shape;3407;p308"/>
          <p:cNvCxnSpPr/>
          <p:nvPr/>
        </p:nvCxnSpPr>
        <p:spPr>
          <a:xfrm rot="10800000">
            <a:off x="335825" y="4801200"/>
            <a:ext cx="0" cy="342300"/>
          </a:xfrm>
          <a:prstGeom prst="straightConnector1">
            <a:avLst/>
          </a:prstGeom>
          <a:noFill/>
          <a:ln cap="flat" cmpd="sng" w="9525">
            <a:solidFill>
              <a:schemeClr val="accent1"/>
            </a:solidFill>
            <a:prstDash val="solid"/>
            <a:round/>
            <a:headEnd len="med" w="med" type="none"/>
            <a:tailEnd len="med" w="med" type="none"/>
          </a:ln>
        </p:spPr>
      </p:cxnSp>
      <p:sp>
        <p:nvSpPr>
          <p:cNvPr id="3408" name="Google Shape;3408;p308"/>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3409" name="Google Shape;3409;p308"/>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3410" name="Google Shape;3410;p308"/>
          <p:cNvSpPr txBox="1"/>
          <p:nvPr>
            <p:ph idx="1" type="subTitle"/>
          </p:nvPr>
        </p:nvSpPr>
        <p:spPr>
          <a:xfrm>
            <a:off x="663788" y="4627163"/>
            <a:ext cx="6001800" cy="4200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
        <p:nvSpPr>
          <p:cNvPr id="3411" name="Google Shape;3411;p308"/>
          <p:cNvSpPr txBox="1"/>
          <p:nvPr>
            <p:ph idx="2" type="body"/>
          </p:nvPr>
        </p:nvSpPr>
        <p:spPr>
          <a:xfrm>
            <a:off x="4777069" y="1718381"/>
            <a:ext cx="3703200" cy="2795400"/>
          </a:xfrm>
          <a:prstGeom prst="rect">
            <a:avLst/>
          </a:prstGeom>
        </p:spPr>
        <p:txBody>
          <a:bodyPr anchorCtr="0" anchor="t" bIns="0" lIns="0" spcFirstLastPara="1" rIns="0" wrap="square" tIns="0">
            <a:noAutofit/>
          </a:bodyPr>
          <a:lstStyle>
            <a:lvl1pPr indent="-317500" lvl="0" marL="457200" rtl="0">
              <a:lnSpc>
                <a:spcPct val="135000"/>
              </a:lnSpc>
              <a:spcBef>
                <a:spcPts val="800"/>
              </a:spcBef>
              <a:spcAft>
                <a:spcPts val="0"/>
              </a:spcAft>
              <a:buSzPts val="1400"/>
              <a:buChar char="▸"/>
              <a:defRPr/>
            </a:lvl1pPr>
            <a:lvl2pPr indent="-317500" lvl="1" marL="914400" rtl="0">
              <a:lnSpc>
                <a:spcPct val="135000"/>
              </a:lnSpc>
              <a:spcBef>
                <a:spcPts val="800"/>
              </a:spcBef>
              <a:spcAft>
                <a:spcPts val="0"/>
              </a:spcAft>
              <a:buSzPts val="1400"/>
              <a:buChar char="･"/>
              <a:defRPr/>
            </a:lvl2pPr>
            <a:lvl3pPr indent="-317500" lvl="2" marL="1371600" rtl="0">
              <a:lnSpc>
                <a:spcPct val="135000"/>
              </a:lnSpc>
              <a:spcBef>
                <a:spcPts val="800"/>
              </a:spcBef>
              <a:spcAft>
                <a:spcPts val="0"/>
              </a:spcAft>
              <a:buSzPts val="1400"/>
              <a:buChar char="･"/>
              <a:defRPr/>
            </a:lvl3pPr>
            <a:lvl4pPr indent="-317500" lvl="3" marL="1828800" rtl="0">
              <a:lnSpc>
                <a:spcPct val="135000"/>
              </a:lnSpc>
              <a:spcBef>
                <a:spcPts val="800"/>
              </a:spcBef>
              <a:spcAft>
                <a:spcPts val="0"/>
              </a:spcAft>
              <a:buSzPts val="1400"/>
              <a:buChar char="･"/>
              <a:defRPr/>
            </a:lvl4pPr>
            <a:lvl5pPr indent="-317500" lvl="4" marL="2286000" rtl="0">
              <a:lnSpc>
                <a:spcPct val="135000"/>
              </a:lnSpc>
              <a:spcBef>
                <a:spcPts val="800"/>
              </a:spcBef>
              <a:spcAft>
                <a:spcPts val="0"/>
              </a:spcAft>
              <a:buSzPts val="1400"/>
              <a:buChar char="･"/>
              <a:defRPr/>
            </a:lvl5pPr>
            <a:lvl6pPr indent="-317500" lvl="5" marL="2743200" rtl="0">
              <a:lnSpc>
                <a:spcPct val="135000"/>
              </a:lnSpc>
              <a:spcBef>
                <a:spcPts val="800"/>
              </a:spcBef>
              <a:spcAft>
                <a:spcPts val="0"/>
              </a:spcAft>
              <a:buSzPts val="1400"/>
              <a:buChar char="･"/>
              <a:defRPr/>
            </a:lvl6pPr>
            <a:lvl7pPr indent="-317500" lvl="6" marL="3200400" rtl="0">
              <a:lnSpc>
                <a:spcPct val="135000"/>
              </a:lnSpc>
              <a:spcBef>
                <a:spcPts val="800"/>
              </a:spcBef>
              <a:spcAft>
                <a:spcPts val="0"/>
              </a:spcAft>
              <a:buSzPts val="1400"/>
              <a:buChar char="･"/>
              <a:defRPr/>
            </a:lvl7pPr>
            <a:lvl8pPr indent="-317500" lvl="7" marL="3657600" rtl="0">
              <a:lnSpc>
                <a:spcPct val="135000"/>
              </a:lnSpc>
              <a:spcBef>
                <a:spcPts val="800"/>
              </a:spcBef>
              <a:spcAft>
                <a:spcPts val="0"/>
              </a:spcAft>
              <a:buSzPts val="1400"/>
              <a:buChar char="･"/>
              <a:defRPr/>
            </a:lvl8pPr>
            <a:lvl9pPr indent="-317500" lvl="8" marL="4114800" rtl="0">
              <a:lnSpc>
                <a:spcPct val="135000"/>
              </a:lnSpc>
              <a:spcBef>
                <a:spcPts val="800"/>
              </a:spcBef>
              <a:spcAft>
                <a:spcPts val="800"/>
              </a:spcAft>
              <a:buSzPts val="1400"/>
              <a:buChar char="･"/>
              <a:defRPr/>
            </a:lvl9pPr>
          </a:lstStyle>
          <a:p/>
        </p:txBody>
      </p:sp>
      <p:sp>
        <p:nvSpPr>
          <p:cNvPr id="3412" name="Google Shape;3412;p308"/>
          <p:cNvSpPr txBox="1"/>
          <p:nvPr>
            <p:ph idx="3"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9pPr>
          </a:lstStyle>
          <a:p/>
        </p:txBody>
      </p:sp>
      <p:sp>
        <p:nvSpPr>
          <p:cNvPr id="3413" name="Google Shape;3413;p308"/>
          <p:cNvSpPr txBox="1"/>
          <p:nvPr>
            <p:ph type="title"/>
          </p:nvPr>
        </p:nvSpPr>
        <p:spPr>
          <a:xfrm>
            <a:off x="663788" y="82526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1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sp>
        <p:nvSpPr>
          <p:cNvPr id="3414" name="Google Shape;3414;p308"/>
          <p:cNvSpPr txBox="1"/>
          <p:nvPr>
            <p:ph idx="4" type="subTitle"/>
          </p:nvPr>
        </p:nvSpPr>
        <p:spPr>
          <a:xfrm>
            <a:off x="663844" y="1240163"/>
            <a:ext cx="7816500" cy="2190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Tree>
  </p:cSld>
  <p:clrMapOvr>
    <a:masterClrMapping/>
  </p:clrMapOvr>
</p:sldLayout>
</file>

<file path=ppt/slideLayouts/slideLayout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meline vertical">
  <p:cSld name="CUSTOM_4_16">
    <p:spTree>
      <p:nvGrpSpPr>
        <p:cNvPr id="3415" name="Shape 3415"/>
        <p:cNvGrpSpPr/>
        <p:nvPr/>
      </p:nvGrpSpPr>
      <p:grpSpPr>
        <a:xfrm>
          <a:off x="0" y="0"/>
          <a:ext cx="0" cy="0"/>
          <a:chOff x="0" y="0"/>
          <a:chExt cx="0" cy="0"/>
        </a:xfrm>
      </p:grpSpPr>
      <p:sp>
        <p:nvSpPr>
          <p:cNvPr id="3416" name="Google Shape;3416;p309"/>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p:txBody>
      </p:sp>
      <p:cxnSp>
        <p:nvCxnSpPr>
          <p:cNvPr id="3417" name="Google Shape;3417;p309"/>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3418" name="Google Shape;3418;p309"/>
          <p:cNvCxnSpPr/>
          <p:nvPr/>
        </p:nvCxnSpPr>
        <p:spPr>
          <a:xfrm rot="10800000">
            <a:off x="335825" y="4801200"/>
            <a:ext cx="0" cy="342300"/>
          </a:xfrm>
          <a:prstGeom prst="straightConnector1">
            <a:avLst/>
          </a:prstGeom>
          <a:noFill/>
          <a:ln cap="flat" cmpd="sng" w="9525">
            <a:solidFill>
              <a:schemeClr val="accent1"/>
            </a:solidFill>
            <a:prstDash val="solid"/>
            <a:round/>
            <a:headEnd len="med" w="med" type="none"/>
            <a:tailEnd len="med" w="med" type="none"/>
          </a:ln>
        </p:spPr>
      </p:cxnSp>
      <p:sp>
        <p:nvSpPr>
          <p:cNvPr id="3419" name="Google Shape;3419;p309"/>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3420" name="Google Shape;3420;p309"/>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3421" name="Google Shape;3421;p309"/>
          <p:cNvSpPr txBox="1"/>
          <p:nvPr>
            <p:ph idx="2" type="subTitle"/>
          </p:nvPr>
        </p:nvSpPr>
        <p:spPr>
          <a:xfrm>
            <a:off x="663788" y="4627163"/>
            <a:ext cx="6001800" cy="4200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cxnSp>
        <p:nvCxnSpPr>
          <p:cNvPr id="3422" name="Google Shape;3422;p309"/>
          <p:cNvCxnSpPr/>
          <p:nvPr/>
        </p:nvCxnSpPr>
        <p:spPr>
          <a:xfrm>
            <a:off x="3109811" y="-5512"/>
            <a:ext cx="0" cy="5154600"/>
          </a:xfrm>
          <a:prstGeom prst="straightConnector1">
            <a:avLst/>
          </a:prstGeom>
          <a:noFill/>
          <a:ln cap="flat" cmpd="sng" w="28575">
            <a:solidFill>
              <a:srgbClr val="D5D5D5"/>
            </a:solidFill>
            <a:prstDash val="solid"/>
            <a:round/>
            <a:headEnd len="med" w="med" type="none"/>
            <a:tailEnd len="med" w="med" type="none"/>
          </a:ln>
        </p:spPr>
      </p:cxnSp>
      <p:sp>
        <p:nvSpPr>
          <p:cNvPr id="3423" name="Google Shape;3423;p309"/>
          <p:cNvSpPr txBox="1"/>
          <p:nvPr>
            <p:ph idx="3" type="subTitle"/>
          </p:nvPr>
        </p:nvSpPr>
        <p:spPr>
          <a:xfrm>
            <a:off x="3350831" y="1374657"/>
            <a:ext cx="3836700" cy="484200"/>
          </a:xfrm>
          <a:prstGeom prst="rect">
            <a:avLst/>
          </a:prstGeom>
        </p:spPr>
        <p:txBody>
          <a:bodyPr anchorCtr="0" anchor="t" bIns="0" lIns="0" spcFirstLastPara="1" rIns="0" wrap="square" tIns="0">
            <a:noAutofit/>
          </a:bodyPr>
          <a:lstStyle>
            <a:lvl1pPr lvl="0" rtl="0">
              <a:spcBef>
                <a:spcPts val="0"/>
              </a:spcBef>
              <a:spcAft>
                <a:spcPts val="0"/>
              </a:spcAft>
              <a:buNone/>
              <a:defRPr sz="1100"/>
            </a:lvl1pPr>
            <a:lvl2pPr lvl="1" rtl="0">
              <a:spcBef>
                <a:spcPts val="0"/>
              </a:spcBef>
              <a:spcAft>
                <a:spcPts val="0"/>
              </a:spcAft>
              <a:buNone/>
              <a:defRPr sz="1100"/>
            </a:lvl2pPr>
            <a:lvl3pPr lvl="2" rtl="0">
              <a:spcBef>
                <a:spcPts val="0"/>
              </a:spcBef>
              <a:spcAft>
                <a:spcPts val="0"/>
              </a:spcAft>
              <a:buNone/>
              <a:defRPr sz="1100"/>
            </a:lvl3pPr>
            <a:lvl4pPr lvl="3" rtl="0">
              <a:spcBef>
                <a:spcPts val="0"/>
              </a:spcBef>
              <a:spcAft>
                <a:spcPts val="0"/>
              </a:spcAft>
              <a:buNone/>
              <a:defRPr sz="1100"/>
            </a:lvl4pPr>
            <a:lvl5pPr lvl="4" rtl="0">
              <a:spcBef>
                <a:spcPts val="0"/>
              </a:spcBef>
              <a:spcAft>
                <a:spcPts val="0"/>
              </a:spcAft>
              <a:buNone/>
              <a:defRPr sz="1100"/>
            </a:lvl5pPr>
            <a:lvl6pPr lvl="5" rtl="0">
              <a:spcBef>
                <a:spcPts val="0"/>
              </a:spcBef>
              <a:spcAft>
                <a:spcPts val="0"/>
              </a:spcAft>
              <a:buNone/>
              <a:defRPr sz="1100"/>
            </a:lvl6pPr>
            <a:lvl7pPr lvl="6" rtl="0">
              <a:spcBef>
                <a:spcPts val="0"/>
              </a:spcBef>
              <a:spcAft>
                <a:spcPts val="0"/>
              </a:spcAft>
              <a:buNone/>
              <a:defRPr sz="1100"/>
            </a:lvl7pPr>
            <a:lvl8pPr lvl="7" rtl="0">
              <a:spcBef>
                <a:spcPts val="0"/>
              </a:spcBef>
              <a:spcAft>
                <a:spcPts val="0"/>
              </a:spcAft>
              <a:buNone/>
              <a:defRPr sz="1100"/>
            </a:lvl8pPr>
            <a:lvl9pPr lvl="8" rtl="0">
              <a:spcBef>
                <a:spcPts val="0"/>
              </a:spcBef>
              <a:spcAft>
                <a:spcPts val="0"/>
              </a:spcAft>
              <a:buNone/>
              <a:defRPr sz="1100"/>
            </a:lvl9pPr>
          </a:lstStyle>
          <a:p/>
        </p:txBody>
      </p:sp>
      <p:sp>
        <p:nvSpPr>
          <p:cNvPr id="3424" name="Google Shape;3424;p309"/>
          <p:cNvSpPr txBox="1"/>
          <p:nvPr>
            <p:ph idx="4" type="subTitle"/>
          </p:nvPr>
        </p:nvSpPr>
        <p:spPr>
          <a:xfrm>
            <a:off x="3350831" y="1080975"/>
            <a:ext cx="3404100" cy="2241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sz="1100">
                <a:latin typeface="Red Hat Display Medium"/>
                <a:ea typeface="Red Hat Display Medium"/>
                <a:cs typeface="Red Hat Display Medium"/>
                <a:sym typeface="Red Hat Display Medium"/>
              </a:defRPr>
            </a:lvl1pPr>
            <a:lvl2pPr lvl="1" rtl="0">
              <a:lnSpc>
                <a:spcPct val="100000"/>
              </a:lnSpc>
              <a:spcBef>
                <a:spcPts val="0"/>
              </a:spcBef>
              <a:spcAft>
                <a:spcPts val="0"/>
              </a:spcAft>
              <a:buNone/>
              <a:defRPr>
                <a:latin typeface="Red Hat Display Medium"/>
                <a:ea typeface="Red Hat Display Medium"/>
                <a:cs typeface="Red Hat Display Medium"/>
                <a:sym typeface="Red Hat Display Medium"/>
              </a:defRPr>
            </a:lvl2pPr>
            <a:lvl3pPr lvl="2" rtl="0">
              <a:lnSpc>
                <a:spcPct val="100000"/>
              </a:lnSpc>
              <a:spcBef>
                <a:spcPts val="0"/>
              </a:spcBef>
              <a:spcAft>
                <a:spcPts val="0"/>
              </a:spcAft>
              <a:buNone/>
              <a:defRPr>
                <a:latin typeface="Red Hat Display Medium"/>
                <a:ea typeface="Red Hat Display Medium"/>
                <a:cs typeface="Red Hat Display Medium"/>
                <a:sym typeface="Red Hat Display Medium"/>
              </a:defRPr>
            </a:lvl3pPr>
            <a:lvl4pPr lvl="3" rtl="0">
              <a:lnSpc>
                <a:spcPct val="100000"/>
              </a:lnSpc>
              <a:spcBef>
                <a:spcPts val="0"/>
              </a:spcBef>
              <a:spcAft>
                <a:spcPts val="0"/>
              </a:spcAft>
              <a:buNone/>
              <a:defRPr>
                <a:latin typeface="Red Hat Display Medium"/>
                <a:ea typeface="Red Hat Display Medium"/>
                <a:cs typeface="Red Hat Display Medium"/>
                <a:sym typeface="Red Hat Display Medium"/>
              </a:defRPr>
            </a:lvl4pPr>
            <a:lvl5pPr lvl="4" rtl="0">
              <a:lnSpc>
                <a:spcPct val="100000"/>
              </a:lnSpc>
              <a:spcBef>
                <a:spcPts val="0"/>
              </a:spcBef>
              <a:spcAft>
                <a:spcPts val="0"/>
              </a:spcAft>
              <a:buNone/>
              <a:defRPr>
                <a:latin typeface="Red Hat Display Medium"/>
                <a:ea typeface="Red Hat Display Medium"/>
                <a:cs typeface="Red Hat Display Medium"/>
                <a:sym typeface="Red Hat Display Medium"/>
              </a:defRPr>
            </a:lvl5pPr>
            <a:lvl6pPr lvl="5" rtl="0">
              <a:lnSpc>
                <a:spcPct val="100000"/>
              </a:lnSpc>
              <a:spcBef>
                <a:spcPts val="0"/>
              </a:spcBef>
              <a:spcAft>
                <a:spcPts val="0"/>
              </a:spcAft>
              <a:buNone/>
              <a:defRPr>
                <a:latin typeface="Red Hat Display Medium"/>
                <a:ea typeface="Red Hat Display Medium"/>
                <a:cs typeface="Red Hat Display Medium"/>
                <a:sym typeface="Red Hat Display Medium"/>
              </a:defRPr>
            </a:lvl6pPr>
            <a:lvl7pPr lvl="6" rtl="0">
              <a:lnSpc>
                <a:spcPct val="100000"/>
              </a:lnSpc>
              <a:spcBef>
                <a:spcPts val="0"/>
              </a:spcBef>
              <a:spcAft>
                <a:spcPts val="0"/>
              </a:spcAft>
              <a:buNone/>
              <a:defRPr>
                <a:latin typeface="Red Hat Display Medium"/>
                <a:ea typeface="Red Hat Display Medium"/>
                <a:cs typeface="Red Hat Display Medium"/>
                <a:sym typeface="Red Hat Display Medium"/>
              </a:defRPr>
            </a:lvl7pPr>
            <a:lvl8pPr lvl="7" rtl="0">
              <a:lnSpc>
                <a:spcPct val="100000"/>
              </a:lnSpc>
              <a:spcBef>
                <a:spcPts val="0"/>
              </a:spcBef>
              <a:spcAft>
                <a:spcPts val="0"/>
              </a:spcAft>
              <a:buNone/>
              <a:defRPr>
                <a:latin typeface="Red Hat Display Medium"/>
                <a:ea typeface="Red Hat Display Medium"/>
                <a:cs typeface="Red Hat Display Medium"/>
                <a:sym typeface="Red Hat Display Medium"/>
              </a:defRPr>
            </a:lvl8pPr>
            <a:lvl9pPr lvl="8" rtl="0">
              <a:lnSpc>
                <a:spcPct val="100000"/>
              </a:lnSpc>
              <a:spcBef>
                <a:spcPts val="0"/>
              </a:spcBef>
              <a:spcAft>
                <a:spcPts val="0"/>
              </a:spcAft>
              <a:buNone/>
              <a:defRPr>
                <a:latin typeface="Red Hat Display Medium"/>
                <a:ea typeface="Red Hat Display Medium"/>
                <a:cs typeface="Red Hat Display Medium"/>
                <a:sym typeface="Red Hat Display Medium"/>
              </a:defRPr>
            </a:lvl9pPr>
          </a:lstStyle>
          <a:p/>
        </p:txBody>
      </p:sp>
      <p:sp>
        <p:nvSpPr>
          <p:cNvPr id="3425" name="Google Shape;3425;p309"/>
          <p:cNvSpPr txBox="1"/>
          <p:nvPr>
            <p:ph idx="5" type="subTitle"/>
          </p:nvPr>
        </p:nvSpPr>
        <p:spPr>
          <a:xfrm>
            <a:off x="2521875" y="1374657"/>
            <a:ext cx="517500" cy="176100"/>
          </a:xfrm>
          <a:prstGeom prst="rect">
            <a:avLst/>
          </a:prstGeom>
        </p:spPr>
        <p:txBody>
          <a:bodyPr anchorCtr="0" anchor="t" bIns="0" lIns="0" spcFirstLastPara="1" rIns="0" wrap="square" tIns="0">
            <a:noAutofit/>
          </a:bodyPr>
          <a:lstStyle>
            <a:lvl1pPr lvl="0" rtl="0" algn="ctr">
              <a:spcBef>
                <a:spcPts val="0"/>
              </a:spcBef>
              <a:spcAft>
                <a:spcPts val="0"/>
              </a:spcAft>
              <a:buNone/>
              <a:defRPr sz="1100"/>
            </a:lvl1pPr>
            <a:lvl2pPr lvl="1" rtl="0" algn="ctr">
              <a:spcBef>
                <a:spcPts val="0"/>
              </a:spcBef>
              <a:spcAft>
                <a:spcPts val="0"/>
              </a:spcAft>
              <a:buNone/>
              <a:defRPr sz="1100"/>
            </a:lvl2pPr>
            <a:lvl3pPr lvl="2" rtl="0" algn="ctr">
              <a:spcBef>
                <a:spcPts val="0"/>
              </a:spcBef>
              <a:spcAft>
                <a:spcPts val="0"/>
              </a:spcAft>
              <a:buNone/>
              <a:defRPr sz="1100"/>
            </a:lvl3pPr>
            <a:lvl4pPr lvl="3" rtl="0" algn="ctr">
              <a:spcBef>
                <a:spcPts val="0"/>
              </a:spcBef>
              <a:spcAft>
                <a:spcPts val="0"/>
              </a:spcAft>
              <a:buNone/>
              <a:defRPr sz="1100"/>
            </a:lvl4pPr>
            <a:lvl5pPr lvl="4" rtl="0" algn="ctr">
              <a:spcBef>
                <a:spcPts val="0"/>
              </a:spcBef>
              <a:spcAft>
                <a:spcPts val="0"/>
              </a:spcAft>
              <a:buNone/>
              <a:defRPr sz="1100"/>
            </a:lvl5pPr>
            <a:lvl6pPr lvl="5" rtl="0" algn="ctr">
              <a:spcBef>
                <a:spcPts val="0"/>
              </a:spcBef>
              <a:spcAft>
                <a:spcPts val="0"/>
              </a:spcAft>
              <a:buNone/>
              <a:defRPr sz="1100"/>
            </a:lvl6pPr>
            <a:lvl7pPr lvl="6" rtl="0" algn="ctr">
              <a:spcBef>
                <a:spcPts val="0"/>
              </a:spcBef>
              <a:spcAft>
                <a:spcPts val="0"/>
              </a:spcAft>
              <a:buNone/>
              <a:defRPr sz="1100"/>
            </a:lvl7pPr>
            <a:lvl8pPr lvl="7" rtl="0" algn="ctr">
              <a:spcBef>
                <a:spcPts val="0"/>
              </a:spcBef>
              <a:spcAft>
                <a:spcPts val="0"/>
              </a:spcAft>
              <a:buNone/>
              <a:defRPr sz="1100"/>
            </a:lvl8pPr>
            <a:lvl9pPr lvl="8" rtl="0" algn="ctr">
              <a:spcBef>
                <a:spcPts val="0"/>
              </a:spcBef>
              <a:spcAft>
                <a:spcPts val="0"/>
              </a:spcAft>
              <a:buNone/>
              <a:defRPr sz="1100"/>
            </a:lvl9pPr>
          </a:lstStyle>
          <a:p/>
        </p:txBody>
      </p:sp>
    </p:spTree>
  </p:cSld>
  <p:clrMapOvr>
    <a:masterClrMapping/>
  </p:clrMapOvr>
</p:sldLayout>
</file>

<file path=ppt/slideLayouts/slideLayout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meline horizontal">
  <p:cSld name="CUSTOM_4_15">
    <p:spTree>
      <p:nvGrpSpPr>
        <p:cNvPr id="3426" name="Shape 3426"/>
        <p:cNvGrpSpPr/>
        <p:nvPr/>
      </p:nvGrpSpPr>
      <p:grpSpPr>
        <a:xfrm>
          <a:off x="0" y="0"/>
          <a:ext cx="0" cy="0"/>
          <a:chOff x="0" y="0"/>
          <a:chExt cx="0" cy="0"/>
        </a:xfrm>
      </p:grpSpPr>
      <p:cxnSp>
        <p:nvCxnSpPr>
          <p:cNvPr id="3427" name="Google Shape;3427;p310"/>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3428" name="Google Shape;3428;p310"/>
          <p:cNvCxnSpPr/>
          <p:nvPr/>
        </p:nvCxnSpPr>
        <p:spPr>
          <a:xfrm rot="10800000">
            <a:off x="335825" y="4801200"/>
            <a:ext cx="0" cy="342300"/>
          </a:xfrm>
          <a:prstGeom prst="straightConnector1">
            <a:avLst/>
          </a:prstGeom>
          <a:noFill/>
          <a:ln cap="flat" cmpd="sng" w="9525">
            <a:solidFill>
              <a:schemeClr val="accent1"/>
            </a:solidFill>
            <a:prstDash val="solid"/>
            <a:round/>
            <a:headEnd len="med" w="med" type="none"/>
            <a:tailEnd len="med" w="med" type="none"/>
          </a:ln>
        </p:spPr>
      </p:cxnSp>
      <p:sp>
        <p:nvSpPr>
          <p:cNvPr id="3429" name="Google Shape;3429;p310"/>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3430" name="Google Shape;3430;p310"/>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3431" name="Google Shape;3431;p310"/>
          <p:cNvSpPr txBox="1"/>
          <p:nvPr>
            <p:ph idx="1" type="subTitle"/>
          </p:nvPr>
        </p:nvSpPr>
        <p:spPr>
          <a:xfrm>
            <a:off x="663788" y="4627163"/>
            <a:ext cx="6001800" cy="4200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
        <p:nvSpPr>
          <p:cNvPr id="3432" name="Google Shape;3432;p310"/>
          <p:cNvSpPr txBox="1"/>
          <p:nvPr>
            <p:ph idx="2" type="subTitle"/>
          </p:nvPr>
        </p:nvSpPr>
        <p:spPr>
          <a:xfrm>
            <a:off x="1531819" y="1873120"/>
            <a:ext cx="1580100" cy="2844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900">
                <a:latin typeface="Red Hat Display Medium"/>
                <a:ea typeface="Red Hat Display Medium"/>
                <a:cs typeface="Red Hat Display Medium"/>
                <a:sym typeface="Red Hat Display Medium"/>
              </a:defRPr>
            </a:lvl1pPr>
            <a:lvl2pPr lvl="1" rtl="0">
              <a:lnSpc>
                <a:spcPct val="115000"/>
              </a:lnSpc>
              <a:spcBef>
                <a:spcPts val="0"/>
              </a:spcBef>
              <a:spcAft>
                <a:spcPts val="0"/>
              </a:spcAft>
              <a:buNone/>
              <a:defRPr sz="900">
                <a:latin typeface="Red Hat Display Medium"/>
                <a:ea typeface="Red Hat Display Medium"/>
                <a:cs typeface="Red Hat Display Medium"/>
                <a:sym typeface="Red Hat Display Medium"/>
              </a:defRPr>
            </a:lvl2pPr>
            <a:lvl3pPr lvl="2" rtl="0">
              <a:lnSpc>
                <a:spcPct val="115000"/>
              </a:lnSpc>
              <a:spcBef>
                <a:spcPts val="0"/>
              </a:spcBef>
              <a:spcAft>
                <a:spcPts val="0"/>
              </a:spcAft>
              <a:buNone/>
              <a:defRPr sz="900">
                <a:latin typeface="Red Hat Display Medium"/>
                <a:ea typeface="Red Hat Display Medium"/>
                <a:cs typeface="Red Hat Display Medium"/>
                <a:sym typeface="Red Hat Display Medium"/>
              </a:defRPr>
            </a:lvl3pPr>
            <a:lvl4pPr lvl="3" rtl="0">
              <a:lnSpc>
                <a:spcPct val="115000"/>
              </a:lnSpc>
              <a:spcBef>
                <a:spcPts val="0"/>
              </a:spcBef>
              <a:spcAft>
                <a:spcPts val="0"/>
              </a:spcAft>
              <a:buNone/>
              <a:defRPr sz="900">
                <a:latin typeface="Red Hat Display Medium"/>
                <a:ea typeface="Red Hat Display Medium"/>
                <a:cs typeface="Red Hat Display Medium"/>
                <a:sym typeface="Red Hat Display Medium"/>
              </a:defRPr>
            </a:lvl4pPr>
            <a:lvl5pPr lvl="4" rtl="0">
              <a:lnSpc>
                <a:spcPct val="115000"/>
              </a:lnSpc>
              <a:spcBef>
                <a:spcPts val="0"/>
              </a:spcBef>
              <a:spcAft>
                <a:spcPts val="0"/>
              </a:spcAft>
              <a:buNone/>
              <a:defRPr sz="900">
                <a:latin typeface="Red Hat Display Medium"/>
                <a:ea typeface="Red Hat Display Medium"/>
                <a:cs typeface="Red Hat Display Medium"/>
                <a:sym typeface="Red Hat Display Medium"/>
              </a:defRPr>
            </a:lvl5pPr>
            <a:lvl6pPr lvl="5" rtl="0">
              <a:lnSpc>
                <a:spcPct val="115000"/>
              </a:lnSpc>
              <a:spcBef>
                <a:spcPts val="0"/>
              </a:spcBef>
              <a:spcAft>
                <a:spcPts val="0"/>
              </a:spcAft>
              <a:buNone/>
              <a:defRPr sz="900">
                <a:latin typeface="Red Hat Display Medium"/>
                <a:ea typeface="Red Hat Display Medium"/>
                <a:cs typeface="Red Hat Display Medium"/>
                <a:sym typeface="Red Hat Display Medium"/>
              </a:defRPr>
            </a:lvl6pPr>
            <a:lvl7pPr lvl="6" rtl="0">
              <a:lnSpc>
                <a:spcPct val="115000"/>
              </a:lnSpc>
              <a:spcBef>
                <a:spcPts val="0"/>
              </a:spcBef>
              <a:spcAft>
                <a:spcPts val="0"/>
              </a:spcAft>
              <a:buNone/>
              <a:defRPr sz="900">
                <a:latin typeface="Red Hat Display Medium"/>
                <a:ea typeface="Red Hat Display Medium"/>
                <a:cs typeface="Red Hat Display Medium"/>
                <a:sym typeface="Red Hat Display Medium"/>
              </a:defRPr>
            </a:lvl7pPr>
            <a:lvl8pPr lvl="7" rtl="0">
              <a:lnSpc>
                <a:spcPct val="115000"/>
              </a:lnSpc>
              <a:spcBef>
                <a:spcPts val="0"/>
              </a:spcBef>
              <a:spcAft>
                <a:spcPts val="0"/>
              </a:spcAft>
              <a:buNone/>
              <a:defRPr sz="900">
                <a:latin typeface="Red Hat Display Medium"/>
                <a:ea typeface="Red Hat Display Medium"/>
                <a:cs typeface="Red Hat Display Medium"/>
                <a:sym typeface="Red Hat Display Medium"/>
              </a:defRPr>
            </a:lvl8pPr>
            <a:lvl9pPr lvl="8" rtl="0">
              <a:lnSpc>
                <a:spcPct val="115000"/>
              </a:lnSpc>
              <a:spcBef>
                <a:spcPts val="0"/>
              </a:spcBef>
              <a:spcAft>
                <a:spcPts val="0"/>
              </a:spcAft>
              <a:buNone/>
              <a:defRPr sz="900">
                <a:latin typeface="Red Hat Display Medium"/>
                <a:ea typeface="Red Hat Display Medium"/>
                <a:cs typeface="Red Hat Display Medium"/>
                <a:sym typeface="Red Hat Display Medium"/>
              </a:defRPr>
            </a:lvl9pPr>
          </a:lstStyle>
          <a:p/>
        </p:txBody>
      </p:sp>
      <p:sp>
        <p:nvSpPr>
          <p:cNvPr id="3433" name="Google Shape;3433;p310"/>
          <p:cNvSpPr txBox="1"/>
          <p:nvPr>
            <p:ph idx="3" type="subTitle"/>
          </p:nvPr>
        </p:nvSpPr>
        <p:spPr>
          <a:xfrm>
            <a:off x="1531819" y="2177606"/>
            <a:ext cx="1580100" cy="5064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None/>
              <a:defRPr sz="900"/>
            </a:lvl1pPr>
            <a:lvl2pPr lvl="1" rtl="0">
              <a:lnSpc>
                <a:spcPct val="115000"/>
              </a:lnSpc>
              <a:spcBef>
                <a:spcPts val="0"/>
              </a:spcBef>
              <a:spcAft>
                <a:spcPts val="0"/>
              </a:spcAft>
              <a:buNone/>
              <a:defRPr sz="900"/>
            </a:lvl2pPr>
            <a:lvl3pPr lvl="2" rtl="0">
              <a:lnSpc>
                <a:spcPct val="115000"/>
              </a:lnSpc>
              <a:spcBef>
                <a:spcPts val="0"/>
              </a:spcBef>
              <a:spcAft>
                <a:spcPts val="0"/>
              </a:spcAft>
              <a:buNone/>
              <a:defRPr sz="900"/>
            </a:lvl3pPr>
            <a:lvl4pPr lvl="3" rtl="0">
              <a:lnSpc>
                <a:spcPct val="115000"/>
              </a:lnSpc>
              <a:spcBef>
                <a:spcPts val="0"/>
              </a:spcBef>
              <a:spcAft>
                <a:spcPts val="0"/>
              </a:spcAft>
              <a:buNone/>
              <a:defRPr sz="900"/>
            </a:lvl4pPr>
            <a:lvl5pPr lvl="4" rtl="0">
              <a:lnSpc>
                <a:spcPct val="115000"/>
              </a:lnSpc>
              <a:spcBef>
                <a:spcPts val="0"/>
              </a:spcBef>
              <a:spcAft>
                <a:spcPts val="0"/>
              </a:spcAft>
              <a:buNone/>
              <a:defRPr sz="900"/>
            </a:lvl5pPr>
            <a:lvl6pPr lvl="5" rtl="0">
              <a:lnSpc>
                <a:spcPct val="115000"/>
              </a:lnSpc>
              <a:spcBef>
                <a:spcPts val="0"/>
              </a:spcBef>
              <a:spcAft>
                <a:spcPts val="0"/>
              </a:spcAft>
              <a:buNone/>
              <a:defRPr sz="900"/>
            </a:lvl6pPr>
            <a:lvl7pPr lvl="6" rtl="0">
              <a:lnSpc>
                <a:spcPct val="115000"/>
              </a:lnSpc>
              <a:spcBef>
                <a:spcPts val="0"/>
              </a:spcBef>
              <a:spcAft>
                <a:spcPts val="0"/>
              </a:spcAft>
              <a:buNone/>
              <a:defRPr sz="900"/>
            </a:lvl7pPr>
            <a:lvl8pPr lvl="7" rtl="0">
              <a:lnSpc>
                <a:spcPct val="115000"/>
              </a:lnSpc>
              <a:spcBef>
                <a:spcPts val="0"/>
              </a:spcBef>
              <a:spcAft>
                <a:spcPts val="0"/>
              </a:spcAft>
              <a:buNone/>
              <a:defRPr sz="900"/>
            </a:lvl8pPr>
            <a:lvl9pPr lvl="8" rtl="0">
              <a:lnSpc>
                <a:spcPct val="115000"/>
              </a:lnSpc>
              <a:spcBef>
                <a:spcPts val="0"/>
              </a:spcBef>
              <a:spcAft>
                <a:spcPts val="0"/>
              </a:spcAft>
              <a:buNone/>
              <a:defRPr sz="900"/>
            </a:lvl9pPr>
          </a:lstStyle>
          <a:p/>
        </p:txBody>
      </p:sp>
      <p:sp>
        <p:nvSpPr>
          <p:cNvPr id="3434" name="Google Shape;3434;p310"/>
          <p:cNvSpPr txBox="1"/>
          <p:nvPr>
            <p:ph idx="4" type="subTitle"/>
          </p:nvPr>
        </p:nvSpPr>
        <p:spPr>
          <a:xfrm>
            <a:off x="1197356" y="3302681"/>
            <a:ext cx="732000" cy="176100"/>
          </a:xfrm>
          <a:prstGeom prst="rect">
            <a:avLst/>
          </a:prstGeom>
        </p:spPr>
        <p:txBody>
          <a:bodyPr anchorCtr="0" anchor="ctr" bIns="0" lIns="0" spcFirstLastPara="1" rIns="0" wrap="square" tIns="0">
            <a:noAutofit/>
          </a:bodyPr>
          <a:lstStyle>
            <a:lvl1pPr lvl="0" rtl="0" algn="ctr">
              <a:lnSpc>
                <a:spcPct val="115000"/>
              </a:lnSpc>
              <a:spcBef>
                <a:spcPts val="0"/>
              </a:spcBef>
              <a:spcAft>
                <a:spcPts val="0"/>
              </a:spcAft>
              <a:buNone/>
              <a:defRPr sz="1100">
                <a:solidFill>
                  <a:schemeClr val="accent1"/>
                </a:solidFill>
              </a:defRPr>
            </a:lvl1pPr>
            <a:lvl2pPr lvl="1" rtl="0" algn="ctr">
              <a:lnSpc>
                <a:spcPct val="115000"/>
              </a:lnSpc>
              <a:spcBef>
                <a:spcPts val="0"/>
              </a:spcBef>
              <a:spcAft>
                <a:spcPts val="0"/>
              </a:spcAft>
              <a:buNone/>
              <a:defRPr sz="1100">
                <a:solidFill>
                  <a:schemeClr val="accent1"/>
                </a:solidFill>
              </a:defRPr>
            </a:lvl2pPr>
            <a:lvl3pPr lvl="2" rtl="0" algn="ctr">
              <a:lnSpc>
                <a:spcPct val="115000"/>
              </a:lnSpc>
              <a:spcBef>
                <a:spcPts val="0"/>
              </a:spcBef>
              <a:spcAft>
                <a:spcPts val="0"/>
              </a:spcAft>
              <a:buNone/>
              <a:defRPr sz="1100">
                <a:solidFill>
                  <a:schemeClr val="accent1"/>
                </a:solidFill>
              </a:defRPr>
            </a:lvl3pPr>
            <a:lvl4pPr lvl="3" rtl="0" algn="ctr">
              <a:lnSpc>
                <a:spcPct val="115000"/>
              </a:lnSpc>
              <a:spcBef>
                <a:spcPts val="0"/>
              </a:spcBef>
              <a:spcAft>
                <a:spcPts val="0"/>
              </a:spcAft>
              <a:buNone/>
              <a:defRPr sz="1100">
                <a:solidFill>
                  <a:schemeClr val="accent1"/>
                </a:solidFill>
              </a:defRPr>
            </a:lvl4pPr>
            <a:lvl5pPr lvl="4" rtl="0" algn="ctr">
              <a:lnSpc>
                <a:spcPct val="115000"/>
              </a:lnSpc>
              <a:spcBef>
                <a:spcPts val="0"/>
              </a:spcBef>
              <a:spcAft>
                <a:spcPts val="0"/>
              </a:spcAft>
              <a:buNone/>
              <a:defRPr sz="1100">
                <a:solidFill>
                  <a:schemeClr val="accent1"/>
                </a:solidFill>
              </a:defRPr>
            </a:lvl5pPr>
            <a:lvl6pPr lvl="5" rtl="0" algn="ctr">
              <a:lnSpc>
                <a:spcPct val="115000"/>
              </a:lnSpc>
              <a:spcBef>
                <a:spcPts val="0"/>
              </a:spcBef>
              <a:spcAft>
                <a:spcPts val="0"/>
              </a:spcAft>
              <a:buNone/>
              <a:defRPr sz="1100">
                <a:solidFill>
                  <a:schemeClr val="accent1"/>
                </a:solidFill>
              </a:defRPr>
            </a:lvl6pPr>
            <a:lvl7pPr lvl="6" rtl="0" algn="ctr">
              <a:lnSpc>
                <a:spcPct val="115000"/>
              </a:lnSpc>
              <a:spcBef>
                <a:spcPts val="0"/>
              </a:spcBef>
              <a:spcAft>
                <a:spcPts val="0"/>
              </a:spcAft>
              <a:buNone/>
              <a:defRPr sz="1100">
                <a:solidFill>
                  <a:schemeClr val="accent1"/>
                </a:solidFill>
              </a:defRPr>
            </a:lvl7pPr>
            <a:lvl8pPr lvl="7" rtl="0" algn="ctr">
              <a:lnSpc>
                <a:spcPct val="115000"/>
              </a:lnSpc>
              <a:spcBef>
                <a:spcPts val="0"/>
              </a:spcBef>
              <a:spcAft>
                <a:spcPts val="0"/>
              </a:spcAft>
              <a:buNone/>
              <a:defRPr sz="1100">
                <a:solidFill>
                  <a:schemeClr val="accent1"/>
                </a:solidFill>
              </a:defRPr>
            </a:lvl8pPr>
            <a:lvl9pPr lvl="8" rtl="0" algn="ctr">
              <a:lnSpc>
                <a:spcPct val="115000"/>
              </a:lnSpc>
              <a:spcBef>
                <a:spcPts val="0"/>
              </a:spcBef>
              <a:spcAft>
                <a:spcPts val="0"/>
              </a:spcAft>
              <a:buNone/>
              <a:defRPr sz="1100">
                <a:solidFill>
                  <a:schemeClr val="accent1"/>
                </a:solidFill>
              </a:defRPr>
            </a:lvl9pPr>
          </a:lstStyle>
          <a:p/>
        </p:txBody>
      </p:sp>
      <p:sp>
        <p:nvSpPr>
          <p:cNvPr id="3435" name="Google Shape;3435;p310"/>
          <p:cNvSpPr txBox="1"/>
          <p:nvPr>
            <p:ph idx="5" type="subTitle"/>
          </p:nvPr>
        </p:nvSpPr>
        <p:spPr>
          <a:xfrm>
            <a:off x="2459231" y="2919383"/>
            <a:ext cx="732000" cy="176100"/>
          </a:xfrm>
          <a:prstGeom prst="rect">
            <a:avLst/>
          </a:prstGeom>
        </p:spPr>
        <p:txBody>
          <a:bodyPr anchorCtr="0" anchor="ctr" bIns="0" lIns="0" spcFirstLastPara="1" rIns="0" wrap="square" tIns="0">
            <a:noAutofit/>
          </a:bodyPr>
          <a:lstStyle>
            <a:lvl1pPr lvl="0" rtl="0" algn="ctr">
              <a:lnSpc>
                <a:spcPct val="115000"/>
              </a:lnSpc>
              <a:spcBef>
                <a:spcPts val="0"/>
              </a:spcBef>
              <a:spcAft>
                <a:spcPts val="0"/>
              </a:spcAft>
              <a:buNone/>
              <a:defRPr sz="1100">
                <a:solidFill>
                  <a:schemeClr val="accent1"/>
                </a:solidFill>
              </a:defRPr>
            </a:lvl1pPr>
            <a:lvl2pPr lvl="1" rtl="0" algn="ctr">
              <a:lnSpc>
                <a:spcPct val="115000"/>
              </a:lnSpc>
              <a:spcBef>
                <a:spcPts val="0"/>
              </a:spcBef>
              <a:spcAft>
                <a:spcPts val="0"/>
              </a:spcAft>
              <a:buNone/>
              <a:defRPr sz="1100">
                <a:solidFill>
                  <a:schemeClr val="accent1"/>
                </a:solidFill>
              </a:defRPr>
            </a:lvl2pPr>
            <a:lvl3pPr lvl="2" rtl="0" algn="ctr">
              <a:lnSpc>
                <a:spcPct val="115000"/>
              </a:lnSpc>
              <a:spcBef>
                <a:spcPts val="0"/>
              </a:spcBef>
              <a:spcAft>
                <a:spcPts val="0"/>
              </a:spcAft>
              <a:buNone/>
              <a:defRPr sz="1100">
                <a:solidFill>
                  <a:schemeClr val="accent1"/>
                </a:solidFill>
              </a:defRPr>
            </a:lvl3pPr>
            <a:lvl4pPr lvl="3" rtl="0" algn="ctr">
              <a:lnSpc>
                <a:spcPct val="115000"/>
              </a:lnSpc>
              <a:spcBef>
                <a:spcPts val="0"/>
              </a:spcBef>
              <a:spcAft>
                <a:spcPts val="0"/>
              </a:spcAft>
              <a:buNone/>
              <a:defRPr sz="1100">
                <a:solidFill>
                  <a:schemeClr val="accent1"/>
                </a:solidFill>
              </a:defRPr>
            </a:lvl4pPr>
            <a:lvl5pPr lvl="4" rtl="0" algn="ctr">
              <a:lnSpc>
                <a:spcPct val="115000"/>
              </a:lnSpc>
              <a:spcBef>
                <a:spcPts val="0"/>
              </a:spcBef>
              <a:spcAft>
                <a:spcPts val="0"/>
              </a:spcAft>
              <a:buNone/>
              <a:defRPr sz="1100">
                <a:solidFill>
                  <a:schemeClr val="accent1"/>
                </a:solidFill>
              </a:defRPr>
            </a:lvl5pPr>
            <a:lvl6pPr lvl="5" rtl="0" algn="ctr">
              <a:lnSpc>
                <a:spcPct val="115000"/>
              </a:lnSpc>
              <a:spcBef>
                <a:spcPts val="0"/>
              </a:spcBef>
              <a:spcAft>
                <a:spcPts val="0"/>
              </a:spcAft>
              <a:buNone/>
              <a:defRPr sz="1100">
                <a:solidFill>
                  <a:schemeClr val="accent1"/>
                </a:solidFill>
              </a:defRPr>
            </a:lvl6pPr>
            <a:lvl7pPr lvl="6" rtl="0" algn="ctr">
              <a:lnSpc>
                <a:spcPct val="115000"/>
              </a:lnSpc>
              <a:spcBef>
                <a:spcPts val="0"/>
              </a:spcBef>
              <a:spcAft>
                <a:spcPts val="0"/>
              </a:spcAft>
              <a:buNone/>
              <a:defRPr sz="1100">
                <a:solidFill>
                  <a:schemeClr val="accent1"/>
                </a:solidFill>
              </a:defRPr>
            </a:lvl7pPr>
            <a:lvl8pPr lvl="7" rtl="0" algn="ctr">
              <a:lnSpc>
                <a:spcPct val="115000"/>
              </a:lnSpc>
              <a:spcBef>
                <a:spcPts val="0"/>
              </a:spcBef>
              <a:spcAft>
                <a:spcPts val="0"/>
              </a:spcAft>
              <a:buNone/>
              <a:defRPr sz="1100">
                <a:solidFill>
                  <a:schemeClr val="accent1"/>
                </a:solidFill>
              </a:defRPr>
            </a:lvl8pPr>
            <a:lvl9pPr lvl="8" rtl="0" algn="ctr">
              <a:lnSpc>
                <a:spcPct val="115000"/>
              </a:lnSpc>
              <a:spcBef>
                <a:spcPts val="0"/>
              </a:spcBef>
              <a:spcAft>
                <a:spcPts val="0"/>
              </a:spcAft>
              <a:buNone/>
              <a:defRPr sz="1100">
                <a:solidFill>
                  <a:schemeClr val="accent1"/>
                </a:solidFill>
              </a:defRPr>
            </a:lvl9pPr>
          </a:lstStyle>
          <a:p/>
        </p:txBody>
      </p:sp>
      <p:sp>
        <p:nvSpPr>
          <p:cNvPr id="3436" name="Google Shape;3436;p310"/>
          <p:cNvSpPr txBox="1"/>
          <p:nvPr>
            <p:ph idx="6" type="subTitle"/>
          </p:nvPr>
        </p:nvSpPr>
        <p:spPr>
          <a:xfrm>
            <a:off x="1285069" y="3564541"/>
            <a:ext cx="1580100" cy="284400"/>
          </a:xfrm>
          <a:prstGeom prst="rect">
            <a:avLst/>
          </a:prstGeom>
        </p:spPr>
        <p:txBody>
          <a:bodyPr anchorCtr="0" anchor="b" bIns="0" lIns="0" spcFirstLastPara="1" rIns="0" wrap="square" tIns="0">
            <a:noAutofit/>
          </a:bodyPr>
          <a:lstStyle>
            <a:lvl1pPr lvl="0" rtl="0" algn="r">
              <a:lnSpc>
                <a:spcPct val="115000"/>
              </a:lnSpc>
              <a:spcBef>
                <a:spcPts val="0"/>
              </a:spcBef>
              <a:spcAft>
                <a:spcPts val="0"/>
              </a:spcAft>
              <a:buNone/>
              <a:defRPr sz="900">
                <a:latin typeface="Red Hat Display Medium"/>
                <a:ea typeface="Red Hat Display Medium"/>
                <a:cs typeface="Red Hat Display Medium"/>
                <a:sym typeface="Red Hat Display Medium"/>
              </a:defRPr>
            </a:lvl1pPr>
            <a:lvl2pPr lvl="1" rtl="0" algn="r">
              <a:lnSpc>
                <a:spcPct val="115000"/>
              </a:lnSpc>
              <a:spcBef>
                <a:spcPts val="0"/>
              </a:spcBef>
              <a:spcAft>
                <a:spcPts val="0"/>
              </a:spcAft>
              <a:buNone/>
              <a:defRPr sz="900">
                <a:latin typeface="Red Hat Display Medium"/>
                <a:ea typeface="Red Hat Display Medium"/>
                <a:cs typeface="Red Hat Display Medium"/>
                <a:sym typeface="Red Hat Display Medium"/>
              </a:defRPr>
            </a:lvl2pPr>
            <a:lvl3pPr lvl="2" rtl="0" algn="r">
              <a:lnSpc>
                <a:spcPct val="115000"/>
              </a:lnSpc>
              <a:spcBef>
                <a:spcPts val="0"/>
              </a:spcBef>
              <a:spcAft>
                <a:spcPts val="0"/>
              </a:spcAft>
              <a:buNone/>
              <a:defRPr sz="900">
                <a:latin typeface="Red Hat Display Medium"/>
                <a:ea typeface="Red Hat Display Medium"/>
                <a:cs typeface="Red Hat Display Medium"/>
                <a:sym typeface="Red Hat Display Medium"/>
              </a:defRPr>
            </a:lvl3pPr>
            <a:lvl4pPr lvl="3" rtl="0" algn="r">
              <a:lnSpc>
                <a:spcPct val="115000"/>
              </a:lnSpc>
              <a:spcBef>
                <a:spcPts val="0"/>
              </a:spcBef>
              <a:spcAft>
                <a:spcPts val="0"/>
              </a:spcAft>
              <a:buNone/>
              <a:defRPr sz="900">
                <a:latin typeface="Red Hat Display Medium"/>
                <a:ea typeface="Red Hat Display Medium"/>
                <a:cs typeface="Red Hat Display Medium"/>
                <a:sym typeface="Red Hat Display Medium"/>
              </a:defRPr>
            </a:lvl4pPr>
            <a:lvl5pPr lvl="4" rtl="0" algn="r">
              <a:lnSpc>
                <a:spcPct val="115000"/>
              </a:lnSpc>
              <a:spcBef>
                <a:spcPts val="0"/>
              </a:spcBef>
              <a:spcAft>
                <a:spcPts val="0"/>
              </a:spcAft>
              <a:buNone/>
              <a:defRPr sz="900">
                <a:latin typeface="Red Hat Display Medium"/>
                <a:ea typeface="Red Hat Display Medium"/>
                <a:cs typeface="Red Hat Display Medium"/>
                <a:sym typeface="Red Hat Display Medium"/>
              </a:defRPr>
            </a:lvl5pPr>
            <a:lvl6pPr lvl="5" rtl="0" algn="r">
              <a:lnSpc>
                <a:spcPct val="115000"/>
              </a:lnSpc>
              <a:spcBef>
                <a:spcPts val="0"/>
              </a:spcBef>
              <a:spcAft>
                <a:spcPts val="0"/>
              </a:spcAft>
              <a:buNone/>
              <a:defRPr sz="900">
                <a:latin typeface="Red Hat Display Medium"/>
                <a:ea typeface="Red Hat Display Medium"/>
                <a:cs typeface="Red Hat Display Medium"/>
                <a:sym typeface="Red Hat Display Medium"/>
              </a:defRPr>
            </a:lvl6pPr>
            <a:lvl7pPr lvl="6" rtl="0" algn="r">
              <a:lnSpc>
                <a:spcPct val="115000"/>
              </a:lnSpc>
              <a:spcBef>
                <a:spcPts val="0"/>
              </a:spcBef>
              <a:spcAft>
                <a:spcPts val="0"/>
              </a:spcAft>
              <a:buNone/>
              <a:defRPr sz="900">
                <a:latin typeface="Red Hat Display Medium"/>
                <a:ea typeface="Red Hat Display Medium"/>
                <a:cs typeface="Red Hat Display Medium"/>
                <a:sym typeface="Red Hat Display Medium"/>
              </a:defRPr>
            </a:lvl7pPr>
            <a:lvl8pPr lvl="7" rtl="0" algn="r">
              <a:lnSpc>
                <a:spcPct val="115000"/>
              </a:lnSpc>
              <a:spcBef>
                <a:spcPts val="0"/>
              </a:spcBef>
              <a:spcAft>
                <a:spcPts val="0"/>
              </a:spcAft>
              <a:buNone/>
              <a:defRPr sz="900">
                <a:latin typeface="Red Hat Display Medium"/>
                <a:ea typeface="Red Hat Display Medium"/>
                <a:cs typeface="Red Hat Display Medium"/>
                <a:sym typeface="Red Hat Display Medium"/>
              </a:defRPr>
            </a:lvl8pPr>
            <a:lvl9pPr lvl="8" rtl="0" algn="r">
              <a:lnSpc>
                <a:spcPct val="115000"/>
              </a:lnSpc>
              <a:spcBef>
                <a:spcPts val="0"/>
              </a:spcBef>
              <a:spcAft>
                <a:spcPts val="0"/>
              </a:spcAft>
              <a:buNone/>
              <a:defRPr sz="900">
                <a:latin typeface="Red Hat Display Medium"/>
                <a:ea typeface="Red Hat Display Medium"/>
                <a:cs typeface="Red Hat Display Medium"/>
                <a:sym typeface="Red Hat Display Medium"/>
              </a:defRPr>
            </a:lvl9pPr>
          </a:lstStyle>
          <a:p/>
        </p:txBody>
      </p:sp>
      <p:sp>
        <p:nvSpPr>
          <p:cNvPr id="3437" name="Google Shape;3437;p310"/>
          <p:cNvSpPr txBox="1"/>
          <p:nvPr>
            <p:ph idx="7" type="subTitle"/>
          </p:nvPr>
        </p:nvSpPr>
        <p:spPr>
          <a:xfrm>
            <a:off x="1285069" y="3869028"/>
            <a:ext cx="1580100" cy="506400"/>
          </a:xfrm>
          <a:prstGeom prst="rect">
            <a:avLst/>
          </a:prstGeom>
        </p:spPr>
        <p:txBody>
          <a:bodyPr anchorCtr="0" anchor="t" bIns="0" lIns="0" spcFirstLastPara="1" rIns="0" wrap="square" tIns="0">
            <a:noAutofit/>
          </a:bodyPr>
          <a:lstStyle>
            <a:lvl1pPr lvl="0" rtl="0" algn="r">
              <a:lnSpc>
                <a:spcPct val="115000"/>
              </a:lnSpc>
              <a:spcBef>
                <a:spcPts val="0"/>
              </a:spcBef>
              <a:spcAft>
                <a:spcPts val="0"/>
              </a:spcAft>
              <a:buNone/>
              <a:defRPr sz="900"/>
            </a:lvl1pPr>
            <a:lvl2pPr lvl="1" rtl="0" algn="r">
              <a:lnSpc>
                <a:spcPct val="115000"/>
              </a:lnSpc>
              <a:spcBef>
                <a:spcPts val="0"/>
              </a:spcBef>
              <a:spcAft>
                <a:spcPts val="0"/>
              </a:spcAft>
              <a:buNone/>
              <a:defRPr sz="900"/>
            </a:lvl2pPr>
            <a:lvl3pPr lvl="2" rtl="0" algn="r">
              <a:lnSpc>
                <a:spcPct val="115000"/>
              </a:lnSpc>
              <a:spcBef>
                <a:spcPts val="0"/>
              </a:spcBef>
              <a:spcAft>
                <a:spcPts val="0"/>
              </a:spcAft>
              <a:buNone/>
              <a:defRPr sz="900"/>
            </a:lvl3pPr>
            <a:lvl4pPr lvl="3" rtl="0" algn="r">
              <a:lnSpc>
                <a:spcPct val="115000"/>
              </a:lnSpc>
              <a:spcBef>
                <a:spcPts val="0"/>
              </a:spcBef>
              <a:spcAft>
                <a:spcPts val="0"/>
              </a:spcAft>
              <a:buNone/>
              <a:defRPr sz="900"/>
            </a:lvl4pPr>
            <a:lvl5pPr lvl="4" rtl="0" algn="r">
              <a:lnSpc>
                <a:spcPct val="115000"/>
              </a:lnSpc>
              <a:spcBef>
                <a:spcPts val="0"/>
              </a:spcBef>
              <a:spcAft>
                <a:spcPts val="0"/>
              </a:spcAft>
              <a:buNone/>
              <a:defRPr sz="900"/>
            </a:lvl5pPr>
            <a:lvl6pPr lvl="5" rtl="0" algn="r">
              <a:lnSpc>
                <a:spcPct val="115000"/>
              </a:lnSpc>
              <a:spcBef>
                <a:spcPts val="0"/>
              </a:spcBef>
              <a:spcAft>
                <a:spcPts val="0"/>
              </a:spcAft>
              <a:buNone/>
              <a:defRPr sz="900"/>
            </a:lvl6pPr>
            <a:lvl7pPr lvl="6" rtl="0" algn="r">
              <a:lnSpc>
                <a:spcPct val="115000"/>
              </a:lnSpc>
              <a:spcBef>
                <a:spcPts val="0"/>
              </a:spcBef>
              <a:spcAft>
                <a:spcPts val="0"/>
              </a:spcAft>
              <a:buNone/>
              <a:defRPr sz="900"/>
            </a:lvl7pPr>
            <a:lvl8pPr lvl="7" rtl="0" algn="r">
              <a:lnSpc>
                <a:spcPct val="115000"/>
              </a:lnSpc>
              <a:spcBef>
                <a:spcPts val="0"/>
              </a:spcBef>
              <a:spcAft>
                <a:spcPts val="0"/>
              </a:spcAft>
              <a:buNone/>
              <a:defRPr sz="900"/>
            </a:lvl8pPr>
            <a:lvl9pPr lvl="8" rtl="0" algn="r">
              <a:lnSpc>
                <a:spcPct val="115000"/>
              </a:lnSpc>
              <a:spcBef>
                <a:spcPts val="0"/>
              </a:spcBef>
              <a:spcAft>
                <a:spcPts val="0"/>
              </a:spcAft>
              <a:buNone/>
              <a:defRPr sz="900"/>
            </a:lvl9pPr>
          </a:lstStyle>
          <a:p/>
        </p:txBody>
      </p:sp>
      <p:sp>
        <p:nvSpPr>
          <p:cNvPr id="3438" name="Google Shape;3438;p310"/>
          <p:cNvSpPr txBox="1"/>
          <p:nvPr>
            <p:ph idx="8"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9pPr>
          </a:lstStyle>
          <a:p/>
        </p:txBody>
      </p:sp>
      <p:sp>
        <p:nvSpPr>
          <p:cNvPr id="3439" name="Google Shape;3439;p310"/>
          <p:cNvSpPr txBox="1"/>
          <p:nvPr>
            <p:ph type="title"/>
          </p:nvPr>
        </p:nvSpPr>
        <p:spPr>
          <a:xfrm>
            <a:off x="663788" y="82526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1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sp>
        <p:nvSpPr>
          <p:cNvPr id="3440" name="Google Shape;3440;p310"/>
          <p:cNvSpPr txBox="1"/>
          <p:nvPr>
            <p:ph idx="9" type="subTitle"/>
          </p:nvPr>
        </p:nvSpPr>
        <p:spPr>
          <a:xfrm>
            <a:off x="663844" y="1240163"/>
            <a:ext cx="7816500" cy="2190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Tree>
  </p:cSld>
  <p:clrMapOvr>
    <a:masterClrMapping/>
  </p:clrMapOvr>
</p:sldLayout>
</file>

<file path=ppt/slideLayouts/slideLayout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data three callouts">
  <p:cSld name="CUSTOM_4_14">
    <p:spTree>
      <p:nvGrpSpPr>
        <p:cNvPr id="3441" name="Shape 3441"/>
        <p:cNvGrpSpPr/>
        <p:nvPr/>
      </p:nvGrpSpPr>
      <p:grpSpPr>
        <a:xfrm>
          <a:off x="0" y="0"/>
          <a:ext cx="0" cy="0"/>
          <a:chOff x="0" y="0"/>
          <a:chExt cx="0" cy="0"/>
        </a:xfrm>
      </p:grpSpPr>
      <p:sp>
        <p:nvSpPr>
          <p:cNvPr id="3442" name="Google Shape;3442;p311"/>
          <p:cNvSpPr txBox="1"/>
          <p:nvPr>
            <p:ph idx="1" type="subTitle"/>
          </p:nvPr>
        </p:nvSpPr>
        <p:spPr>
          <a:xfrm>
            <a:off x="756675" y="1827319"/>
            <a:ext cx="2261100" cy="930600"/>
          </a:xfrm>
          <a:prstGeom prst="rect">
            <a:avLst/>
          </a:prstGeom>
        </p:spPr>
        <p:txBody>
          <a:bodyPr anchorCtr="0" anchor="t" bIns="0" lIns="0" spcFirstLastPara="1" rIns="0" wrap="square" tIns="0">
            <a:noAutofit/>
          </a:bodyPr>
          <a:lstStyle>
            <a:lvl1pPr lvl="0" rtl="0" algn="ctr">
              <a:spcBef>
                <a:spcPts val="0"/>
              </a:spcBef>
              <a:spcAft>
                <a:spcPts val="0"/>
              </a:spcAft>
              <a:buNone/>
              <a:defRPr sz="6000">
                <a:solidFill>
                  <a:schemeClr val="accent1"/>
                </a:solidFill>
              </a:defRPr>
            </a:lvl1pPr>
            <a:lvl2pPr lvl="1" rtl="0" algn="ctr">
              <a:spcBef>
                <a:spcPts val="400"/>
              </a:spcBef>
              <a:spcAft>
                <a:spcPts val="0"/>
              </a:spcAft>
              <a:buNone/>
              <a:defRPr sz="6000">
                <a:solidFill>
                  <a:schemeClr val="accent1"/>
                </a:solidFill>
              </a:defRPr>
            </a:lvl2pPr>
            <a:lvl3pPr lvl="2" rtl="0" algn="ctr">
              <a:spcBef>
                <a:spcPts val="400"/>
              </a:spcBef>
              <a:spcAft>
                <a:spcPts val="0"/>
              </a:spcAft>
              <a:buNone/>
              <a:defRPr sz="6000">
                <a:solidFill>
                  <a:schemeClr val="accent1"/>
                </a:solidFill>
              </a:defRPr>
            </a:lvl3pPr>
            <a:lvl4pPr lvl="3" rtl="0" algn="ctr">
              <a:spcBef>
                <a:spcPts val="400"/>
              </a:spcBef>
              <a:spcAft>
                <a:spcPts val="0"/>
              </a:spcAft>
              <a:buNone/>
              <a:defRPr sz="6000">
                <a:solidFill>
                  <a:schemeClr val="accent1"/>
                </a:solidFill>
              </a:defRPr>
            </a:lvl4pPr>
            <a:lvl5pPr lvl="4" rtl="0" algn="ctr">
              <a:spcBef>
                <a:spcPts val="400"/>
              </a:spcBef>
              <a:spcAft>
                <a:spcPts val="0"/>
              </a:spcAft>
              <a:buNone/>
              <a:defRPr sz="6000">
                <a:solidFill>
                  <a:schemeClr val="accent1"/>
                </a:solidFill>
              </a:defRPr>
            </a:lvl5pPr>
            <a:lvl6pPr lvl="5" rtl="0" algn="ctr">
              <a:spcBef>
                <a:spcPts val="400"/>
              </a:spcBef>
              <a:spcAft>
                <a:spcPts val="0"/>
              </a:spcAft>
              <a:buNone/>
              <a:defRPr sz="6000">
                <a:solidFill>
                  <a:schemeClr val="accent1"/>
                </a:solidFill>
              </a:defRPr>
            </a:lvl6pPr>
            <a:lvl7pPr lvl="6" rtl="0" algn="ctr">
              <a:spcBef>
                <a:spcPts val="400"/>
              </a:spcBef>
              <a:spcAft>
                <a:spcPts val="0"/>
              </a:spcAft>
              <a:buNone/>
              <a:defRPr sz="6000">
                <a:solidFill>
                  <a:schemeClr val="accent1"/>
                </a:solidFill>
              </a:defRPr>
            </a:lvl7pPr>
            <a:lvl8pPr lvl="7" rtl="0" algn="ctr">
              <a:spcBef>
                <a:spcPts val="400"/>
              </a:spcBef>
              <a:spcAft>
                <a:spcPts val="0"/>
              </a:spcAft>
              <a:buNone/>
              <a:defRPr sz="6000">
                <a:solidFill>
                  <a:schemeClr val="accent1"/>
                </a:solidFill>
              </a:defRPr>
            </a:lvl8pPr>
            <a:lvl9pPr lvl="8" rtl="0" algn="ctr">
              <a:spcBef>
                <a:spcPts val="400"/>
              </a:spcBef>
              <a:spcAft>
                <a:spcPts val="400"/>
              </a:spcAft>
              <a:buNone/>
              <a:defRPr sz="6000">
                <a:solidFill>
                  <a:schemeClr val="accent1"/>
                </a:solidFill>
              </a:defRPr>
            </a:lvl9pPr>
          </a:lstStyle>
          <a:p/>
        </p:txBody>
      </p:sp>
      <p:sp>
        <p:nvSpPr>
          <p:cNvPr id="3443" name="Google Shape;3443;p311"/>
          <p:cNvSpPr txBox="1"/>
          <p:nvPr>
            <p:ph idx="2" type="subTitle"/>
          </p:nvPr>
        </p:nvSpPr>
        <p:spPr>
          <a:xfrm>
            <a:off x="3441488" y="1827319"/>
            <a:ext cx="2261100" cy="930600"/>
          </a:xfrm>
          <a:prstGeom prst="rect">
            <a:avLst/>
          </a:prstGeom>
        </p:spPr>
        <p:txBody>
          <a:bodyPr anchorCtr="0" anchor="t" bIns="0" lIns="0" spcFirstLastPara="1" rIns="0" wrap="square" tIns="0">
            <a:noAutofit/>
          </a:bodyPr>
          <a:lstStyle>
            <a:lvl1pPr lvl="0" rtl="0" algn="ctr">
              <a:spcBef>
                <a:spcPts val="0"/>
              </a:spcBef>
              <a:spcAft>
                <a:spcPts val="0"/>
              </a:spcAft>
              <a:buNone/>
              <a:defRPr sz="6000">
                <a:solidFill>
                  <a:schemeClr val="accent1"/>
                </a:solidFill>
              </a:defRPr>
            </a:lvl1pPr>
            <a:lvl2pPr lvl="1" rtl="0" algn="ctr">
              <a:spcBef>
                <a:spcPts val="400"/>
              </a:spcBef>
              <a:spcAft>
                <a:spcPts val="0"/>
              </a:spcAft>
              <a:buNone/>
              <a:defRPr sz="6000">
                <a:solidFill>
                  <a:schemeClr val="accent1"/>
                </a:solidFill>
              </a:defRPr>
            </a:lvl2pPr>
            <a:lvl3pPr lvl="2" rtl="0" algn="ctr">
              <a:spcBef>
                <a:spcPts val="400"/>
              </a:spcBef>
              <a:spcAft>
                <a:spcPts val="0"/>
              </a:spcAft>
              <a:buNone/>
              <a:defRPr sz="6000">
                <a:solidFill>
                  <a:schemeClr val="accent1"/>
                </a:solidFill>
              </a:defRPr>
            </a:lvl3pPr>
            <a:lvl4pPr lvl="3" rtl="0" algn="ctr">
              <a:spcBef>
                <a:spcPts val="400"/>
              </a:spcBef>
              <a:spcAft>
                <a:spcPts val="0"/>
              </a:spcAft>
              <a:buNone/>
              <a:defRPr sz="6000">
                <a:solidFill>
                  <a:schemeClr val="accent1"/>
                </a:solidFill>
              </a:defRPr>
            </a:lvl4pPr>
            <a:lvl5pPr lvl="4" rtl="0" algn="ctr">
              <a:spcBef>
                <a:spcPts val="400"/>
              </a:spcBef>
              <a:spcAft>
                <a:spcPts val="0"/>
              </a:spcAft>
              <a:buNone/>
              <a:defRPr sz="6000">
                <a:solidFill>
                  <a:schemeClr val="accent1"/>
                </a:solidFill>
              </a:defRPr>
            </a:lvl5pPr>
            <a:lvl6pPr lvl="5" rtl="0" algn="ctr">
              <a:spcBef>
                <a:spcPts val="400"/>
              </a:spcBef>
              <a:spcAft>
                <a:spcPts val="0"/>
              </a:spcAft>
              <a:buNone/>
              <a:defRPr sz="6000">
                <a:solidFill>
                  <a:schemeClr val="accent1"/>
                </a:solidFill>
              </a:defRPr>
            </a:lvl6pPr>
            <a:lvl7pPr lvl="6" rtl="0" algn="ctr">
              <a:spcBef>
                <a:spcPts val="400"/>
              </a:spcBef>
              <a:spcAft>
                <a:spcPts val="0"/>
              </a:spcAft>
              <a:buNone/>
              <a:defRPr sz="6000">
                <a:solidFill>
                  <a:schemeClr val="accent1"/>
                </a:solidFill>
              </a:defRPr>
            </a:lvl7pPr>
            <a:lvl8pPr lvl="7" rtl="0" algn="ctr">
              <a:spcBef>
                <a:spcPts val="400"/>
              </a:spcBef>
              <a:spcAft>
                <a:spcPts val="0"/>
              </a:spcAft>
              <a:buNone/>
              <a:defRPr sz="6000">
                <a:solidFill>
                  <a:schemeClr val="accent1"/>
                </a:solidFill>
              </a:defRPr>
            </a:lvl8pPr>
            <a:lvl9pPr lvl="8" rtl="0" algn="ctr">
              <a:spcBef>
                <a:spcPts val="400"/>
              </a:spcBef>
              <a:spcAft>
                <a:spcPts val="400"/>
              </a:spcAft>
              <a:buNone/>
              <a:defRPr sz="6000">
                <a:solidFill>
                  <a:schemeClr val="accent1"/>
                </a:solidFill>
              </a:defRPr>
            </a:lvl9pPr>
          </a:lstStyle>
          <a:p/>
        </p:txBody>
      </p:sp>
      <p:sp>
        <p:nvSpPr>
          <p:cNvPr id="3444" name="Google Shape;3444;p311"/>
          <p:cNvSpPr txBox="1"/>
          <p:nvPr>
            <p:ph idx="3" type="subTitle"/>
          </p:nvPr>
        </p:nvSpPr>
        <p:spPr>
          <a:xfrm>
            <a:off x="6126263" y="1827319"/>
            <a:ext cx="2261100" cy="930600"/>
          </a:xfrm>
          <a:prstGeom prst="rect">
            <a:avLst/>
          </a:prstGeom>
        </p:spPr>
        <p:txBody>
          <a:bodyPr anchorCtr="0" anchor="t" bIns="0" lIns="0" spcFirstLastPara="1" rIns="0" wrap="square" tIns="0">
            <a:noAutofit/>
          </a:bodyPr>
          <a:lstStyle>
            <a:lvl1pPr lvl="0" rtl="0" algn="ctr">
              <a:spcBef>
                <a:spcPts val="0"/>
              </a:spcBef>
              <a:spcAft>
                <a:spcPts val="0"/>
              </a:spcAft>
              <a:buNone/>
              <a:defRPr sz="6000">
                <a:solidFill>
                  <a:schemeClr val="accent1"/>
                </a:solidFill>
              </a:defRPr>
            </a:lvl1pPr>
            <a:lvl2pPr lvl="1" rtl="0" algn="ctr">
              <a:spcBef>
                <a:spcPts val="400"/>
              </a:spcBef>
              <a:spcAft>
                <a:spcPts val="0"/>
              </a:spcAft>
              <a:buNone/>
              <a:defRPr sz="6000">
                <a:solidFill>
                  <a:schemeClr val="accent1"/>
                </a:solidFill>
              </a:defRPr>
            </a:lvl2pPr>
            <a:lvl3pPr lvl="2" rtl="0" algn="ctr">
              <a:spcBef>
                <a:spcPts val="400"/>
              </a:spcBef>
              <a:spcAft>
                <a:spcPts val="0"/>
              </a:spcAft>
              <a:buNone/>
              <a:defRPr sz="6000">
                <a:solidFill>
                  <a:schemeClr val="accent1"/>
                </a:solidFill>
              </a:defRPr>
            </a:lvl3pPr>
            <a:lvl4pPr lvl="3" rtl="0" algn="ctr">
              <a:spcBef>
                <a:spcPts val="400"/>
              </a:spcBef>
              <a:spcAft>
                <a:spcPts val="0"/>
              </a:spcAft>
              <a:buNone/>
              <a:defRPr sz="6000">
                <a:solidFill>
                  <a:schemeClr val="accent1"/>
                </a:solidFill>
              </a:defRPr>
            </a:lvl4pPr>
            <a:lvl5pPr lvl="4" rtl="0" algn="ctr">
              <a:spcBef>
                <a:spcPts val="400"/>
              </a:spcBef>
              <a:spcAft>
                <a:spcPts val="0"/>
              </a:spcAft>
              <a:buNone/>
              <a:defRPr sz="6000">
                <a:solidFill>
                  <a:schemeClr val="accent1"/>
                </a:solidFill>
              </a:defRPr>
            </a:lvl5pPr>
            <a:lvl6pPr lvl="5" rtl="0" algn="ctr">
              <a:spcBef>
                <a:spcPts val="400"/>
              </a:spcBef>
              <a:spcAft>
                <a:spcPts val="0"/>
              </a:spcAft>
              <a:buNone/>
              <a:defRPr sz="6000">
                <a:solidFill>
                  <a:schemeClr val="accent1"/>
                </a:solidFill>
              </a:defRPr>
            </a:lvl6pPr>
            <a:lvl7pPr lvl="6" rtl="0" algn="ctr">
              <a:spcBef>
                <a:spcPts val="400"/>
              </a:spcBef>
              <a:spcAft>
                <a:spcPts val="0"/>
              </a:spcAft>
              <a:buNone/>
              <a:defRPr sz="6000">
                <a:solidFill>
                  <a:schemeClr val="accent1"/>
                </a:solidFill>
              </a:defRPr>
            </a:lvl7pPr>
            <a:lvl8pPr lvl="7" rtl="0" algn="ctr">
              <a:spcBef>
                <a:spcPts val="400"/>
              </a:spcBef>
              <a:spcAft>
                <a:spcPts val="0"/>
              </a:spcAft>
              <a:buNone/>
              <a:defRPr sz="6000">
                <a:solidFill>
                  <a:schemeClr val="accent1"/>
                </a:solidFill>
              </a:defRPr>
            </a:lvl8pPr>
            <a:lvl9pPr lvl="8" rtl="0" algn="ctr">
              <a:spcBef>
                <a:spcPts val="400"/>
              </a:spcBef>
              <a:spcAft>
                <a:spcPts val="400"/>
              </a:spcAft>
              <a:buNone/>
              <a:defRPr sz="6000">
                <a:solidFill>
                  <a:schemeClr val="accent1"/>
                </a:solidFill>
              </a:defRPr>
            </a:lvl9pPr>
          </a:lstStyle>
          <a:p/>
        </p:txBody>
      </p:sp>
      <p:cxnSp>
        <p:nvCxnSpPr>
          <p:cNvPr id="3445" name="Google Shape;3445;p311"/>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3446" name="Google Shape;3446;p311"/>
          <p:cNvCxnSpPr/>
          <p:nvPr/>
        </p:nvCxnSpPr>
        <p:spPr>
          <a:xfrm rot="10800000">
            <a:off x="335825" y="4801200"/>
            <a:ext cx="0" cy="342300"/>
          </a:xfrm>
          <a:prstGeom prst="straightConnector1">
            <a:avLst/>
          </a:prstGeom>
          <a:noFill/>
          <a:ln cap="flat" cmpd="sng" w="9525">
            <a:solidFill>
              <a:schemeClr val="accent1"/>
            </a:solidFill>
            <a:prstDash val="solid"/>
            <a:round/>
            <a:headEnd len="med" w="med" type="none"/>
            <a:tailEnd len="med" w="med" type="none"/>
          </a:ln>
        </p:spPr>
      </p:cxnSp>
      <p:sp>
        <p:nvSpPr>
          <p:cNvPr id="3447" name="Google Shape;3447;p311"/>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3448" name="Google Shape;3448;p311"/>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3449" name="Google Shape;3449;p311"/>
          <p:cNvSpPr txBox="1"/>
          <p:nvPr>
            <p:ph idx="4" type="subTitle"/>
          </p:nvPr>
        </p:nvSpPr>
        <p:spPr>
          <a:xfrm>
            <a:off x="663788" y="4627163"/>
            <a:ext cx="6001800" cy="4200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cxnSp>
        <p:nvCxnSpPr>
          <p:cNvPr id="3450" name="Google Shape;3450;p311"/>
          <p:cNvCxnSpPr/>
          <p:nvPr/>
        </p:nvCxnSpPr>
        <p:spPr>
          <a:xfrm>
            <a:off x="3229609" y="1995769"/>
            <a:ext cx="0" cy="1917600"/>
          </a:xfrm>
          <a:prstGeom prst="straightConnector1">
            <a:avLst/>
          </a:prstGeom>
          <a:noFill/>
          <a:ln cap="flat" cmpd="sng" w="9525">
            <a:solidFill>
              <a:schemeClr val="dk2"/>
            </a:solidFill>
            <a:prstDash val="dot"/>
            <a:round/>
            <a:headEnd len="med" w="med" type="none"/>
            <a:tailEnd len="med" w="med" type="none"/>
          </a:ln>
        </p:spPr>
      </p:cxnSp>
      <p:cxnSp>
        <p:nvCxnSpPr>
          <p:cNvPr id="3451" name="Google Shape;3451;p311"/>
          <p:cNvCxnSpPr/>
          <p:nvPr/>
        </p:nvCxnSpPr>
        <p:spPr>
          <a:xfrm>
            <a:off x="5914384" y="1995769"/>
            <a:ext cx="0" cy="1917600"/>
          </a:xfrm>
          <a:prstGeom prst="straightConnector1">
            <a:avLst/>
          </a:prstGeom>
          <a:noFill/>
          <a:ln cap="flat" cmpd="sng" w="9525">
            <a:solidFill>
              <a:schemeClr val="dk2"/>
            </a:solidFill>
            <a:prstDash val="dot"/>
            <a:round/>
            <a:headEnd len="med" w="med" type="none"/>
            <a:tailEnd len="med" w="med" type="none"/>
          </a:ln>
        </p:spPr>
      </p:cxnSp>
      <p:sp>
        <p:nvSpPr>
          <p:cNvPr id="3452" name="Google Shape;3452;p311"/>
          <p:cNvSpPr txBox="1"/>
          <p:nvPr>
            <p:ph idx="5" type="subTitle"/>
          </p:nvPr>
        </p:nvSpPr>
        <p:spPr>
          <a:xfrm>
            <a:off x="3351225" y="2757900"/>
            <a:ext cx="2441400" cy="2415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1pPr>
            <a:lvl2pPr lvl="1"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2pPr>
            <a:lvl3pPr lvl="2"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3pPr>
            <a:lvl4pPr lvl="3"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4pPr>
            <a:lvl5pPr lvl="4"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5pPr>
            <a:lvl6pPr lvl="5"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6pPr>
            <a:lvl7pPr lvl="6"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7pPr>
            <a:lvl8pPr lvl="7"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8pPr>
            <a:lvl9pPr lvl="8"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9pPr>
          </a:lstStyle>
          <a:p/>
        </p:txBody>
      </p:sp>
      <p:sp>
        <p:nvSpPr>
          <p:cNvPr id="3453" name="Google Shape;3453;p311"/>
          <p:cNvSpPr txBox="1"/>
          <p:nvPr>
            <p:ph idx="6" type="subTitle"/>
          </p:nvPr>
        </p:nvSpPr>
        <p:spPr>
          <a:xfrm>
            <a:off x="3351300" y="3124819"/>
            <a:ext cx="2441400" cy="686400"/>
          </a:xfrm>
          <a:prstGeom prst="rect">
            <a:avLst/>
          </a:prstGeom>
        </p:spPr>
        <p:txBody>
          <a:bodyPr anchorCtr="0" anchor="t" bIns="0" lIns="0" spcFirstLastPara="1" rIns="0" wrap="square" tIns="0">
            <a:noAutofit/>
          </a:bodyPr>
          <a:lstStyle>
            <a:lvl1pPr lvl="0" rtl="0" algn="ctr">
              <a:spcBef>
                <a:spcPts val="0"/>
              </a:spcBef>
              <a:spcAft>
                <a:spcPts val="0"/>
              </a:spcAft>
              <a:buNone/>
              <a:defRPr sz="1100"/>
            </a:lvl1pPr>
            <a:lvl2pPr lvl="1" rtl="0" algn="ctr">
              <a:spcBef>
                <a:spcPts val="400"/>
              </a:spcBef>
              <a:spcAft>
                <a:spcPts val="0"/>
              </a:spcAft>
              <a:buNone/>
              <a:defRPr sz="1100"/>
            </a:lvl2pPr>
            <a:lvl3pPr lvl="2" rtl="0" algn="ctr">
              <a:spcBef>
                <a:spcPts val="400"/>
              </a:spcBef>
              <a:spcAft>
                <a:spcPts val="0"/>
              </a:spcAft>
              <a:buNone/>
              <a:defRPr sz="1100"/>
            </a:lvl3pPr>
            <a:lvl4pPr lvl="3" rtl="0" algn="ctr">
              <a:spcBef>
                <a:spcPts val="400"/>
              </a:spcBef>
              <a:spcAft>
                <a:spcPts val="0"/>
              </a:spcAft>
              <a:buNone/>
              <a:defRPr sz="1100"/>
            </a:lvl4pPr>
            <a:lvl5pPr lvl="4" rtl="0" algn="ctr">
              <a:spcBef>
                <a:spcPts val="400"/>
              </a:spcBef>
              <a:spcAft>
                <a:spcPts val="0"/>
              </a:spcAft>
              <a:buNone/>
              <a:defRPr sz="1100"/>
            </a:lvl5pPr>
            <a:lvl6pPr lvl="5" rtl="0" algn="ctr">
              <a:spcBef>
                <a:spcPts val="400"/>
              </a:spcBef>
              <a:spcAft>
                <a:spcPts val="0"/>
              </a:spcAft>
              <a:buNone/>
              <a:defRPr sz="1100"/>
            </a:lvl6pPr>
            <a:lvl7pPr lvl="6" rtl="0" algn="ctr">
              <a:spcBef>
                <a:spcPts val="400"/>
              </a:spcBef>
              <a:spcAft>
                <a:spcPts val="0"/>
              </a:spcAft>
              <a:buNone/>
              <a:defRPr sz="1100"/>
            </a:lvl7pPr>
            <a:lvl8pPr lvl="7" rtl="0" algn="ctr">
              <a:spcBef>
                <a:spcPts val="400"/>
              </a:spcBef>
              <a:spcAft>
                <a:spcPts val="0"/>
              </a:spcAft>
              <a:buNone/>
              <a:defRPr sz="1100"/>
            </a:lvl8pPr>
            <a:lvl9pPr lvl="8" rtl="0" algn="ctr">
              <a:spcBef>
                <a:spcPts val="400"/>
              </a:spcBef>
              <a:spcAft>
                <a:spcPts val="400"/>
              </a:spcAft>
              <a:buNone/>
              <a:defRPr sz="1100"/>
            </a:lvl9pPr>
          </a:lstStyle>
          <a:p/>
        </p:txBody>
      </p:sp>
      <p:sp>
        <p:nvSpPr>
          <p:cNvPr id="3454" name="Google Shape;3454;p311"/>
          <p:cNvSpPr txBox="1"/>
          <p:nvPr>
            <p:ph idx="7" type="subTitle"/>
          </p:nvPr>
        </p:nvSpPr>
        <p:spPr>
          <a:xfrm>
            <a:off x="6036000" y="2757900"/>
            <a:ext cx="2441400" cy="2415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1pPr>
            <a:lvl2pPr lvl="1"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2pPr>
            <a:lvl3pPr lvl="2"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3pPr>
            <a:lvl4pPr lvl="3"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4pPr>
            <a:lvl5pPr lvl="4"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5pPr>
            <a:lvl6pPr lvl="5"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6pPr>
            <a:lvl7pPr lvl="6"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7pPr>
            <a:lvl8pPr lvl="7"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8pPr>
            <a:lvl9pPr lvl="8"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9pPr>
          </a:lstStyle>
          <a:p/>
        </p:txBody>
      </p:sp>
      <p:sp>
        <p:nvSpPr>
          <p:cNvPr id="3455" name="Google Shape;3455;p311"/>
          <p:cNvSpPr txBox="1"/>
          <p:nvPr>
            <p:ph idx="8" type="subTitle"/>
          </p:nvPr>
        </p:nvSpPr>
        <p:spPr>
          <a:xfrm>
            <a:off x="6036075" y="3124819"/>
            <a:ext cx="2441400" cy="686400"/>
          </a:xfrm>
          <a:prstGeom prst="rect">
            <a:avLst/>
          </a:prstGeom>
        </p:spPr>
        <p:txBody>
          <a:bodyPr anchorCtr="0" anchor="t" bIns="0" lIns="0" spcFirstLastPara="1" rIns="0" wrap="square" tIns="0">
            <a:noAutofit/>
          </a:bodyPr>
          <a:lstStyle>
            <a:lvl1pPr lvl="0" rtl="0" algn="ctr">
              <a:spcBef>
                <a:spcPts val="0"/>
              </a:spcBef>
              <a:spcAft>
                <a:spcPts val="0"/>
              </a:spcAft>
              <a:buNone/>
              <a:defRPr sz="1100"/>
            </a:lvl1pPr>
            <a:lvl2pPr lvl="1" rtl="0" algn="ctr">
              <a:spcBef>
                <a:spcPts val="400"/>
              </a:spcBef>
              <a:spcAft>
                <a:spcPts val="0"/>
              </a:spcAft>
              <a:buNone/>
              <a:defRPr sz="1100"/>
            </a:lvl2pPr>
            <a:lvl3pPr lvl="2" rtl="0" algn="ctr">
              <a:spcBef>
                <a:spcPts val="400"/>
              </a:spcBef>
              <a:spcAft>
                <a:spcPts val="0"/>
              </a:spcAft>
              <a:buNone/>
              <a:defRPr sz="1100"/>
            </a:lvl3pPr>
            <a:lvl4pPr lvl="3" rtl="0" algn="ctr">
              <a:spcBef>
                <a:spcPts val="400"/>
              </a:spcBef>
              <a:spcAft>
                <a:spcPts val="0"/>
              </a:spcAft>
              <a:buNone/>
              <a:defRPr sz="1100"/>
            </a:lvl4pPr>
            <a:lvl5pPr lvl="4" rtl="0" algn="ctr">
              <a:spcBef>
                <a:spcPts val="400"/>
              </a:spcBef>
              <a:spcAft>
                <a:spcPts val="0"/>
              </a:spcAft>
              <a:buNone/>
              <a:defRPr sz="1100"/>
            </a:lvl5pPr>
            <a:lvl6pPr lvl="5" rtl="0" algn="ctr">
              <a:spcBef>
                <a:spcPts val="400"/>
              </a:spcBef>
              <a:spcAft>
                <a:spcPts val="0"/>
              </a:spcAft>
              <a:buNone/>
              <a:defRPr sz="1100"/>
            </a:lvl6pPr>
            <a:lvl7pPr lvl="6" rtl="0" algn="ctr">
              <a:spcBef>
                <a:spcPts val="400"/>
              </a:spcBef>
              <a:spcAft>
                <a:spcPts val="0"/>
              </a:spcAft>
              <a:buNone/>
              <a:defRPr sz="1100"/>
            </a:lvl7pPr>
            <a:lvl8pPr lvl="7" rtl="0" algn="ctr">
              <a:spcBef>
                <a:spcPts val="400"/>
              </a:spcBef>
              <a:spcAft>
                <a:spcPts val="0"/>
              </a:spcAft>
              <a:buNone/>
              <a:defRPr sz="1100"/>
            </a:lvl8pPr>
            <a:lvl9pPr lvl="8" rtl="0" algn="ctr">
              <a:spcBef>
                <a:spcPts val="400"/>
              </a:spcBef>
              <a:spcAft>
                <a:spcPts val="400"/>
              </a:spcAft>
              <a:buNone/>
              <a:defRPr sz="1100"/>
            </a:lvl9pPr>
          </a:lstStyle>
          <a:p/>
        </p:txBody>
      </p:sp>
      <p:sp>
        <p:nvSpPr>
          <p:cNvPr id="3456" name="Google Shape;3456;p311"/>
          <p:cNvSpPr txBox="1"/>
          <p:nvPr>
            <p:ph idx="9" type="subTitle"/>
          </p:nvPr>
        </p:nvSpPr>
        <p:spPr>
          <a:xfrm>
            <a:off x="666450" y="2757900"/>
            <a:ext cx="2441400" cy="2415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1pPr>
            <a:lvl2pPr lvl="1"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2pPr>
            <a:lvl3pPr lvl="2"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3pPr>
            <a:lvl4pPr lvl="3"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4pPr>
            <a:lvl5pPr lvl="4"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5pPr>
            <a:lvl6pPr lvl="5"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6pPr>
            <a:lvl7pPr lvl="6"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7pPr>
            <a:lvl8pPr lvl="7"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8pPr>
            <a:lvl9pPr lvl="8"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9pPr>
          </a:lstStyle>
          <a:p/>
        </p:txBody>
      </p:sp>
      <p:sp>
        <p:nvSpPr>
          <p:cNvPr id="3457" name="Google Shape;3457;p311"/>
          <p:cNvSpPr txBox="1"/>
          <p:nvPr>
            <p:ph idx="13" type="subTitle"/>
          </p:nvPr>
        </p:nvSpPr>
        <p:spPr>
          <a:xfrm>
            <a:off x="666525" y="3124819"/>
            <a:ext cx="2441400" cy="686400"/>
          </a:xfrm>
          <a:prstGeom prst="rect">
            <a:avLst/>
          </a:prstGeom>
        </p:spPr>
        <p:txBody>
          <a:bodyPr anchorCtr="0" anchor="t" bIns="0" lIns="0" spcFirstLastPara="1" rIns="0" wrap="square" tIns="0">
            <a:noAutofit/>
          </a:bodyPr>
          <a:lstStyle>
            <a:lvl1pPr lvl="0" rtl="0" algn="ctr">
              <a:spcBef>
                <a:spcPts val="0"/>
              </a:spcBef>
              <a:spcAft>
                <a:spcPts val="0"/>
              </a:spcAft>
              <a:buNone/>
              <a:defRPr sz="1100"/>
            </a:lvl1pPr>
            <a:lvl2pPr lvl="1" rtl="0" algn="ctr">
              <a:spcBef>
                <a:spcPts val="400"/>
              </a:spcBef>
              <a:spcAft>
                <a:spcPts val="0"/>
              </a:spcAft>
              <a:buNone/>
              <a:defRPr sz="1100"/>
            </a:lvl2pPr>
            <a:lvl3pPr lvl="2" rtl="0" algn="ctr">
              <a:spcBef>
                <a:spcPts val="400"/>
              </a:spcBef>
              <a:spcAft>
                <a:spcPts val="0"/>
              </a:spcAft>
              <a:buNone/>
              <a:defRPr sz="1100"/>
            </a:lvl3pPr>
            <a:lvl4pPr lvl="3" rtl="0" algn="ctr">
              <a:spcBef>
                <a:spcPts val="400"/>
              </a:spcBef>
              <a:spcAft>
                <a:spcPts val="0"/>
              </a:spcAft>
              <a:buNone/>
              <a:defRPr sz="1100"/>
            </a:lvl4pPr>
            <a:lvl5pPr lvl="4" rtl="0" algn="ctr">
              <a:spcBef>
                <a:spcPts val="400"/>
              </a:spcBef>
              <a:spcAft>
                <a:spcPts val="0"/>
              </a:spcAft>
              <a:buNone/>
              <a:defRPr sz="1100"/>
            </a:lvl5pPr>
            <a:lvl6pPr lvl="5" rtl="0" algn="ctr">
              <a:spcBef>
                <a:spcPts val="400"/>
              </a:spcBef>
              <a:spcAft>
                <a:spcPts val="0"/>
              </a:spcAft>
              <a:buNone/>
              <a:defRPr sz="1100"/>
            </a:lvl6pPr>
            <a:lvl7pPr lvl="6" rtl="0" algn="ctr">
              <a:spcBef>
                <a:spcPts val="400"/>
              </a:spcBef>
              <a:spcAft>
                <a:spcPts val="0"/>
              </a:spcAft>
              <a:buNone/>
              <a:defRPr sz="1100"/>
            </a:lvl7pPr>
            <a:lvl8pPr lvl="7" rtl="0" algn="ctr">
              <a:spcBef>
                <a:spcPts val="400"/>
              </a:spcBef>
              <a:spcAft>
                <a:spcPts val="0"/>
              </a:spcAft>
              <a:buNone/>
              <a:defRPr sz="1100"/>
            </a:lvl8pPr>
            <a:lvl9pPr lvl="8" rtl="0" algn="ctr">
              <a:spcBef>
                <a:spcPts val="400"/>
              </a:spcBef>
              <a:spcAft>
                <a:spcPts val="400"/>
              </a:spcAft>
              <a:buNone/>
              <a:defRPr sz="1100"/>
            </a:lvl9pPr>
          </a:lstStyle>
          <a:p/>
        </p:txBody>
      </p:sp>
      <p:sp>
        <p:nvSpPr>
          <p:cNvPr id="3458" name="Google Shape;3458;p311"/>
          <p:cNvSpPr txBox="1"/>
          <p:nvPr>
            <p:ph idx="14"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9pPr>
          </a:lstStyle>
          <a:p/>
        </p:txBody>
      </p:sp>
      <p:sp>
        <p:nvSpPr>
          <p:cNvPr id="3459" name="Google Shape;3459;p311"/>
          <p:cNvSpPr txBox="1"/>
          <p:nvPr>
            <p:ph type="title"/>
          </p:nvPr>
        </p:nvSpPr>
        <p:spPr>
          <a:xfrm>
            <a:off x="663788" y="82526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1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sp>
        <p:nvSpPr>
          <p:cNvPr id="3460" name="Google Shape;3460;p311"/>
          <p:cNvSpPr txBox="1"/>
          <p:nvPr>
            <p:ph idx="15" type="subTitle"/>
          </p:nvPr>
        </p:nvSpPr>
        <p:spPr>
          <a:xfrm>
            <a:off x="663844" y="1240163"/>
            <a:ext cx="7816500" cy="2190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data two callouts">
  <p:cSld name="CUSTOM_4_13">
    <p:spTree>
      <p:nvGrpSpPr>
        <p:cNvPr id="3461" name="Shape 3461"/>
        <p:cNvGrpSpPr/>
        <p:nvPr/>
      </p:nvGrpSpPr>
      <p:grpSpPr>
        <a:xfrm>
          <a:off x="0" y="0"/>
          <a:ext cx="0" cy="0"/>
          <a:chOff x="0" y="0"/>
          <a:chExt cx="0" cy="0"/>
        </a:xfrm>
      </p:grpSpPr>
      <p:sp>
        <p:nvSpPr>
          <p:cNvPr id="3462" name="Google Shape;3462;p312"/>
          <p:cNvSpPr txBox="1"/>
          <p:nvPr>
            <p:ph idx="1" type="subTitle"/>
          </p:nvPr>
        </p:nvSpPr>
        <p:spPr>
          <a:xfrm>
            <a:off x="3416662" y="1827319"/>
            <a:ext cx="2261100" cy="930600"/>
          </a:xfrm>
          <a:prstGeom prst="rect">
            <a:avLst/>
          </a:prstGeom>
        </p:spPr>
        <p:txBody>
          <a:bodyPr anchorCtr="0" anchor="t" bIns="0" lIns="0" spcFirstLastPara="1" rIns="0" wrap="square" tIns="0">
            <a:noAutofit/>
          </a:bodyPr>
          <a:lstStyle>
            <a:lvl1pPr lvl="0" rtl="0">
              <a:spcBef>
                <a:spcPts val="0"/>
              </a:spcBef>
              <a:spcAft>
                <a:spcPts val="0"/>
              </a:spcAft>
              <a:buNone/>
              <a:defRPr sz="6000">
                <a:solidFill>
                  <a:schemeClr val="accent1"/>
                </a:solidFill>
              </a:defRPr>
            </a:lvl1pPr>
            <a:lvl2pPr lvl="1" rtl="0">
              <a:spcBef>
                <a:spcPts val="400"/>
              </a:spcBef>
              <a:spcAft>
                <a:spcPts val="0"/>
              </a:spcAft>
              <a:buNone/>
              <a:defRPr sz="6000">
                <a:solidFill>
                  <a:schemeClr val="accent1"/>
                </a:solidFill>
              </a:defRPr>
            </a:lvl2pPr>
            <a:lvl3pPr lvl="2" rtl="0">
              <a:spcBef>
                <a:spcPts val="400"/>
              </a:spcBef>
              <a:spcAft>
                <a:spcPts val="0"/>
              </a:spcAft>
              <a:buNone/>
              <a:defRPr sz="6000">
                <a:solidFill>
                  <a:schemeClr val="accent1"/>
                </a:solidFill>
              </a:defRPr>
            </a:lvl3pPr>
            <a:lvl4pPr lvl="3" rtl="0">
              <a:spcBef>
                <a:spcPts val="400"/>
              </a:spcBef>
              <a:spcAft>
                <a:spcPts val="0"/>
              </a:spcAft>
              <a:buNone/>
              <a:defRPr sz="6000">
                <a:solidFill>
                  <a:schemeClr val="accent1"/>
                </a:solidFill>
              </a:defRPr>
            </a:lvl4pPr>
            <a:lvl5pPr lvl="4" rtl="0">
              <a:spcBef>
                <a:spcPts val="400"/>
              </a:spcBef>
              <a:spcAft>
                <a:spcPts val="0"/>
              </a:spcAft>
              <a:buNone/>
              <a:defRPr sz="6000">
                <a:solidFill>
                  <a:schemeClr val="accent1"/>
                </a:solidFill>
              </a:defRPr>
            </a:lvl5pPr>
            <a:lvl6pPr lvl="5" rtl="0">
              <a:spcBef>
                <a:spcPts val="400"/>
              </a:spcBef>
              <a:spcAft>
                <a:spcPts val="0"/>
              </a:spcAft>
              <a:buNone/>
              <a:defRPr sz="6000">
                <a:solidFill>
                  <a:schemeClr val="accent1"/>
                </a:solidFill>
              </a:defRPr>
            </a:lvl6pPr>
            <a:lvl7pPr lvl="6" rtl="0">
              <a:spcBef>
                <a:spcPts val="400"/>
              </a:spcBef>
              <a:spcAft>
                <a:spcPts val="0"/>
              </a:spcAft>
              <a:buNone/>
              <a:defRPr sz="6000">
                <a:solidFill>
                  <a:schemeClr val="accent1"/>
                </a:solidFill>
              </a:defRPr>
            </a:lvl7pPr>
            <a:lvl8pPr lvl="7" rtl="0">
              <a:spcBef>
                <a:spcPts val="400"/>
              </a:spcBef>
              <a:spcAft>
                <a:spcPts val="0"/>
              </a:spcAft>
              <a:buNone/>
              <a:defRPr sz="6000">
                <a:solidFill>
                  <a:schemeClr val="accent1"/>
                </a:solidFill>
              </a:defRPr>
            </a:lvl8pPr>
            <a:lvl9pPr lvl="8" rtl="0">
              <a:spcBef>
                <a:spcPts val="400"/>
              </a:spcBef>
              <a:spcAft>
                <a:spcPts val="400"/>
              </a:spcAft>
              <a:buNone/>
              <a:defRPr sz="6000">
                <a:solidFill>
                  <a:schemeClr val="accent1"/>
                </a:solidFill>
              </a:defRPr>
            </a:lvl9pPr>
          </a:lstStyle>
          <a:p/>
        </p:txBody>
      </p:sp>
      <p:sp>
        <p:nvSpPr>
          <p:cNvPr id="3463" name="Google Shape;3463;p312"/>
          <p:cNvSpPr txBox="1"/>
          <p:nvPr>
            <p:ph idx="2" type="subTitle"/>
          </p:nvPr>
        </p:nvSpPr>
        <p:spPr>
          <a:xfrm>
            <a:off x="5979694" y="1827319"/>
            <a:ext cx="2261100" cy="930600"/>
          </a:xfrm>
          <a:prstGeom prst="rect">
            <a:avLst/>
          </a:prstGeom>
        </p:spPr>
        <p:txBody>
          <a:bodyPr anchorCtr="0" anchor="t" bIns="0" lIns="0" spcFirstLastPara="1" rIns="0" wrap="square" tIns="0">
            <a:noAutofit/>
          </a:bodyPr>
          <a:lstStyle>
            <a:lvl1pPr lvl="0" rtl="0">
              <a:spcBef>
                <a:spcPts val="0"/>
              </a:spcBef>
              <a:spcAft>
                <a:spcPts val="0"/>
              </a:spcAft>
              <a:buNone/>
              <a:defRPr sz="6000">
                <a:solidFill>
                  <a:schemeClr val="accent1"/>
                </a:solidFill>
              </a:defRPr>
            </a:lvl1pPr>
            <a:lvl2pPr lvl="1" rtl="0">
              <a:spcBef>
                <a:spcPts val="400"/>
              </a:spcBef>
              <a:spcAft>
                <a:spcPts val="0"/>
              </a:spcAft>
              <a:buNone/>
              <a:defRPr sz="6000">
                <a:solidFill>
                  <a:schemeClr val="accent1"/>
                </a:solidFill>
              </a:defRPr>
            </a:lvl2pPr>
            <a:lvl3pPr lvl="2" rtl="0">
              <a:spcBef>
                <a:spcPts val="400"/>
              </a:spcBef>
              <a:spcAft>
                <a:spcPts val="0"/>
              </a:spcAft>
              <a:buNone/>
              <a:defRPr sz="6000">
                <a:solidFill>
                  <a:schemeClr val="accent1"/>
                </a:solidFill>
              </a:defRPr>
            </a:lvl3pPr>
            <a:lvl4pPr lvl="3" rtl="0">
              <a:spcBef>
                <a:spcPts val="400"/>
              </a:spcBef>
              <a:spcAft>
                <a:spcPts val="0"/>
              </a:spcAft>
              <a:buNone/>
              <a:defRPr sz="6000">
                <a:solidFill>
                  <a:schemeClr val="accent1"/>
                </a:solidFill>
              </a:defRPr>
            </a:lvl4pPr>
            <a:lvl5pPr lvl="4" rtl="0">
              <a:spcBef>
                <a:spcPts val="400"/>
              </a:spcBef>
              <a:spcAft>
                <a:spcPts val="0"/>
              </a:spcAft>
              <a:buNone/>
              <a:defRPr sz="6000">
                <a:solidFill>
                  <a:schemeClr val="accent1"/>
                </a:solidFill>
              </a:defRPr>
            </a:lvl5pPr>
            <a:lvl6pPr lvl="5" rtl="0">
              <a:spcBef>
                <a:spcPts val="400"/>
              </a:spcBef>
              <a:spcAft>
                <a:spcPts val="0"/>
              </a:spcAft>
              <a:buNone/>
              <a:defRPr sz="6000">
                <a:solidFill>
                  <a:schemeClr val="accent1"/>
                </a:solidFill>
              </a:defRPr>
            </a:lvl6pPr>
            <a:lvl7pPr lvl="6" rtl="0">
              <a:spcBef>
                <a:spcPts val="400"/>
              </a:spcBef>
              <a:spcAft>
                <a:spcPts val="0"/>
              </a:spcAft>
              <a:buNone/>
              <a:defRPr sz="6000">
                <a:solidFill>
                  <a:schemeClr val="accent1"/>
                </a:solidFill>
              </a:defRPr>
            </a:lvl7pPr>
            <a:lvl8pPr lvl="7" rtl="0">
              <a:spcBef>
                <a:spcPts val="400"/>
              </a:spcBef>
              <a:spcAft>
                <a:spcPts val="0"/>
              </a:spcAft>
              <a:buNone/>
              <a:defRPr sz="6000">
                <a:solidFill>
                  <a:schemeClr val="accent1"/>
                </a:solidFill>
              </a:defRPr>
            </a:lvl8pPr>
            <a:lvl9pPr lvl="8" rtl="0">
              <a:spcBef>
                <a:spcPts val="400"/>
              </a:spcBef>
              <a:spcAft>
                <a:spcPts val="400"/>
              </a:spcAft>
              <a:buNone/>
              <a:defRPr sz="6000">
                <a:solidFill>
                  <a:schemeClr val="accent1"/>
                </a:solidFill>
              </a:defRPr>
            </a:lvl9pPr>
          </a:lstStyle>
          <a:p/>
        </p:txBody>
      </p:sp>
      <p:cxnSp>
        <p:nvCxnSpPr>
          <p:cNvPr id="3464" name="Google Shape;3464;p312"/>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3465" name="Google Shape;3465;p312"/>
          <p:cNvCxnSpPr/>
          <p:nvPr/>
        </p:nvCxnSpPr>
        <p:spPr>
          <a:xfrm rot="10800000">
            <a:off x="335825" y="4801200"/>
            <a:ext cx="0" cy="342300"/>
          </a:xfrm>
          <a:prstGeom prst="straightConnector1">
            <a:avLst/>
          </a:prstGeom>
          <a:noFill/>
          <a:ln cap="flat" cmpd="sng" w="9525">
            <a:solidFill>
              <a:schemeClr val="accent1"/>
            </a:solidFill>
            <a:prstDash val="solid"/>
            <a:round/>
            <a:headEnd len="med" w="med" type="none"/>
            <a:tailEnd len="med" w="med" type="none"/>
          </a:ln>
        </p:spPr>
      </p:cxnSp>
      <p:sp>
        <p:nvSpPr>
          <p:cNvPr id="3466" name="Google Shape;3466;p312"/>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3467" name="Google Shape;3467;p312"/>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3468" name="Google Shape;3468;p312"/>
          <p:cNvSpPr txBox="1"/>
          <p:nvPr>
            <p:ph idx="3" type="subTitle"/>
          </p:nvPr>
        </p:nvSpPr>
        <p:spPr>
          <a:xfrm>
            <a:off x="663788" y="4627163"/>
            <a:ext cx="6001800" cy="4200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
        <p:nvSpPr>
          <p:cNvPr id="3469" name="Google Shape;3469;p312"/>
          <p:cNvSpPr txBox="1"/>
          <p:nvPr>
            <p:ph idx="4" type="subTitle"/>
          </p:nvPr>
        </p:nvSpPr>
        <p:spPr>
          <a:xfrm>
            <a:off x="665850" y="1947525"/>
            <a:ext cx="2387100" cy="2001600"/>
          </a:xfrm>
          <a:prstGeom prst="rect">
            <a:avLst/>
          </a:prstGeom>
        </p:spPr>
        <p:txBody>
          <a:bodyPr anchorCtr="0" anchor="t" bIns="0" lIns="0" spcFirstLastPara="1" rIns="0" wrap="square" tIns="0">
            <a:noAutofit/>
          </a:bodyPr>
          <a:lstStyle>
            <a:lvl1pPr lvl="0"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1pPr>
            <a:lvl2pPr lvl="1"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2pPr>
            <a:lvl3pPr lvl="2"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3pPr>
            <a:lvl4pPr lvl="3"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4pPr>
            <a:lvl5pPr lvl="4"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5pPr>
            <a:lvl6pPr lvl="5"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6pPr>
            <a:lvl7pPr lvl="6"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7pPr>
            <a:lvl8pPr lvl="7"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8pPr>
            <a:lvl9pPr lvl="8"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9pPr>
          </a:lstStyle>
          <a:p/>
        </p:txBody>
      </p:sp>
      <p:cxnSp>
        <p:nvCxnSpPr>
          <p:cNvPr id="3470" name="Google Shape;3470;p312"/>
          <p:cNvCxnSpPr/>
          <p:nvPr/>
        </p:nvCxnSpPr>
        <p:spPr>
          <a:xfrm>
            <a:off x="5914388" y="2758013"/>
            <a:ext cx="0" cy="1053600"/>
          </a:xfrm>
          <a:prstGeom prst="straightConnector1">
            <a:avLst/>
          </a:prstGeom>
          <a:noFill/>
          <a:ln cap="flat" cmpd="sng" w="9525">
            <a:solidFill>
              <a:schemeClr val="dk2"/>
            </a:solidFill>
            <a:prstDash val="dot"/>
            <a:round/>
            <a:headEnd len="med" w="med" type="none"/>
            <a:tailEnd len="med" w="med" type="none"/>
          </a:ln>
        </p:spPr>
      </p:cxnSp>
      <p:sp>
        <p:nvSpPr>
          <p:cNvPr id="3471" name="Google Shape;3471;p312"/>
          <p:cNvSpPr txBox="1"/>
          <p:nvPr>
            <p:ph idx="5" type="subTitle"/>
          </p:nvPr>
        </p:nvSpPr>
        <p:spPr>
          <a:xfrm>
            <a:off x="3465563" y="2758041"/>
            <a:ext cx="2212200" cy="2415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1pPr>
            <a:lvl2pPr lvl="1"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2pPr>
            <a:lvl3pPr lvl="2"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3pPr>
            <a:lvl4pPr lvl="3"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4pPr>
            <a:lvl5pPr lvl="4"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5pPr>
            <a:lvl6pPr lvl="5"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6pPr>
            <a:lvl7pPr lvl="6"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7pPr>
            <a:lvl8pPr lvl="7"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8pPr>
            <a:lvl9pPr lvl="8"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9pPr>
          </a:lstStyle>
          <a:p/>
        </p:txBody>
      </p:sp>
      <p:sp>
        <p:nvSpPr>
          <p:cNvPr id="3472" name="Google Shape;3472;p312"/>
          <p:cNvSpPr txBox="1"/>
          <p:nvPr>
            <p:ph idx="6" type="subTitle"/>
          </p:nvPr>
        </p:nvSpPr>
        <p:spPr>
          <a:xfrm>
            <a:off x="3465563" y="3124959"/>
            <a:ext cx="2212200" cy="686400"/>
          </a:xfrm>
          <a:prstGeom prst="rect">
            <a:avLst/>
          </a:prstGeom>
        </p:spPr>
        <p:txBody>
          <a:bodyPr anchorCtr="0" anchor="t" bIns="0" lIns="0" spcFirstLastPara="1" rIns="0" wrap="square" tIns="0">
            <a:noAutofit/>
          </a:bodyPr>
          <a:lstStyle>
            <a:lvl1pPr lvl="0" rtl="0">
              <a:spcBef>
                <a:spcPts val="0"/>
              </a:spcBef>
              <a:spcAft>
                <a:spcPts val="0"/>
              </a:spcAft>
              <a:buNone/>
              <a:defRPr sz="1100"/>
            </a:lvl1pPr>
            <a:lvl2pPr lvl="1" rtl="0">
              <a:spcBef>
                <a:spcPts val="400"/>
              </a:spcBef>
              <a:spcAft>
                <a:spcPts val="0"/>
              </a:spcAft>
              <a:buNone/>
              <a:defRPr sz="1100"/>
            </a:lvl2pPr>
            <a:lvl3pPr lvl="2" rtl="0">
              <a:spcBef>
                <a:spcPts val="400"/>
              </a:spcBef>
              <a:spcAft>
                <a:spcPts val="0"/>
              </a:spcAft>
              <a:buNone/>
              <a:defRPr sz="1100"/>
            </a:lvl3pPr>
            <a:lvl4pPr lvl="3" rtl="0">
              <a:spcBef>
                <a:spcPts val="400"/>
              </a:spcBef>
              <a:spcAft>
                <a:spcPts val="0"/>
              </a:spcAft>
              <a:buNone/>
              <a:defRPr sz="1100"/>
            </a:lvl4pPr>
            <a:lvl5pPr lvl="4" rtl="0">
              <a:spcBef>
                <a:spcPts val="400"/>
              </a:spcBef>
              <a:spcAft>
                <a:spcPts val="0"/>
              </a:spcAft>
              <a:buNone/>
              <a:defRPr sz="1100"/>
            </a:lvl5pPr>
            <a:lvl6pPr lvl="5" rtl="0">
              <a:spcBef>
                <a:spcPts val="400"/>
              </a:spcBef>
              <a:spcAft>
                <a:spcPts val="0"/>
              </a:spcAft>
              <a:buNone/>
              <a:defRPr sz="1100"/>
            </a:lvl6pPr>
            <a:lvl7pPr lvl="6" rtl="0">
              <a:spcBef>
                <a:spcPts val="400"/>
              </a:spcBef>
              <a:spcAft>
                <a:spcPts val="0"/>
              </a:spcAft>
              <a:buNone/>
              <a:defRPr sz="1100"/>
            </a:lvl7pPr>
            <a:lvl8pPr lvl="7" rtl="0">
              <a:spcBef>
                <a:spcPts val="400"/>
              </a:spcBef>
              <a:spcAft>
                <a:spcPts val="0"/>
              </a:spcAft>
              <a:buNone/>
              <a:defRPr sz="1100"/>
            </a:lvl8pPr>
            <a:lvl9pPr lvl="8" rtl="0">
              <a:spcBef>
                <a:spcPts val="400"/>
              </a:spcBef>
              <a:spcAft>
                <a:spcPts val="400"/>
              </a:spcAft>
              <a:buNone/>
              <a:defRPr sz="1100"/>
            </a:lvl9pPr>
          </a:lstStyle>
          <a:p/>
        </p:txBody>
      </p:sp>
      <p:sp>
        <p:nvSpPr>
          <p:cNvPr id="3473" name="Google Shape;3473;p312"/>
          <p:cNvSpPr txBox="1"/>
          <p:nvPr>
            <p:ph idx="7" type="subTitle"/>
          </p:nvPr>
        </p:nvSpPr>
        <p:spPr>
          <a:xfrm>
            <a:off x="6038381" y="2758041"/>
            <a:ext cx="2212200" cy="2415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1pPr>
            <a:lvl2pPr lvl="1"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2pPr>
            <a:lvl3pPr lvl="2"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3pPr>
            <a:lvl4pPr lvl="3"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4pPr>
            <a:lvl5pPr lvl="4"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5pPr>
            <a:lvl6pPr lvl="5"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6pPr>
            <a:lvl7pPr lvl="6"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7pPr>
            <a:lvl8pPr lvl="7"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8pPr>
            <a:lvl9pPr lvl="8"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9pPr>
          </a:lstStyle>
          <a:p/>
        </p:txBody>
      </p:sp>
      <p:sp>
        <p:nvSpPr>
          <p:cNvPr id="3474" name="Google Shape;3474;p312"/>
          <p:cNvSpPr txBox="1"/>
          <p:nvPr>
            <p:ph idx="8" type="subTitle"/>
          </p:nvPr>
        </p:nvSpPr>
        <p:spPr>
          <a:xfrm>
            <a:off x="6038381" y="3124959"/>
            <a:ext cx="2212200" cy="686400"/>
          </a:xfrm>
          <a:prstGeom prst="rect">
            <a:avLst/>
          </a:prstGeom>
        </p:spPr>
        <p:txBody>
          <a:bodyPr anchorCtr="0" anchor="t" bIns="0" lIns="0" spcFirstLastPara="1" rIns="0" wrap="square" tIns="0">
            <a:noAutofit/>
          </a:bodyPr>
          <a:lstStyle>
            <a:lvl1pPr lvl="0" rtl="0">
              <a:spcBef>
                <a:spcPts val="0"/>
              </a:spcBef>
              <a:spcAft>
                <a:spcPts val="0"/>
              </a:spcAft>
              <a:buNone/>
              <a:defRPr sz="1100"/>
            </a:lvl1pPr>
            <a:lvl2pPr lvl="1" rtl="0">
              <a:spcBef>
                <a:spcPts val="400"/>
              </a:spcBef>
              <a:spcAft>
                <a:spcPts val="0"/>
              </a:spcAft>
              <a:buNone/>
              <a:defRPr sz="1100"/>
            </a:lvl2pPr>
            <a:lvl3pPr lvl="2" rtl="0">
              <a:spcBef>
                <a:spcPts val="400"/>
              </a:spcBef>
              <a:spcAft>
                <a:spcPts val="0"/>
              </a:spcAft>
              <a:buNone/>
              <a:defRPr sz="1100"/>
            </a:lvl3pPr>
            <a:lvl4pPr lvl="3" rtl="0">
              <a:spcBef>
                <a:spcPts val="400"/>
              </a:spcBef>
              <a:spcAft>
                <a:spcPts val="0"/>
              </a:spcAft>
              <a:buNone/>
              <a:defRPr sz="1100"/>
            </a:lvl4pPr>
            <a:lvl5pPr lvl="4" rtl="0">
              <a:spcBef>
                <a:spcPts val="400"/>
              </a:spcBef>
              <a:spcAft>
                <a:spcPts val="0"/>
              </a:spcAft>
              <a:buNone/>
              <a:defRPr sz="1100"/>
            </a:lvl5pPr>
            <a:lvl6pPr lvl="5" rtl="0">
              <a:spcBef>
                <a:spcPts val="400"/>
              </a:spcBef>
              <a:spcAft>
                <a:spcPts val="0"/>
              </a:spcAft>
              <a:buNone/>
              <a:defRPr sz="1100"/>
            </a:lvl6pPr>
            <a:lvl7pPr lvl="6" rtl="0">
              <a:spcBef>
                <a:spcPts val="400"/>
              </a:spcBef>
              <a:spcAft>
                <a:spcPts val="0"/>
              </a:spcAft>
              <a:buNone/>
              <a:defRPr sz="1100"/>
            </a:lvl7pPr>
            <a:lvl8pPr lvl="7" rtl="0">
              <a:spcBef>
                <a:spcPts val="400"/>
              </a:spcBef>
              <a:spcAft>
                <a:spcPts val="0"/>
              </a:spcAft>
              <a:buNone/>
              <a:defRPr sz="1100"/>
            </a:lvl8pPr>
            <a:lvl9pPr lvl="8" rtl="0">
              <a:spcBef>
                <a:spcPts val="400"/>
              </a:spcBef>
              <a:spcAft>
                <a:spcPts val="400"/>
              </a:spcAft>
              <a:buNone/>
              <a:defRPr sz="1100"/>
            </a:lvl9pPr>
          </a:lstStyle>
          <a:p/>
        </p:txBody>
      </p:sp>
      <p:sp>
        <p:nvSpPr>
          <p:cNvPr id="3475" name="Google Shape;3475;p312"/>
          <p:cNvSpPr txBox="1"/>
          <p:nvPr>
            <p:ph idx="9"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9pPr>
          </a:lstStyle>
          <a:p/>
        </p:txBody>
      </p:sp>
      <p:sp>
        <p:nvSpPr>
          <p:cNvPr id="3476" name="Google Shape;3476;p312"/>
          <p:cNvSpPr txBox="1"/>
          <p:nvPr>
            <p:ph type="title"/>
          </p:nvPr>
        </p:nvSpPr>
        <p:spPr>
          <a:xfrm>
            <a:off x="663788" y="82526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1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sp>
        <p:nvSpPr>
          <p:cNvPr id="3477" name="Google Shape;3477;p312"/>
          <p:cNvSpPr txBox="1"/>
          <p:nvPr>
            <p:ph idx="13" type="subTitle"/>
          </p:nvPr>
        </p:nvSpPr>
        <p:spPr>
          <a:xfrm>
            <a:off x="663844" y="1240163"/>
            <a:ext cx="7816500" cy="2190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data two pies">
  <p:cSld name="CUSTOM_4_12">
    <p:spTree>
      <p:nvGrpSpPr>
        <p:cNvPr id="3478" name="Shape 3478"/>
        <p:cNvGrpSpPr/>
        <p:nvPr/>
      </p:nvGrpSpPr>
      <p:grpSpPr>
        <a:xfrm>
          <a:off x="0" y="0"/>
          <a:ext cx="0" cy="0"/>
          <a:chOff x="0" y="0"/>
          <a:chExt cx="0" cy="0"/>
        </a:xfrm>
      </p:grpSpPr>
      <p:cxnSp>
        <p:nvCxnSpPr>
          <p:cNvPr id="3479" name="Google Shape;3479;p313"/>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3480" name="Google Shape;3480;p313"/>
          <p:cNvCxnSpPr/>
          <p:nvPr/>
        </p:nvCxnSpPr>
        <p:spPr>
          <a:xfrm rot="10800000">
            <a:off x="335825" y="4801200"/>
            <a:ext cx="0" cy="342300"/>
          </a:xfrm>
          <a:prstGeom prst="straightConnector1">
            <a:avLst/>
          </a:prstGeom>
          <a:noFill/>
          <a:ln cap="flat" cmpd="sng" w="9525">
            <a:solidFill>
              <a:schemeClr val="accent1"/>
            </a:solidFill>
            <a:prstDash val="solid"/>
            <a:round/>
            <a:headEnd len="med" w="med" type="none"/>
            <a:tailEnd len="med" w="med" type="none"/>
          </a:ln>
        </p:spPr>
      </p:cxnSp>
      <p:sp>
        <p:nvSpPr>
          <p:cNvPr id="3481" name="Google Shape;3481;p313"/>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3482" name="Google Shape;3482;p313"/>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3483" name="Google Shape;3483;p313"/>
          <p:cNvSpPr txBox="1"/>
          <p:nvPr>
            <p:ph idx="1" type="subTitle"/>
          </p:nvPr>
        </p:nvSpPr>
        <p:spPr>
          <a:xfrm>
            <a:off x="663788" y="4627163"/>
            <a:ext cx="6001800" cy="4200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cxnSp>
        <p:nvCxnSpPr>
          <p:cNvPr id="3484" name="Google Shape;3484;p313"/>
          <p:cNvCxnSpPr/>
          <p:nvPr/>
        </p:nvCxnSpPr>
        <p:spPr>
          <a:xfrm>
            <a:off x="5914388" y="3329513"/>
            <a:ext cx="0" cy="1053600"/>
          </a:xfrm>
          <a:prstGeom prst="straightConnector1">
            <a:avLst/>
          </a:prstGeom>
          <a:noFill/>
          <a:ln cap="flat" cmpd="sng" w="9525">
            <a:solidFill>
              <a:schemeClr val="dk2"/>
            </a:solidFill>
            <a:prstDash val="dot"/>
            <a:round/>
            <a:headEnd len="med" w="med" type="none"/>
            <a:tailEnd len="med" w="med" type="none"/>
          </a:ln>
        </p:spPr>
      </p:cxnSp>
      <p:sp>
        <p:nvSpPr>
          <p:cNvPr id="3485" name="Google Shape;3485;p313"/>
          <p:cNvSpPr txBox="1"/>
          <p:nvPr>
            <p:ph idx="2" type="subTitle"/>
          </p:nvPr>
        </p:nvSpPr>
        <p:spPr>
          <a:xfrm>
            <a:off x="665850" y="1947525"/>
            <a:ext cx="2387100" cy="2001600"/>
          </a:xfrm>
          <a:prstGeom prst="rect">
            <a:avLst/>
          </a:prstGeom>
        </p:spPr>
        <p:txBody>
          <a:bodyPr anchorCtr="0" anchor="t" bIns="0" lIns="0" spcFirstLastPara="1" rIns="0" wrap="square" tIns="0">
            <a:noAutofit/>
          </a:bodyPr>
          <a:lstStyle>
            <a:lvl1pPr lvl="0"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1pPr>
            <a:lvl2pPr lvl="1"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2pPr>
            <a:lvl3pPr lvl="2"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3pPr>
            <a:lvl4pPr lvl="3"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4pPr>
            <a:lvl5pPr lvl="4"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5pPr>
            <a:lvl6pPr lvl="5"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6pPr>
            <a:lvl7pPr lvl="6"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7pPr>
            <a:lvl8pPr lvl="7"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8pPr>
            <a:lvl9pPr lvl="8"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9pPr>
          </a:lstStyle>
          <a:p/>
        </p:txBody>
      </p:sp>
      <p:sp>
        <p:nvSpPr>
          <p:cNvPr id="3486" name="Google Shape;3486;p313"/>
          <p:cNvSpPr txBox="1"/>
          <p:nvPr>
            <p:ph idx="3" type="subTitle"/>
          </p:nvPr>
        </p:nvSpPr>
        <p:spPr>
          <a:xfrm>
            <a:off x="3465563" y="3329513"/>
            <a:ext cx="2212200" cy="2415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1pPr>
            <a:lvl2pPr lvl="1"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2pPr>
            <a:lvl3pPr lvl="2"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3pPr>
            <a:lvl4pPr lvl="3"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4pPr>
            <a:lvl5pPr lvl="4"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5pPr>
            <a:lvl6pPr lvl="5"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6pPr>
            <a:lvl7pPr lvl="6"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7pPr>
            <a:lvl8pPr lvl="7"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8pPr>
            <a:lvl9pPr lvl="8"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9pPr>
          </a:lstStyle>
          <a:p/>
        </p:txBody>
      </p:sp>
      <p:sp>
        <p:nvSpPr>
          <p:cNvPr id="3487" name="Google Shape;3487;p313"/>
          <p:cNvSpPr txBox="1"/>
          <p:nvPr>
            <p:ph idx="4" type="subTitle"/>
          </p:nvPr>
        </p:nvSpPr>
        <p:spPr>
          <a:xfrm>
            <a:off x="3465563" y="3696431"/>
            <a:ext cx="2212200" cy="686400"/>
          </a:xfrm>
          <a:prstGeom prst="rect">
            <a:avLst/>
          </a:prstGeom>
        </p:spPr>
        <p:txBody>
          <a:bodyPr anchorCtr="0" anchor="t" bIns="0" lIns="0" spcFirstLastPara="1" rIns="0" wrap="square" tIns="0">
            <a:noAutofit/>
          </a:bodyPr>
          <a:lstStyle>
            <a:lvl1pPr lvl="0" rtl="0">
              <a:spcBef>
                <a:spcPts val="0"/>
              </a:spcBef>
              <a:spcAft>
                <a:spcPts val="0"/>
              </a:spcAft>
              <a:buNone/>
              <a:defRPr sz="1100"/>
            </a:lvl1pPr>
            <a:lvl2pPr lvl="1" rtl="0">
              <a:spcBef>
                <a:spcPts val="400"/>
              </a:spcBef>
              <a:spcAft>
                <a:spcPts val="0"/>
              </a:spcAft>
              <a:buNone/>
              <a:defRPr sz="1100"/>
            </a:lvl2pPr>
            <a:lvl3pPr lvl="2" rtl="0">
              <a:spcBef>
                <a:spcPts val="400"/>
              </a:spcBef>
              <a:spcAft>
                <a:spcPts val="0"/>
              </a:spcAft>
              <a:buNone/>
              <a:defRPr sz="1100"/>
            </a:lvl3pPr>
            <a:lvl4pPr lvl="3" rtl="0">
              <a:spcBef>
                <a:spcPts val="400"/>
              </a:spcBef>
              <a:spcAft>
                <a:spcPts val="0"/>
              </a:spcAft>
              <a:buNone/>
              <a:defRPr sz="1100"/>
            </a:lvl4pPr>
            <a:lvl5pPr lvl="4" rtl="0">
              <a:spcBef>
                <a:spcPts val="400"/>
              </a:spcBef>
              <a:spcAft>
                <a:spcPts val="0"/>
              </a:spcAft>
              <a:buNone/>
              <a:defRPr sz="1100"/>
            </a:lvl5pPr>
            <a:lvl6pPr lvl="5" rtl="0">
              <a:spcBef>
                <a:spcPts val="400"/>
              </a:spcBef>
              <a:spcAft>
                <a:spcPts val="0"/>
              </a:spcAft>
              <a:buNone/>
              <a:defRPr sz="1100"/>
            </a:lvl6pPr>
            <a:lvl7pPr lvl="6" rtl="0">
              <a:spcBef>
                <a:spcPts val="400"/>
              </a:spcBef>
              <a:spcAft>
                <a:spcPts val="0"/>
              </a:spcAft>
              <a:buNone/>
              <a:defRPr sz="1100"/>
            </a:lvl7pPr>
            <a:lvl8pPr lvl="7" rtl="0">
              <a:spcBef>
                <a:spcPts val="400"/>
              </a:spcBef>
              <a:spcAft>
                <a:spcPts val="0"/>
              </a:spcAft>
              <a:buNone/>
              <a:defRPr sz="1100"/>
            </a:lvl8pPr>
            <a:lvl9pPr lvl="8" rtl="0">
              <a:spcBef>
                <a:spcPts val="400"/>
              </a:spcBef>
              <a:spcAft>
                <a:spcPts val="400"/>
              </a:spcAft>
              <a:buNone/>
              <a:defRPr sz="1100"/>
            </a:lvl9pPr>
          </a:lstStyle>
          <a:p/>
        </p:txBody>
      </p:sp>
      <p:sp>
        <p:nvSpPr>
          <p:cNvPr id="3488" name="Google Shape;3488;p313"/>
          <p:cNvSpPr txBox="1"/>
          <p:nvPr>
            <p:ph idx="5" type="subTitle"/>
          </p:nvPr>
        </p:nvSpPr>
        <p:spPr>
          <a:xfrm>
            <a:off x="6038381" y="3329513"/>
            <a:ext cx="2212200" cy="2415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1pPr>
            <a:lvl2pPr lvl="1"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2pPr>
            <a:lvl3pPr lvl="2"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3pPr>
            <a:lvl4pPr lvl="3"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4pPr>
            <a:lvl5pPr lvl="4"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5pPr>
            <a:lvl6pPr lvl="5"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6pPr>
            <a:lvl7pPr lvl="6"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7pPr>
            <a:lvl8pPr lvl="7"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8pPr>
            <a:lvl9pPr lvl="8"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9pPr>
          </a:lstStyle>
          <a:p/>
        </p:txBody>
      </p:sp>
      <p:sp>
        <p:nvSpPr>
          <p:cNvPr id="3489" name="Google Shape;3489;p313"/>
          <p:cNvSpPr txBox="1"/>
          <p:nvPr>
            <p:ph idx="6" type="subTitle"/>
          </p:nvPr>
        </p:nvSpPr>
        <p:spPr>
          <a:xfrm>
            <a:off x="6038381" y="3696431"/>
            <a:ext cx="2212200" cy="686400"/>
          </a:xfrm>
          <a:prstGeom prst="rect">
            <a:avLst/>
          </a:prstGeom>
        </p:spPr>
        <p:txBody>
          <a:bodyPr anchorCtr="0" anchor="t" bIns="0" lIns="0" spcFirstLastPara="1" rIns="0" wrap="square" tIns="0">
            <a:noAutofit/>
          </a:bodyPr>
          <a:lstStyle>
            <a:lvl1pPr lvl="0" rtl="0">
              <a:spcBef>
                <a:spcPts val="0"/>
              </a:spcBef>
              <a:spcAft>
                <a:spcPts val="0"/>
              </a:spcAft>
              <a:buNone/>
              <a:defRPr sz="1100"/>
            </a:lvl1pPr>
            <a:lvl2pPr lvl="1" rtl="0">
              <a:spcBef>
                <a:spcPts val="400"/>
              </a:spcBef>
              <a:spcAft>
                <a:spcPts val="0"/>
              </a:spcAft>
              <a:buNone/>
              <a:defRPr sz="1100"/>
            </a:lvl2pPr>
            <a:lvl3pPr lvl="2" rtl="0">
              <a:spcBef>
                <a:spcPts val="400"/>
              </a:spcBef>
              <a:spcAft>
                <a:spcPts val="0"/>
              </a:spcAft>
              <a:buNone/>
              <a:defRPr sz="1100"/>
            </a:lvl3pPr>
            <a:lvl4pPr lvl="3" rtl="0">
              <a:spcBef>
                <a:spcPts val="400"/>
              </a:spcBef>
              <a:spcAft>
                <a:spcPts val="0"/>
              </a:spcAft>
              <a:buNone/>
              <a:defRPr sz="1100"/>
            </a:lvl4pPr>
            <a:lvl5pPr lvl="4" rtl="0">
              <a:spcBef>
                <a:spcPts val="400"/>
              </a:spcBef>
              <a:spcAft>
                <a:spcPts val="0"/>
              </a:spcAft>
              <a:buNone/>
              <a:defRPr sz="1100"/>
            </a:lvl5pPr>
            <a:lvl6pPr lvl="5" rtl="0">
              <a:spcBef>
                <a:spcPts val="400"/>
              </a:spcBef>
              <a:spcAft>
                <a:spcPts val="0"/>
              </a:spcAft>
              <a:buNone/>
              <a:defRPr sz="1100"/>
            </a:lvl6pPr>
            <a:lvl7pPr lvl="6" rtl="0">
              <a:spcBef>
                <a:spcPts val="400"/>
              </a:spcBef>
              <a:spcAft>
                <a:spcPts val="0"/>
              </a:spcAft>
              <a:buNone/>
              <a:defRPr sz="1100"/>
            </a:lvl7pPr>
            <a:lvl8pPr lvl="7" rtl="0">
              <a:spcBef>
                <a:spcPts val="400"/>
              </a:spcBef>
              <a:spcAft>
                <a:spcPts val="0"/>
              </a:spcAft>
              <a:buNone/>
              <a:defRPr sz="1100"/>
            </a:lvl8pPr>
            <a:lvl9pPr lvl="8" rtl="0">
              <a:spcBef>
                <a:spcPts val="400"/>
              </a:spcBef>
              <a:spcAft>
                <a:spcPts val="400"/>
              </a:spcAft>
              <a:buNone/>
              <a:defRPr sz="1100"/>
            </a:lvl9pPr>
          </a:lstStyle>
          <a:p/>
        </p:txBody>
      </p:sp>
      <p:sp>
        <p:nvSpPr>
          <p:cNvPr id="3490" name="Google Shape;3490;p313"/>
          <p:cNvSpPr txBox="1"/>
          <p:nvPr>
            <p:ph idx="7"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9pPr>
          </a:lstStyle>
          <a:p/>
        </p:txBody>
      </p:sp>
      <p:sp>
        <p:nvSpPr>
          <p:cNvPr id="3491" name="Google Shape;3491;p313"/>
          <p:cNvSpPr txBox="1"/>
          <p:nvPr>
            <p:ph type="title"/>
          </p:nvPr>
        </p:nvSpPr>
        <p:spPr>
          <a:xfrm>
            <a:off x="663788" y="82526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1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sp>
        <p:nvSpPr>
          <p:cNvPr id="3492" name="Google Shape;3492;p313"/>
          <p:cNvSpPr txBox="1"/>
          <p:nvPr>
            <p:ph idx="8" type="subTitle"/>
          </p:nvPr>
        </p:nvSpPr>
        <p:spPr>
          <a:xfrm>
            <a:off x="663844" y="1240163"/>
            <a:ext cx="7816500" cy="2190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data large pie">
  <p:cSld name="CUSTOM_4_11">
    <p:spTree>
      <p:nvGrpSpPr>
        <p:cNvPr id="3493" name="Shape 3493"/>
        <p:cNvGrpSpPr/>
        <p:nvPr/>
      </p:nvGrpSpPr>
      <p:grpSpPr>
        <a:xfrm>
          <a:off x="0" y="0"/>
          <a:ext cx="0" cy="0"/>
          <a:chOff x="0" y="0"/>
          <a:chExt cx="0" cy="0"/>
        </a:xfrm>
      </p:grpSpPr>
      <p:cxnSp>
        <p:nvCxnSpPr>
          <p:cNvPr id="3494" name="Google Shape;3494;p314"/>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3495" name="Google Shape;3495;p314"/>
          <p:cNvCxnSpPr/>
          <p:nvPr/>
        </p:nvCxnSpPr>
        <p:spPr>
          <a:xfrm rot="10800000">
            <a:off x="335825" y="4801200"/>
            <a:ext cx="0" cy="342300"/>
          </a:xfrm>
          <a:prstGeom prst="straightConnector1">
            <a:avLst/>
          </a:prstGeom>
          <a:noFill/>
          <a:ln cap="flat" cmpd="sng" w="9525">
            <a:solidFill>
              <a:schemeClr val="accent1"/>
            </a:solidFill>
            <a:prstDash val="solid"/>
            <a:round/>
            <a:headEnd len="med" w="med" type="none"/>
            <a:tailEnd len="med" w="med" type="none"/>
          </a:ln>
        </p:spPr>
      </p:cxnSp>
      <p:sp>
        <p:nvSpPr>
          <p:cNvPr id="3496" name="Google Shape;3496;p314"/>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3497" name="Google Shape;3497;p314"/>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3498" name="Google Shape;3498;p314"/>
          <p:cNvSpPr txBox="1"/>
          <p:nvPr>
            <p:ph idx="1" type="subTitle"/>
          </p:nvPr>
        </p:nvSpPr>
        <p:spPr>
          <a:xfrm>
            <a:off x="663788" y="4627163"/>
            <a:ext cx="6001800" cy="4200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
        <p:nvSpPr>
          <p:cNvPr id="3499" name="Google Shape;3499;p314"/>
          <p:cNvSpPr txBox="1"/>
          <p:nvPr>
            <p:ph idx="2" type="subTitle"/>
          </p:nvPr>
        </p:nvSpPr>
        <p:spPr>
          <a:xfrm>
            <a:off x="665850" y="1947525"/>
            <a:ext cx="2387100" cy="2001600"/>
          </a:xfrm>
          <a:prstGeom prst="rect">
            <a:avLst/>
          </a:prstGeom>
        </p:spPr>
        <p:txBody>
          <a:bodyPr anchorCtr="0" anchor="t" bIns="0" lIns="0" spcFirstLastPara="1" rIns="0" wrap="square" tIns="0">
            <a:noAutofit/>
          </a:bodyPr>
          <a:lstStyle>
            <a:lvl1pPr lvl="0"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1pPr>
            <a:lvl2pPr lvl="1"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2pPr>
            <a:lvl3pPr lvl="2"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3pPr>
            <a:lvl4pPr lvl="3"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4pPr>
            <a:lvl5pPr lvl="4"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5pPr>
            <a:lvl6pPr lvl="5"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6pPr>
            <a:lvl7pPr lvl="6"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7pPr>
            <a:lvl8pPr lvl="7"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8pPr>
            <a:lvl9pPr lvl="8"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9pPr>
          </a:lstStyle>
          <a:p/>
        </p:txBody>
      </p:sp>
      <p:sp>
        <p:nvSpPr>
          <p:cNvPr id="3500" name="Google Shape;3500;p314"/>
          <p:cNvSpPr txBox="1"/>
          <p:nvPr>
            <p:ph idx="3" type="subTitle"/>
          </p:nvPr>
        </p:nvSpPr>
        <p:spPr>
          <a:xfrm>
            <a:off x="6808678" y="2286319"/>
            <a:ext cx="685800" cy="3966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800"/>
            </a:lvl1pPr>
            <a:lvl2pPr lvl="1" rtl="0">
              <a:lnSpc>
                <a:spcPct val="100000"/>
              </a:lnSpc>
              <a:spcBef>
                <a:spcPts val="0"/>
              </a:spcBef>
              <a:spcAft>
                <a:spcPts val="0"/>
              </a:spcAft>
              <a:buNone/>
              <a:defRPr b="1" sz="800"/>
            </a:lvl2pPr>
            <a:lvl3pPr lvl="2" rtl="0">
              <a:lnSpc>
                <a:spcPct val="100000"/>
              </a:lnSpc>
              <a:spcBef>
                <a:spcPts val="0"/>
              </a:spcBef>
              <a:spcAft>
                <a:spcPts val="0"/>
              </a:spcAft>
              <a:buNone/>
              <a:defRPr b="1" sz="800"/>
            </a:lvl3pPr>
            <a:lvl4pPr lvl="3" rtl="0">
              <a:lnSpc>
                <a:spcPct val="100000"/>
              </a:lnSpc>
              <a:spcBef>
                <a:spcPts val="0"/>
              </a:spcBef>
              <a:spcAft>
                <a:spcPts val="0"/>
              </a:spcAft>
              <a:buNone/>
              <a:defRPr b="1" sz="800"/>
            </a:lvl4pPr>
            <a:lvl5pPr lvl="4" rtl="0">
              <a:lnSpc>
                <a:spcPct val="100000"/>
              </a:lnSpc>
              <a:spcBef>
                <a:spcPts val="0"/>
              </a:spcBef>
              <a:spcAft>
                <a:spcPts val="0"/>
              </a:spcAft>
              <a:buNone/>
              <a:defRPr b="1" sz="800"/>
            </a:lvl5pPr>
            <a:lvl6pPr lvl="5" rtl="0">
              <a:lnSpc>
                <a:spcPct val="100000"/>
              </a:lnSpc>
              <a:spcBef>
                <a:spcPts val="0"/>
              </a:spcBef>
              <a:spcAft>
                <a:spcPts val="0"/>
              </a:spcAft>
              <a:buNone/>
              <a:defRPr b="1" sz="800"/>
            </a:lvl6pPr>
            <a:lvl7pPr lvl="6" rtl="0">
              <a:lnSpc>
                <a:spcPct val="100000"/>
              </a:lnSpc>
              <a:spcBef>
                <a:spcPts val="0"/>
              </a:spcBef>
              <a:spcAft>
                <a:spcPts val="0"/>
              </a:spcAft>
              <a:buNone/>
              <a:defRPr b="1" sz="800"/>
            </a:lvl7pPr>
            <a:lvl8pPr lvl="7" rtl="0">
              <a:lnSpc>
                <a:spcPct val="100000"/>
              </a:lnSpc>
              <a:spcBef>
                <a:spcPts val="0"/>
              </a:spcBef>
              <a:spcAft>
                <a:spcPts val="0"/>
              </a:spcAft>
              <a:buNone/>
              <a:defRPr b="1" sz="800"/>
            </a:lvl8pPr>
            <a:lvl9pPr lvl="8" rtl="0">
              <a:lnSpc>
                <a:spcPct val="100000"/>
              </a:lnSpc>
              <a:spcBef>
                <a:spcPts val="0"/>
              </a:spcBef>
              <a:spcAft>
                <a:spcPts val="0"/>
              </a:spcAft>
              <a:buNone/>
              <a:defRPr b="1" sz="800"/>
            </a:lvl9pPr>
          </a:lstStyle>
          <a:p/>
        </p:txBody>
      </p:sp>
      <p:sp>
        <p:nvSpPr>
          <p:cNvPr id="3501" name="Google Shape;3501;p314"/>
          <p:cNvSpPr txBox="1"/>
          <p:nvPr>
            <p:ph idx="4" type="subTitle"/>
          </p:nvPr>
        </p:nvSpPr>
        <p:spPr>
          <a:xfrm>
            <a:off x="7713384" y="2286319"/>
            <a:ext cx="685800" cy="3966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800"/>
            </a:lvl1pPr>
            <a:lvl2pPr lvl="1" rtl="0">
              <a:lnSpc>
                <a:spcPct val="100000"/>
              </a:lnSpc>
              <a:spcBef>
                <a:spcPts val="0"/>
              </a:spcBef>
              <a:spcAft>
                <a:spcPts val="0"/>
              </a:spcAft>
              <a:buNone/>
              <a:defRPr b="1" sz="800"/>
            </a:lvl2pPr>
            <a:lvl3pPr lvl="2" rtl="0">
              <a:lnSpc>
                <a:spcPct val="100000"/>
              </a:lnSpc>
              <a:spcBef>
                <a:spcPts val="0"/>
              </a:spcBef>
              <a:spcAft>
                <a:spcPts val="0"/>
              </a:spcAft>
              <a:buNone/>
              <a:defRPr b="1" sz="800"/>
            </a:lvl3pPr>
            <a:lvl4pPr lvl="3" rtl="0">
              <a:lnSpc>
                <a:spcPct val="100000"/>
              </a:lnSpc>
              <a:spcBef>
                <a:spcPts val="0"/>
              </a:spcBef>
              <a:spcAft>
                <a:spcPts val="0"/>
              </a:spcAft>
              <a:buNone/>
              <a:defRPr b="1" sz="800"/>
            </a:lvl4pPr>
            <a:lvl5pPr lvl="4" rtl="0">
              <a:lnSpc>
                <a:spcPct val="100000"/>
              </a:lnSpc>
              <a:spcBef>
                <a:spcPts val="0"/>
              </a:spcBef>
              <a:spcAft>
                <a:spcPts val="0"/>
              </a:spcAft>
              <a:buNone/>
              <a:defRPr b="1" sz="800"/>
            </a:lvl5pPr>
            <a:lvl6pPr lvl="5" rtl="0">
              <a:lnSpc>
                <a:spcPct val="100000"/>
              </a:lnSpc>
              <a:spcBef>
                <a:spcPts val="0"/>
              </a:spcBef>
              <a:spcAft>
                <a:spcPts val="0"/>
              </a:spcAft>
              <a:buNone/>
              <a:defRPr b="1" sz="800"/>
            </a:lvl6pPr>
            <a:lvl7pPr lvl="6" rtl="0">
              <a:lnSpc>
                <a:spcPct val="100000"/>
              </a:lnSpc>
              <a:spcBef>
                <a:spcPts val="0"/>
              </a:spcBef>
              <a:spcAft>
                <a:spcPts val="0"/>
              </a:spcAft>
              <a:buNone/>
              <a:defRPr b="1" sz="800"/>
            </a:lvl7pPr>
            <a:lvl8pPr lvl="7" rtl="0">
              <a:lnSpc>
                <a:spcPct val="100000"/>
              </a:lnSpc>
              <a:spcBef>
                <a:spcPts val="0"/>
              </a:spcBef>
              <a:spcAft>
                <a:spcPts val="0"/>
              </a:spcAft>
              <a:buNone/>
              <a:defRPr b="1" sz="800"/>
            </a:lvl8pPr>
            <a:lvl9pPr lvl="8" rtl="0">
              <a:lnSpc>
                <a:spcPct val="100000"/>
              </a:lnSpc>
              <a:spcBef>
                <a:spcPts val="0"/>
              </a:spcBef>
              <a:spcAft>
                <a:spcPts val="0"/>
              </a:spcAft>
              <a:buNone/>
              <a:defRPr b="1" sz="800"/>
            </a:lvl9pPr>
          </a:lstStyle>
          <a:p/>
        </p:txBody>
      </p:sp>
      <p:sp>
        <p:nvSpPr>
          <p:cNvPr id="3502" name="Google Shape;3502;p314"/>
          <p:cNvSpPr txBox="1"/>
          <p:nvPr>
            <p:ph idx="5" type="subTitle"/>
          </p:nvPr>
        </p:nvSpPr>
        <p:spPr>
          <a:xfrm>
            <a:off x="6808678" y="2881220"/>
            <a:ext cx="685800" cy="3966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800"/>
            </a:lvl1pPr>
            <a:lvl2pPr lvl="1" rtl="0">
              <a:lnSpc>
                <a:spcPct val="100000"/>
              </a:lnSpc>
              <a:spcBef>
                <a:spcPts val="0"/>
              </a:spcBef>
              <a:spcAft>
                <a:spcPts val="0"/>
              </a:spcAft>
              <a:buNone/>
              <a:defRPr b="1" sz="800"/>
            </a:lvl2pPr>
            <a:lvl3pPr lvl="2" rtl="0">
              <a:lnSpc>
                <a:spcPct val="100000"/>
              </a:lnSpc>
              <a:spcBef>
                <a:spcPts val="0"/>
              </a:spcBef>
              <a:spcAft>
                <a:spcPts val="0"/>
              </a:spcAft>
              <a:buNone/>
              <a:defRPr b="1" sz="800"/>
            </a:lvl3pPr>
            <a:lvl4pPr lvl="3" rtl="0">
              <a:lnSpc>
                <a:spcPct val="100000"/>
              </a:lnSpc>
              <a:spcBef>
                <a:spcPts val="0"/>
              </a:spcBef>
              <a:spcAft>
                <a:spcPts val="0"/>
              </a:spcAft>
              <a:buNone/>
              <a:defRPr b="1" sz="800"/>
            </a:lvl4pPr>
            <a:lvl5pPr lvl="4" rtl="0">
              <a:lnSpc>
                <a:spcPct val="100000"/>
              </a:lnSpc>
              <a:spcBef>
                <a:spcPts val="0"/>
              </a:spcBef>
              <a:spcAft>
                <a:spcPts val="0"/>
              </a:spcAft>
              <a:buNone/>
              <a:defRPr b="1" sz="800"/>
            </a:lvl5pPr>
            <a:lvl6pPr lvl="5" rtl="0">
              <a:lnSpc>
                <a:spcPct val="100000"/>
              </a:lnSpc>
              <a:spcBef>
                <a:spcPts val="0"/>
              </a:spcBef>
              <a:spcAft>
                <a:spcPts val="0"/>
              </a:spcAft>
              <a:buNone/>
              <a:defRPr b="1" sz="800"/>
            </a:lvl6pPr>
            <a:lvl7pPr lvl="6" rtl="0">
              <a:lnSpc>
                <a:spcPct val="100000"/>
              </a:lnSpc>
              <a:spcBef>
                <a:spcPts val="0"/>
              </a:spcBef>
              <a:spcAft>
                <a:spcPts val="0"/>
              </a:spcAft>
              <a:buNone/>
              <a:defRPr b="1" sz="800"/>
            </a:lvl7pPr>
            <a:lvl8pPr lvl="7" rtl="0">
              <a:lnSpc>
                <a:spcPct val="100000"/>
              </a:lnSpc>
              <a:spcBef>
                <a:spcPts val="0"/>
              </a:spcBef>
              <a:spcAft>
                <a:spcPts val="0"/>
              </a:spcAft>
              <a:buNone/>
              <a:defRPr b="1" sz="800"/>
            </a:lvl8pPr>
            <a:lvl9pPr lvl="8" rtl="0">
              <a:lnSpc>
                <a:spcPct val="100000"/>
              </a:lnSpc>
              <a:spcBef>
                <a:spcPts val="0"/>
              </a:spcBef>
              <a:spcAft>
                <a:spcPts val="0"/>
              </a:spcAft>
              <a:buNone/>
              <a:defRPr b="1" sz="800"/>
            </a:lvl9pPr>
          </a:lstStyle>
          <a:p/>
        </p:txBody>
      </p:sp>
      <p:sp>
        <p:nvSpPr>
          <p:cNvPr id="3503" name="Google Shape;3503;p314"/>
          <p:cNvSpPr txBox="1"/>
          <p:nvPr>
            <p:ph idx="6" type="subTitle"/>
          </p:nvPr>
        </p:nvSpPr>
        <p:spPr>
          <a:xfrm>
            <a:off x="7713384" y="2881220"/>
            <a:ext cx="685800" cy="3966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800"/>
            </a:lvl1pPr>
            <a:lvl2pPr lvl="1" rtl="0">
              <a:lnSpc>
                <a:spcPct val="100000"/>
              </a:lnSpc>
              <a:spcBef>
                <a:spcPts val="0"/>
              </a:spcBef>
              <a:spcAft>
                <a:spcPts val="0"/>
              </a:spcAft>
              <a:buNone/>
              <a:defRPr b="1" sz="800"/>
            </a:lvl2pPr>
            <a:lvl3pPr lvl="2" rtl="0">
              <a:lnSpc>
                <a:spcPct val="100000"/>
              </a:lnSpc>
              <a:spcBef>
                <a:spcPts val="0"/>
              </a:spcBef>
              <a:spcAft>
                <a:spcPts val="0"/>
              </a:spcAft>
              <a:buNone/>
              <a:defRPr b="1" sz="800"/>
            </a:lvl3pPr>
            <a:lvl4pPr lvl="3" rtl="0">
              <a:lnSpc>
                <a:spcPct val="100000"/>
              </a:lnSpc>
              <a:spcBef>
                <a:spcPts val="0"/>
              </a:spcBef>
              <a:spcAft>
                <a:spcPts val="0"/>
              </a:spcAft>
              <a:buNone/>
              <a:defRPr b="1" sz="800"/>
            </a:lvl4pPr>
            <a:lvl5pPr lvl="4" rtl="0">
              <a:lnSpc>
                <a:spcPct val="100000"/>
              </a:lnSpc>
              <a:spcBef>
                <a:spcPts val="0"/>
              </a:spcBef>
              <a:spcAft>
                <a:spcPts val="0"/>
              </a:spcAft>
              <a:buNone/>
              <a:defRPr b="1" sz="800"/>
            </a:lvl5pPr>
            <a:lvl6pPr lvl="5" rtl="0">
              <a:lnSpc>
                <a:spcPct val="100000"/>
              </a:lnSpc>
              <a:spcBef>
                <a:spcPts val="0"/>
              </a:spcBef>
              <a:spcAft>
                <a:spcPts val="0"/>
              </a:spcAft>
              <a:buNone/>
              <a:defRPr b="1" sz="800"/>
            </a:lvl6pPr>
            <a:lvl7pPr lvl="6" rtl="0">
              <a:lnSpc>
                <a:spcPct val="100000"/>
              </a:lnSpc>
              <a:spcBef>
                <a:spcPts val="0"/>
              </a:spcBef>
              <a:spcAft>
                <a:spcPts val="0"/>
              </a:spcAft>
              <a:buNone/>
              <a:defRPr b="1" sz="800"/>
            </a:lvl7pPr>
            <a:lvl8pPr lvl="7" rtl="0">
              <a:lnSpc>
                <a:spcPct val="100000"/>
              </a:lnSpc>
              <a:spcBef>
                <a:spcPts val="0"/>
              </a:spcBef>
              <a:spcAft>
                <a:spcPts val="0"/>
              </a:spcAft>
              <a:buNone/>
              <a:defRPr b="1" sz="800"/>
            </a:lvl8pPr>
            <a:lvl9pPr lvl="8" rtl="0">
              <a:lnSpc>
                <a:spcPct val="100000"/>
              </a:lnSpc>
              <a:spcBef>
                <a:spcPts val="0"/>
              </a:spcBef>
              <a:spcAft>
                <a:spcPts val="0"/>
              </a:spcAft>
              <a:buNone/>
              <a:defRPr b="1" sz="800"/>
            </a:lvl9pPr>
          </a:lstStyle>
          <a:p/>
        </p:txBody>
      </p:sp>
      <p:sp>
        <p:nvSpPr>
          <p:cNvPr id="3504" name="Google Shape;3504;p314"/>
          <p:cNvSpPr txBox="1"/>
          <p:nvPr>
            <p:ph idx="7" type="subTitle"/>
          </p:nvPr>
        </p:nvSpPr>
        <p:spPr>
          <a:xfrm>
            <a:off x="6808678" y="3452645"/>
            <a:ext cx="685800" cy="3966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800"/>
            </a:lvl1pPr>
            <a:lvl2pPr lvl="1" rtl="0">
              <a:lnSpc>
                <a:spcPct val="100000"/>
              </a:lnSpc>
              <a:spcBef>
                <a:spcPts val="0"/>
              </a:spcBef>
              <a:spcAft>
                <a:spcPts val="0"/>
              </a:spcAft>
              <a:buNone/>
              <a:defRPr b="1" sz="800"/>
            </a:lvl2pPr>
            <a:lvl3pPr lvl="2" rtl="0">
              <a:lnSpc>
                <a:spcPct val="100000"/>
              </a:lnSpc>
              <a:spcBef>
                <a:spcPts val="0"/>
              </a:spcBef>
              <a:spcAft>
                <a:spcPts val="0"/>
              </a:spcAft>
              <a:buNone/>
              <a:defRPr b="1" sz="800"/>
            </a:lvl3pPr>
            <a:lvl4pPr lvl="3" rtl="0">
              <a:lnSpc>
                <a:spcPct val="100000"/>
              </a:lnSpc>
              <a:spcBef>
                <a:spcPts val="0"/>
              </a:spcBef>
              <a:spcAft>
                <a:spcPts val="0"/>
              </a:spcAft>
              <a:buNone/>
              <a:defRPr b="1" sz="800"/>
            </a:lvl4pPr>
            <a:lvl5pPr lvl="4" rtl="0">
              <a:lnSpc>
                <a:spcPct val="100000"/>
              </a:lnSpc>
              <a:spcBef>
                <a:spcPts val="0"/>
              </a:spcBef>
              <a:spcAft>
                <a:spcPts val="0"/>
              </a:spcAft>
              <a:buNone/>
              <a:defRPr b="1" sz="800"/>
            </a:lvl5pPr>
            <a:lvl6pPr lvl="5" rtl="0">
              <a:lnSpc>
                <a:spcPct val="100000"/>
              </a:lnSpc>
              <a:spcBef>
                <a:spcPts val="0"/>
              </a:spcBef>
              <a:spcAft>
                <a:spcPts val="0"/>
              </a:spcAft>
              <a:buNone/>
              <a:defRPr b="1" sz="800"/>
            </a:lvl6pPr>
            <a:lvl7pPr lvl="6" rtl="0">
              <a:lnSpc>
                <a:spcPct val="100000"/>
              </a:lnSpc>
              <a:spcBef>
                <a:spcPts val="0"/>
              </a:spcBef>
              <a:spcAft>
                <a:spcPts val="0"/>
              </a:spcAft>
              <a:buNone/>
              <a:defRPr b="1" sz="800"/>
            </a:lvl7pPr>
            <a:lvl8pPr lvl="7" rtl="0">
              <a:lnSpc>
                <a:spcPct val="100000"/>
              </a:lnSpc>
              <a:spcBef>
                <a:spcPts val="0"/>
              </a:spcBef>
              <a:spcAft>
                <a:spcPts val="0"/>
              </a:spcAft>
              <a:buNone/>
              <a:defRPr b="1" sz="800"/>
            </a:lvl8pPr>
            <a:lvl9pPr lvl="8" rtl="0">
              <a:lnSpc>
                <a:spcPct val="100000"/>
              </a:lnSpc>
              <a:spcBef>
                <a:spcPts val="0"/>
              </a:spcBef>
              <a:spcAft>
                <a:spcPts val="0"/>
              </a:spcAft>
              <a:buNone/>
              <a:defRPr b="1" sz="800"/>
            </a:lvl9pPr>
          </a:lstStyle>
          <a:p/>
        </p:txBody>
      </p:sp>
      <p:sp>
        <p:nvSpPr>
          <p:cNvPr id="3505" name="Google Shape;3505;p314"/>
          <p:cNvSpPr txBox="1"/>
          <p:nvPr>
            <p:ph idx="8" type="subTitle"/>
          </p:nvPr>
        </p:nvSpPr>
        <p:spPr>
          <a:xfrm>
            <a:off x="7713384" y="3452645"/>
            <a:ext cx="685800" cy="3966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800"/>
            </a:lvl1pPr>
            <a:lvl2pPr lvl="1" rtl="0">
              <a:lnSpc>
                <a:spcPct val="100000"/>
              </a:lnSpc>
              <a:spcBef>
                <a:spcPts val="0"/>
              </a:spcBef>
              <a:spcAft>
                <a:spcPts val="0"/>
              </a:spcAft>
              <a:buNone/>
              <a:defRPr b="1" sz="800"/>
            </a:lvl2pPr>
            <a:lvl3pPr lvl="2" rtl="0">
              <a:lnSpc>
                <a:spcPct val="100000"/>
              </a:lnSpc>
              <a:spcBef>
                <a:spcPts val="0"/>
              </a:spcBef>
              <a:spcAft>
                <a:spcPts val="0"/>
              </a:spcAft>
              <a:buNone/>
              <a:defRPr b="1" sz="800"/>
            </a:lvl3pPr>
            <a:lvl4pPr lvl="3" rtl="0">
              <a:lnSpc>
                <a:spcPct val="100000"/>
              </a:lnSpc>
              <a:spcBef>
                <a:spcPts val="0"/>
              </a:spcBef>
              <a:spcAft>
                <a:spcPts val="0"/>
              </a:spcAft>
              <a:buNone/>
              <a:defRPr b="1" sz="800"/>
            </a:lvl4pPr>
            <a:lvl5pPr lvl="4" rtl="0">
              <a:lnSpc>
                <a:spcPct val="100000"/>
              </a:lnSpc>
              <a:spcBef>
                <a:spcPts val="0"/>
              </a:spcBef>
              <a:spcAft>
                <a:spcPts val="0"/>
              </a:spcAft>
              <a:buNone/>
              <a:defRPr b="1" sz="800"/>
            </a:lvl5pPr>
            <a:lvl6pPr lvl="5" rtl="0">
              <a:lnSpc>
                <a:spcPct val="100000"/>
              </a:lnSpc>
              <a:spcBef>
                <a:spcPts val="0"/>
              </a:spcBef>
              <a:spcAft>
                <a:spcPts val="0"/>
              </a:spcAft>
              <a:buNone/>
              <a:defRPr b="1" sz="800"/>
            </a:lvl6pPr>
            <a:lvl7pPr lvl="6" rtl="0">
              <a:lnSpc>
                <a:spcPct val="100000"/>
              </a:lnSpc>
              <a:spcBef>
                <a:spcPts val="0"/>
              </a:spcBef>
              <a:spcAft>
                <a:spcPts val="0"/>
              </a:spcAft>
              <a:buNone/>
              <a:defRPr b="1" sz="800"/>
            </a:lvl7pPr>
            <a:lvl8pPr lvl="7" rtl="0">
              <a:lnSpc>
                <a:spcPct val="100000"/>
              </a:lnSpc>
              <a:spcBef>
                <a:spcPts val="0"/>
              </a:spcBef>
              <a:spcAft>
                <a:spcPts val="0"/>
              </a:spcAft>
              <a:buNone/>
              <a:defRPr b="1" sz="800"/>
            </a:lvl8pPr>
            <a:lvl9pPr lvl="8" rtl="0">
              <a:lnSpc>
                <a:spcPct val="100000"/>
              </a:lnSpc>
              <a:spcBef>
                <a:spcPts val="0"/>
              </a:spcBef>
              <a:spcAft>
                <a:spcPts val="0"/>
              </a:spcAft>
              <a:buNone/>
              <a:defRPr b="1" sz="800"/>
            </a:lvl9pPr>
          </a:lstStyle>
          <a:p/>
        </p:txBody>
      </p:sp>
      <p:sp>
        <p:nvSpPr>
          <p:cNvPr id="3506" name="Google Shape;3506;p314"/>
          <p:cNvSpPr txBox="1"/>
          <p:nvPr>
            <p:ph idx="9"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9pPr>
          </a:lstStyle>
          <a:p/>
        </p:txBody>
      </p:sp>
      <p:sp>
        <p:nvSpPr>
          <p:cNvPr id="3507" name="Google Shape;3507;p314"/>
          <p:cNvSpPr txBox="1"/>
          <p:nvPr>
            <p:ph type="title"/>
          </p:nvPr>
        </p:nvSpPr>
        <p:spPr>
          <a:xfrm>
            <a:off x="663788" y="82526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1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sp>
        <p:nvSpPr>
          <p:cNvPr id="3508" name="Google Shape;3508;p314"/>
          <p:cNvSpPr txBox="1"/>
          <p:nvPr>
            <p:ph idx="13" type="subTitle"/>
          </p:nvPr>
        </p:nvSpPr>
        <p:spPr>
          <a:xfrm>
            <a:off x="663844" y="1240163"/>
            <a:ext cx="7816500" cy="2190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data percentage bars">
  <p:cSld name="CUSTOM_4_10">
    <p:spTree>
      <p:nvGrpSpPr>
        <p:cNvPr id="3509" name="Shape 3509"/>
        <p:cNvGrpSpPr/>
        <p:nvPr/>
      </p:nvGrpSpPr>
      <p:grpSpPr>
        <a:xfrm>
          <a:off x="0" y="0"/>
          <a:ext cx="0" cy="0"/>
          <a:chOff x="0" y="0"/>
          <a:chExt cx="0" cy="0"/>
        </a:xfrm>
      </p:grpSpPr>
      <p:cxnSp>
        <p:nvCxnSpPr>
          <p:cNvPr id="3510" name="Google Shape;3510;p315"/>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3511" name="Google Shape;3511;p315"/>
          <p:cNvCxnSpPr/>
          <p:nvPr/>
        </p:nvCxnSpPr>
        <p:spPr>
          <a:xfrm rot="10800000">
            <a:off x="335825" y="4801200"/>
            <a:ext cx="0" cy="342300"/>
          </a:xfrm>
          <a:prstGeom prst="straightConnector1">
            <a:avLst/>
          </a:prstGeom>
          <a:noFill/>
          <a:ln cap="flat" cmpd="sng" w="9525">
            <a:solidFill>
              <a:schemeClr val="accent1"/>
            </a:solidFill>
            <a:prstDash val="solid"/>
            <a:round/>
            <a:headEnd len="med" w="med" type="none"/>
            <a:tailEnd len="med" w="med" type="none"/>
          </a:ln>
        </p:spPr>
      </p:cxnSp>
      <p:sp>
        <p:nvSpPr>
          <p:cNvPr id="3512" name="Google Shape;3512;p315"/>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3513" name="Google Shape;3513;p315"/>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3514" name="Google Shape;3514;p315"/>
          <p:cNvSpPr txBox="1"/>
          <p:nvPr>
            <p:ph idx="1" type="subTitle"/>
          </p:nvPr>
        </p:nvSpPr>
        <p:spPr>
          <a:xfrm>
            <a:off x="663788" y="4627163"/>
            <a:ext cx="6001800" cy="4200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
        <p:nvSpPr>
          <p:cNvPr id="3515" name="Google Shape;3515;p315"/>
          <p:cNvSpPr txBox="1"/>
          <p:nvPr>
            <p:ph idx="2" type="subTitle"/>
          </p:nvPr>
        </p:nvSpPr>
        <p:spPr>
          <a:xfrm>
            <a:off x="6036038" y="2173950"/>
            <a:ext cx="2557800" cy="5388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None/>
              <a:defRPr sz="900"/>
            </a:lvl1pPr>
            <a:lvl2pPr lvl="1" rtl="0">
              <a:lnSpc>
                <a:spcPct val="140000"/>
              </a:lnSpc>
              <a:spcBef>
                <a:spcPts val="0"/>
              </a:spcBef>
              <a:spcAft>
                <a:spcPts val="0"/>
              </a:spcAft>
              <a:buNone/>
              <a:defRPr sz="900"/>
            </a:lvl2pPr>
            <a:lvl3pPr lvl="2" rtl="0">
              <a:lnSpc>
                <a:spcPct val="140000"/>
              </a:lnSpc>
              <a:spcBef>
                <a:spcPts val="0"/>
              </a:spcBef>
              <a:spcAft>
                <a:spcPts val="0"/>
              </a:spcAft>
              <a:buNone/>
              <a:defRPr sz="900"/>
            </a:lvl3pPr>
            <a:lvl4pPr lvl="3" rtl="0">
              <a:lnSpc>
                <a:spcPct val="140000"/>
              </a:lnSpc>
              <a:spcBef>
                <a:spcPts val="0"/>
              </a:spcBef>
              <a:spcAft>
                <a:spcPts val="0"/>
              </a:spcAft>
              <a:buNone/>
              <a:defRPr sz="900"/>
            </a:lvl4pPr>
            <a:lvl5pPr lvl="4" rtl="0">
              <a:lnSpc>
                <a:spcPct val="140000"/>
              </a:lnSpc>
              <a:spcBef>
                <a:spcPts val="0"/>
              </a:spcBef>
              <a:spcAft>
                <a:spcPts val="0"/>
              </a:spcAft>
              <a:buNone/>
              <a:defRPr sz="900"/>
            </a:lvl5pPr>
            <a:lvl6pPr lvl="5" rtl="0">
              <a:lnSpc>
                <a:spcPct val="140000"/>
              </a:lnSpc>
              <a:spcBef>
                <a:spcPts val="0"/>
              </a:spcBef>
              <a:spcAft>
                <a:spcPts val="0"/>
              </a:spcAft>
              <a:buNone/>
              <a:defRPr sz="900"/>
            </a:lvl6pPr>
            <a:lvl7pPr lvl="6" rtl="0">
              <a:lnSpc>
                <a:spcPct val="140000"/>
              </a:lnSpc>
              <a:spcBef>
                <a:spcPts val="0"/>
              </a:spcBef>
              <a:spcAft>
                <a:spcPts val="0"/>
              </a:spcAft>
              <a:buNone/>
              <a:defRPr sz="900"/>
            </a:lvl7pPr>
            <a:lvl8pPr lvl="7" rtl="0">
              <a:lnSpc>
                <a:spcPct val="140000"/>
              </a:lnSpc>
              <a:spcBef>
                <a:spcPts val="0"/>
              </a:spcBef>
              <a:spcAft>
                <a:spcPts val="0"/>
              </a:spcAft>
              <a:buNone/>
              <a:defRPr sz="900"/>
            </a:lvl8pPr>
            <a:lvl9pPr lvl="8" rtl="0">
              <a:lnSpc>
                <a:spcPct val="140000"/>
              </a:lnSpc>
              <a:spcBef>
                <a:spcPts val="0"/>
              </a:spcBef>
              <a:spcAft>
                <a:spcPts val="0"/>
              </a:spcAft>
              <a:buNone/>
              <a:defRPr sz="900"/>
            </a:lvl9pPr>
          </a:lstStyle>
          <a:p/>
        </p:txBody>
      </p:sp>
      <p:sp>
        <p:nvSpPr>
          <p:cNvPr id="3516" name="Google Shape;3516;p315"/>
          <p:cNvSpPr txBox="1"/>
          <p:nvPr>
            <p:ph idx="3" type="subTitle"/>
          </p:nvPr>
        </p:nvSpPr>
        <p:spPr>
          <a:xfrm>
            <a:off x="6036038" y="1905450"/>
            <a:ext cx="2557800" cy="2499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sz="21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None/>
              <a:defRPr sz="21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None/>
              <a:defRPr sz="21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None/>
              <a:defRPr sz="21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None/>
              <a:defRPr sz="21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None/>
              <a:defRPr sz="21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None/>
              <a:defRPr sz="21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None/>
              <a:defRPr sz="21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None/>
              <a:defRPr sz="2100">
                <a:solidFill>
                  <a:schemeClr val="accent1"/>
                </a:solidFill>
                <a:latin typeface="Red Hat Display Medium"/>
                <a:ea typeface="Red Hat Display Medium"/>
                <a:cs typeface="Red Hat Display Medium"/>
                <a:sym typeface="Red Hat Display Medium"/>
              </a:defRPr>
            </a:lvl9pPr>
          </a:lstStyle>
          <a:p/>
        </p:txBody>
      </p:sp>
      <p:sp>
        <p:nvSpPr>
          <p:cNvPr id="3517" name="Google Shape;3517;p315"/>
          <p:cNvSpPr txBox="1"/>
          <p:nvPr>
            <p:ph idx="4" type="subTitle"/>
          </p:nvPr>
        </p:nvSpPr>
        <p:spPr>
          <a:xfrm>
            <a:off x="6036038" y="3507600"/>
            <a:ext cx="2557800" cy="5388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None/>
              <a:defRPr sz="900"/>
            </a:lvl1pPr>
            <a:lvl2pPr lvl="1" rtl="0">
              <a:lnSpc>
                <a:spcPct val="140000"/>
              </a:lnSpc>
              <a:spcBef>
                <a:spcPts val="0"/>
              </a:spcBef>
              <a:spcAft>
                <a:spcPts val="0"/>
              </a:spcAft>
              <a:buNone/>
              <a:defRPr sz="900"/>
            </a:lvl2pPr>
            <a:lvl3pPr lvl="2" rtl="0">
              <a:lnSpc>
                <a:spcPct val="140000"/>
              </a:lnSpc>
              <a:spcBef>
                <a:spcPts val="0"/>
              </a:spcBef>
              <a:spcAft>
                <a:spcPts val="0"/>
              </a:spcAft>
              <a:buNone/>
              <a:defRPr sz="900"/>
            </a:lvl3pPr>
            <a:lvl4pPr lvl="3" rtl="0">
              <a:lnSpc>
                <a:spcPct val="140000"/>
              </a:lnSpc>
              <a:spcBef>
                <a:spcPts val="0"/>
              </a:spcBef>
              <a:spcAft>
                <a:spcPts val="0"/>
              </a:spcAft>
              <a:buNone/>
              <a:defRPr sz="900"/>
            </a:lvl4pPr>
            <a:lvl5pPr lvl="4" rtl="0">
              <a:lnSpc>
                <a:spcPct val="140000"/>
              </a:lnSpc>
              <a:spcBef>
                <a:spcPts val="0"/>
              </a:spcBef>
              <a:spcAft>
                <a:spcPts val="0"/>
              </a:spcAft>
              <a:buNone/>
              <a:defRPr sz="900"/>
            </a:lvl5pPr>
            <a:lvl6pPr lvl="5" rtl="0">
              <a:lnSpc>
                <a:spcPct val="140000"/>
              </a:lnSpc>
              <a:spcBef>
                <a:spcPts val="0"/>
              </a:spcBef>
              <a:spcAft>
                <a:spcPts val="0"/>
              </a:spcAft>
              <a:buNone/>
              <a:defRPr sz="900"/>
            </a:lvl6pPr>
            <a:lvl7pPr lvl="6" rtl="0">
              <a:lnSpc>
                <a:spcPct val="140000"/>
              </a:lnSpc>
              <a:spcBef>
                <a:spcPts val="0"/>
              </a:spcBef>
              <a:spcAft>
                <a:spcPts val="0"/>
              </a:spcAft>
              <a:buNone/>
              <a:defRPr sz="900"/>
            </a:lvl7pPr>
            <a:lvl8pPr lvl="7" rtl="0">
              <a:lnSpc>
                <a:spcPct val="140000"/>
              </a:lnSpc>
              <a:spcBef>
                <a:spcPts val="0"/>
              </a:spcBef>
              <a:spcAft>
                <a:spcPts val="0"/>
              </a:spcAft>
              <a:buNone/>
              <a:defRPr sz="900"/>
            </a:lvl8pPr>
            <a:lvl9pPr lvl="8" rtl="0">
              <a:lnSpc>
                <a:spcPct val="140000"/>
              </a:lnSpc>
              <a:spcBef>
                <a:spcPts val="0"/>
              </a:spcBef>
              <a:spcAft>
                <a:spcPts val="0"/>
              </a:spcAft>
              <a:buNone/>
              <a:defRPr sz="900"/>
            </a:lvl9pPr>
          </a:lstStyle>
          <a:p/>
        </p:txBody>
      </p:sp>
      <p:sp>
        <p:nvSpPr>
          <p:cNvPr id="3518" name="Google Shape;3518;p315"/>
          <p:cNvSpPr txBox="1"/>
          <p:nvPr>
            <p:ph idx="5" type="subTitle"/>
          </p:nvPr>
        </p:nvSpPr>
        <p:spPr>
          <a:xfrm>
            <a:off x="6036038" y="3239100"/>
            <a:ext cx="2557800" cy="2499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sz="2100">
                <a:latin typeface="Red Hat Display Medium"/>
                <a:ea typeface="Red Hat Display Medium"/>
                <a:cs typeface="Red Hat Display Medium"/>
                <a:sym typeface="Red Hat Display Medium"/>
              </a:defRPr>
            </a:lvl1pPr>
            <a:lvl2pPr lvl="1" rtl="0">
              <a:lnSpc>
                <a:spcPct val="100000"/>
              </a:lnSpc>
              <a:spcBef>
                <a:spcPts val="0"/>
              </a:spcBef>
              <a:spcAft>
                <a:spcPts val="0"/>
              </a:spcAft>
              <a:buNone/>
              <a:defRPr sz="2100">
                <a:solidFill>
                  <a:schemeClr val="accent2"/>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None/>
              <a:defRPr sz="2100">
                <a:solidFill>
                  <a:schemeClr val="accent2"/>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None/>
              <a:defRPr sz="2100">
                <a:solidFill>
                  <a:schemeClr val="accent2"/>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None/>
              <a:defRPr sz="2100">
                <a:solidFill>
                  <a:schemeClr val="accent2"/>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None/>
              <a:defRPr sz="2100">
                <a:solidFill>
                  <a:schemeClr val="accent2"/>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None/>
              <a:defRPr sz="2100">
                <a:solidFill>
                  <a:schemeClr val="accent2"/>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None/>
              <a:defRPr sz="2100">
                <a:solidFill>
                  <a:schemeClr val="accent2"/>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None/>
              <a:defRPr sz="2100">
                <a:solidFill>
                  <a:schemeClr val="accent2"/>
                </a:solidFill>
                <a:latin typeface="Red Hat Display Medium"/>
                <a:ea typeface="Red Hat Display Medium"/>
                <a:cs typeface="Red Hat Display Medium"/>
                <a:sym typeface="Red Hat Display Medium"/>
              </a:defRPr>
            </a:lvl9pPr>
          </a:lstStyle>
          <a:p/>
        </p:txBody>
      </p:sp>
      <p:sp>
        <p:nvSpPr>
          <p:cNvPr id="3519" name="Google Shape;3519;p315"/>
          <p:cNvSpPr/>
          <p:nvPr/>
        </p:nvSpPr>
        <p:spPr>
          <a:xfrm>
            <a:off x="667144" y="190545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520" name="Google Shape;3520;p315"/>
          <p:cNvSpPr/>
          <p:nvPr/>
        </p:nvSpPr>
        <p:spPr>
          <a:xfrm>
            <a:off x="667144" y="198688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521" name="Google Shape;3521;p315"/>
          <p:cNvSpPr/>
          <p:nvPr/>
        </p:nvSpPr>
        <p:spPr>
          <a:xfrm>
            <a:off x="667144" y="206831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522" name="Google Shape;3522;p315"/>
          <p:cNvSpPr/>
          <p:nvPr/>
        </p:nvSpPr>
        <p:spPr>
          <a:xfrm>
            <a:off x="667144" y="2149744"/>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523" name="Google Shape;3523;p315"/>
          <p:cNvSpPr/>
          <p:nvPr/>
        </p:nvSpPr>
        <p:spPr>
          <a:xfrm>
            <a:off x="667144" y="2231175"/>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524" name="Google Shape;3524;p315"/>
          <p:cNvSpPr/>
          <p:nvPr/>
        </p:nvSpPr>
        <p:spPr>
          <a:xfrm>
            <a:off x="667144" y="2312606"/>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525" name="Google Shape;3525;p315"/>
          <p:cNvSpPr/>
          <p:nvPr/>
        </p:nvSpPr>
        <p:spPr>
          <a:xfrm>
            <a:off x="667144" y="2394038"/>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526" name="Google Shape;3526;p315"/>
          <p:cNvSpPr/>
          <p:nvPr/>
        </p:nvSpPr>
        <p:spPr>
          <a:xfrm>
            <a:off x="667144" y="2475469"/>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527" name="Google Shape;3527;p315"/>
          <p:cNvSpPr/>
          <p:nvPr/>
        </p:nvSpPr>
        <p:spPr>
          <a:xfrm>
            <a:off x="667144" y="255690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528" name="Google Shape;3528;p315"/>
          <p:cNvSpPr/>
          <p:nvPr/>
        </p:nvSpPr>
        <p:spPr>
          <a:xfrm>
            <a:off x="667144" y="263833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529" name="Google Shape;3529;p315"/>
          <p:cNvSpPr/>
          <p:nvPr/>
        </p:nvSpPr>
        <p:spPr>
          <a:xfrm>
            <a:off x="1189500" y="190545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530" name="Google Shape;3530;p315"/>
          <p:cNvSpPr/>
          <p:nvPr/>
        </p:nvSpPr>
        <p:spPr>
          <a:xfrm>
            <a:off x="1189500" y="198688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531" name="Google Shape;3531;p315"/>
          <p:cNvSpPr/>
          <p:nvPr/>
        </p:nvSpPr>
        <p:spPr>
          <a:xfrm>
            <a:off x="1189500" y="206831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532" name="Google Shape;3532;p315"/>
          <p:cNvSpPr/>
          <p:nvPr/>
        </p:nvSpPr>
        <p:spPr>
          <a:xfrm>
            <a:off x="1189500" y="2149744"/>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533" name="Google Shape;3533;p315"/>
          <p:cNvSpPr/>
          <p:nvPr/>
        </p:nvSpPr>
        <p:spPr>
          <a:xfrm>
            <a:off x="1189500" y="2231175"/>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534" name="Google Shape;3534;p315"/>
          <p:cNvSpPr/>
          <p:nvPr/>
        </p:nvSpPr>
        <p:spPr>
          <a:xfrm>
            <a:off x="1189500" y="2312606"/>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535" name="Google Shape;3535;p315"/>
          <p:cNvSpPr/>
          <p:nvPr/>
        </p:nvSpPr>
        <p:spPr>
          <a:xfrm>
            <a:off x="1189500" y="2394038"/>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536" name="Google Shape;3536;p315"/>
          <p:cNvSpPr/>
          <p:nvPr/>
        </p:nvSpPr>
        <p:spPr>
          <a:xfrm>
            <a:off x="1189500" y="2475469"/>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537" name="Google Shape;3537;p315"/>
          <p:cNvSpPr/>
          <p:nvPr/>
        </p:nvSpPr>
        <p:spPr>
          <a:xfrm>
            <a:off x="1189500" y="255690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538" name="Google Shape;3538;p315"/>
          <p:cNvSpPr/>
          <p:nvPr/>
        </p:nvSpPr>
        <p:spPr>
          <a:xfrm>
            <a:off x="1189500" y="263833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3539" name="Google Shape;3539;p315"/>
          <p:cNvSpPr/>
          <p:nvPr/>
        </p:nvSpPr>
        <p:spPr>
          <a:xfrm>
            <a:off x="1711856" y="190545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540" name="Google Shape;3540;p315"/>
          <p:cNvSpPr/>
          <p:nvPr/>
        </p:nvSpPr>
        <p:spPr>
          <a:xfrm>
            <a:off x="1711856" y="198688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541" name="Google Shape;3541;p315"/>
          <p:cNvSpPr/>
          <p:nvPr/>
        </p:nvSpPr>
        <p:spPr>
          <a:xfrm>
            <a:off x="1711856" y="206831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542" name="Google Shape;3542;p315"/>
          <p:cNvSpPr/>
          <p:nvPr/>
        </p:nvSpPr>
        <p:spPr>
          <a:xfrm>
            <a:off x="1711856" y="2149744"/>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543" name="Google Shape;3543;p315"/>
          <p:cNvSpPr/>
          <p:nvPr/>
        </p:nvSpPr>
        <p:spPr>
          <a:xfrm>
            <a:off x="1711856" y="2231175"/>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544" name="Google Shape;3544;p315"/>
          <p:cNvSpPr/>
          <p:nvPr/>
        </p:nvSpPr>
        <p:spPr>
          <a:xfrm>
            <a:off x="1711856" y="2312606"/>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545" name="Google Shape;3545;p315"/>
          <p:cNvSpPr/>
          <p:nvPr/>
        </p:nvSpPr>
        <p:spPr>
          <a:xfrm>
            <a:off x="1711856" y="2394038"/>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546" name="Google Shape;3546;p315"/>
          <p:cNvSpPr/>
          <p:nvPr/>
        </p:nvSpPr>
        <p:spPr>
          <a:xfrm>
            <a:off x="1711856" y="2475469"/>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547" name="Google Shape;3547;p315"/>
          <p:cNvSpPr/>
          <p:nvPr/>
        </p:nvSpPr>
        <p:spPr>
          <a:xfrm>
            <a:off x="1711856" y="255690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548" name="Google Shape;3548;p315"/>
          <p:cNvSpPr/>
          <p:nvPr/>
        </p:nvSpPr>
        <p:spPr>
          <a:xfrm>
            <a:off x="1711856" y="263833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3549" name="Google Shape;3549;p315"/>
          <p:cNvSpPr/>
          <p:nvPr/>
        </p:nvSpPr>
        <p:spPr>
          <a:xfrm>
            <a:off x="2234213" y="190545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550" name="Google Shape;3550;p315"/>
          <p:cNvSpPr/>
          <p:nvPr/>
        </p:nvSpPr>
        <p:spPr>
          <a:xfrm>
            <a:off x="2234213" y="198688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551" name="Google Shape;3551;p315"/>
          <p:cNvSpPr/>
          <p:nvPr/>
        </p:nvSpPr>
        <p:spPr>
          <a:xfrm>
            <a:off x="2234213" y="206831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552" name="Google Shape;3552;p315"/>
          <p:cNvSpPr/>
          <p:nvPr/>
        </p:nvSpPr>
        <p:spPr>
          <a:xfrm>
            <a:off x="2234213" y="2149744"/>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553" name="Google Shape;3553;p315"/>
          <p:cNvSpPr/>
          <p:nvPr/>
        </p:nvSpPr>
        <p:spPr>
          <a:xfrm>
            <a:off x="2234213" y="2231175"/>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554" name="Google Shape;3554;p315"/>
          <p:cNvSpPr/>
          <p:nvPr/>
        </p:nvSpPr>
        <p:spPr>
          <a:xfrm>
            <a:off x="2234213" y="2312606"/>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555" name="Google Shape;3555;p315"/>
          <p:cNvSpPr/>
          <p:nvPr/>
        </p:nvSpPr>
        <p:spPr>
          <a:xfrm>
            <a:off x="2234213" y="2394038"/>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556" name="Google Shape;3556;p315"/>
          <p:cNvSpPr/>
          <p:nvPr/>
        </p:nvSpPr>
        <p:spPr>
          <a:xfrm>
            <a:off x="2234213" y="2475469"/>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557" name="Google Shape;3557;p315"/>
          <p:cNvSpPr/>
          <p:nvPr/>
        </p:nvSpPr>
        <p:spPr>
          <a:xfrm>
            <a:off x="2234213" y="255690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558" name="Google Shape;3558;p315"/>
          <p:cNvSpPr/>
          <p:nvPr/>
        </p:nvSpPr>
        <p:spPr>
          <a:xfrm>
            <a:off x="2234213" y="263833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3559" name="Google Shape;3559;p315"/>
          <p:cNvSpPr/>
          <p:nvPr/>
        </p:nvSpPr>
        <p:spPr>
          <a:xfrm>
            <a:off x="2756569" y="190545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560" name="Google Shape;3560;p315"/>
          <p:cNvSpPr/>
          <p:nvPr/>
        </p:nvSpPr>
        <p:spPr>
          <a:xfrm>
            <a:off x="2756569" y="198688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561" name="Google Shape;3561;p315"/>
          <p:cNvSpPr/>
          <p:nvPr/>
        </p:nvSpPr>
        <p:spPr>
          <a:xfrm>
            <a:off x="2756569" y="206831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562" name="Google Shape;3562;p315"/>
          <p:cNvSpPr/>
          <p:nvPr/>
        </p:nvSpPr>
        <p:spPr>
          <a:xfrm>
            <a:off x="2756569" y="2149744"/>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563" name="Google Shape;3563;p315"/>
          <p:cNvSpPr/>
          <p:nvPr/>
        </p:nvSpPr>
        <p:spPr>
          <a:xfrm>
            <a:off x="2756569" y="2231175"/>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564" name="Google Shape;3564;p315"/>
          <p:cNvSpPr/>
          <p:nvPr/>
        </p:nvSpPr>
        <p:spPr>
          <a:xfrm>
            <a:off x="2756569" y="2312606"/>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565" name="Google Shape;3565;p315"/>
          <p:cNvSpPr/>
          <p:nvPr/>
        </p:nvSpPr>
        <p:spPr>
          <a:xfrm>
            <a:off x="2756569" y="2394038"/>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566" name="Google Shape;3566;p315"/>
          <p:cNvSpPr/>
          <p:nvPr/>
        </p:nvSpPr>
        <p:spPr>
          <a:xfrm>
            <a:off x="2756569" y="2475469"/>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567" name="Google Shape;3567;p315"/>
          <p:cNvSpPr/>
          <p:nvPr/>
        </p:nvSpPr>
        <p:spPr>
          <a:xfrm>
            <a:off x="2756569" y="255690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568" name="Google Shape;3568;p315"/>
          <p:cNvSpPr/>
          <p:nvPr/>
        </p:nvSpPr>
        <p:spPr>
          <a:xfrm>
            <a:off x="2756569" y="263833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3569" name="Google Shape;3569;p315"/>
          <p:cNvSpPr/>
          <p:nvPr/>
        </p:nvSpPr>
        <p:spPr>
          <a:xfrm>
            <a:off x="3278925" y="190545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570" name="Google Shape;3570;p315"/>
          <p:cNvSpPr/>
          <p:nvPr/>
        </p:nvSpPr>
        <p:spPr>
          <a:xfrm>
            <a:off x="3278925" y="198688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571" name="Google Shape;3571;p315"/>
          <p:cNvSpPr/>
          <p:nvPr/>
        </p:nvSpPr>
        <p:spPr>
          <a:xfrm>
            <a:off x="3278925" y="206831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572" name="Google Shape;3572;p315"/>
          <p:cNvSpPr/>
          <p:nvPr/>
        </p:nvSpPr>
        <p:spPr>
          <a:xfrm>
            <a:off x="3278925" y="2149744"/>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573" name="Google Shape;3573;p315"/>
          <p:cNvSpPr/>
          <p:nvPr/>
        </p:nvSpPr>
        <p:spPr>
          <a:xfrm>
            <a:off x="3278925" y="2231175"/>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574" name="Google Shape;3574;p315"/>
          <p:cNvSpPr/>
          <p:nvPr/>
        </p:nvSpPr>
        <p:spPr>
          <a:xfrm>
            <a:off x="3278925" y="2312606"/>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575" name="Google Shape;3575;p315"/>
          <p:cNvSpPr/>
          <p:nvPr/>
        </p:nvSpPr>
        <p:spPr>
          <a:xfrm>
            <a:off x="3278925" y="2394038"/>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576" name="Google Shape;3576;p315"/>
          <p:cNvSpPr/>
          <p:nvPr/>
        </p:nvSpPr>
        <p:spPr>
          <a:xfrm>
            <a:off x="3278925" y="2475469"/>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577" name="Google Shape;3577;p315"/>
          <p:cNvSpPr/>
          <p:nvPr/>
        </p:nvSpPr>
        <p:spPr>
          <a:xfrm>
            <a:off x="3278925" y="255690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578" name="Google Shape;3578;p315"/>
          <p:cNvSpPr/>
          <p:nvPr/>
        </p:nvSpPr>
        <p:spPr>
          <a:xfrm>
            <a:off x="3278925" y="263833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3579" name="Google Shape;3579;p315"/>
          <p:cNvSpPr/>
          <p:nvPr/>
        </p:nvSpPr>
        <p:spPr>
          <a:xfrm>
            <a:off x="3801281" y="190545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580" name="Google Shape;3580;p315"/>
          <p:cNvSpPr/>
          <p:nvPr/>
        </p:nvSpPr>
        <p:spPr>
          <a:xfrm>
            <a:off x="3801281" y="198688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581" name="Google Shape;3581;p315"/>
          <p:cNvSpPr/>
          <p:nvPr/>
        </p:nvSpPr>
        <p:spPr>
          <a:xfrm>
            <a:off x="3801281" y="206831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582" name="Google Shape;3582;p315"/>
          <p:cNvSpPr/>
          <p:nvPr/>
        </p:nvSpPr>
        <p:spPr>
          <a:xfrm>
            <a:off x="3801281" y="2149744"/>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583" name="Google Shape;3583;p315"/>
          <p:cNvSpPr/>
          <p:nvPr/>
        </p:nvSpPr>
        <p:spPr>
          <a:xfrm>
            <a:off x="3801281" y="2231175"/>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584" name="Google Shape;3584;p315"/>
          <p:cNvSpPr/>
          <p:nvPr/>
        </p:nvSpPr>
        <p:spPr>
          <a:xfrm>
            <a:off x="3801281" y="2312606"/>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585" name="Google Shape;3585;p315"/>
          <p:cNvSpPr/>
          <p:nvPr/>
        </p:nvSpPr>
        <p:spPr>
          <a:xfrm>
            <a:off x="3801281" y="2394038"/>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586" name="Google Shape;3586;p315"/>
          <p:cNvSpPr/>
          <p:nvPr/>
        </p:nvSpPr>
        <p:spPr>
          <a:xfrm>
            <a:off x="3801281" y="2475469"/>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587" name="Google Shape;3587;p315"/>
          <p:cNvSpPr/>
          <p:nvPr/>
        </p:nvSpPr>
        <p:spPr>
          <a:xfrm>
            <a:off x="3801281" y="255690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588" name="Google Shape;3588;p315"/>
          <p:cNvSpPr/>
          <p:nvPr/>
        </p:nvSpPr>
        <p:spPr>
          <a:xfrm>
            <a:off x="3801281" y="263833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3589" name="Google Shape;3589;p315"/>
          <p:cNvSpPr/>
          <p:nvPr/>
        </p:nvSpPr>
        <p:spPr>
          <a:xfrm>
            <a:off x="4323638" y="190545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590" name="Google Shape;3590;p315"/>
          <p:cNvSpPr/>
          <p:nvPr/>
        </p:nvSpPr>
        <p:spPr>
          <a:xfrm>
            <a:off x="4323638" y="198688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591" name="Google Shape;3591;p315"/>
          <p:cNvSpPr/>
          <p:nvPr/>
        </p:nvSpPr>
        <p:spPr>
          <a:xfrm>
            <a:off x="4323638" y="206831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592" name="Google Shape;3592;p315"/>
          <p:cNvSpPr/>
          <p:nvPr/>
        </p:nvSpPr>
        <p:spPr>
          <a:xfrm>
            <a:off x="4323638" y="2149744"/>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593" name="Google Shape;3593;p315"/>
          <p:cNvSpPr/>
          <p:nvPr/>
        </p:nvSpPr>
        <p:spPr>
          <a:xfrm>
            <a:off x="4323638" y="2231175"/>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594" name="Google Shape;3594;p315"/>
          <p:cNvSpPr/>
          <p:nvPr/>
        </p:nvSpPr>
        <p:spPr>
          <a:xfrm>
            <a:off x="4323638" y="2312606"/>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595" name="Google Shape;3595;p315"/>
          <p:cNvSpPr/>
          <p:nvPr/>
        </p:nvSpPr>
        <p:spPr>
          <a:xfrm>
            <a:off x="4323638" y="2394038"/>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596" name="Google Shape;3596;p315"/>
          <p:cNvSpPr/>
          <p:nvPr/>
        </p:nvSpPr>
        <p:spPr>
          <a:xfrm>
            <a:off x="4323638" y="2475469"/>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597" name="Google Shape;3597;p315"/>
          <p:cNvSpPr/>
          <p:nvPr/>
        </p:nvSpPr>
        <p:spPr>
          <a:xfrm>
            <a:off x="4323638" y="255690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598" name="Google Shape;3598;p315"/>
          <p:cNvSpPr/>
          <p:nvPr/>
        </p:nvSpPr>
        <p:spPr>
          <a:xfrm>
            <a:off x="4323638" y="263833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3599" name="Google Shape;3599;p315"/>
          <p:cNvSpPr/>
          <p:nvPr/>
        </p:nvSpPr>
        <p:spPr>
          <a:xfrm>
            <a:off x="4845994" y="190545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600" name="Google Shape;3600;p315"/>
          <p:cNvSpPr/>
          <p:nvPr/>
        </p:nvSpPr>
        <p:spPr>
          <a:xfrm>
            <a:off x="4845994" y="198688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601" name="Google Shape;3601;p315"/>
          <p:cNvSpPr/>
          <p:nvPr/>
        </p:nvSpPr>
        <p:spPr>
          <a:xfrm>
            <a:off x="4845994" y="206831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602" name="Google Shape;3602;p315"/>
          <p:cNvSpPr/>
          <p:nvPr/>
        </p:nvSpPr>
        <p:spPr>
          <a:xfrm>
            <a:off x="4845994" y="2149744"/>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603" name="Google Shape;3603;p315"/>
          <p:cNvSpPr/>
          <p:nvPr/>
        </p:nvSpPr>
        <p:spPr>
          <a:xfrm>
            <a:off x="4845994" y="2231175"/>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604" name="Google Shape;3604;p315"/>
          <p:cNvSpPr/>
          <p:nvPr/>
        </p:nvSpPr>
        <p:spPr>
          <a:xfrm>
            <a:off x="4845994" y="2312606"/>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605" name="Google Shape;3605;p315"/>
          <p:cNvSpPr/>
          <p:nvPr/>
        </p:nvSpPr>
        <p:spPr>
          <a:xfrm>
            <a:off x="4845994" y="2394038"/>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606" name="Google Shape;3606;p315"/>
          <p:cNvSpPr/>
          <p:nvPr/>
        </p:nvSpPr>
        <p:spPr>
          <a:xfrm>
            <a:off x="4845994" y="2475469"/>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607" name="Google Shape;3607;p315"/>
          <p:cNvSpPr/>
          <p:nvPr/>
        </p:nvSpPr>
        <p:spPr>
          <a:xfrm>
            <a:off x="4845994" y="255690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608" name="Google Shape;3608;p315"/>
          <p:cNvSpPr/>
          <p:nvPr/>
        </p:nvSpPr>
        <p:spPr>
          <a:xfrm>
            <a:off x="4845994" y="263833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3609" name="Google Shape;3609;p315"/>
          <p:cNvSpPr/>
          <p:nvPr/>
        </p:nvSpPr>
        <p:spPr>
          <a:xfrm>
            <a:off x="5368350" y="190545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610" name="Google Shape;3610;p315"/>
          <p:cNvSpPr/>
          <p:nvPr/>
        </p:nvSpPr>
        <p:spPr>
          <a:xfrm>
            <a:off x="5368350" y="198688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611" name="Google Shape;3611;p315"/>
          <p:cNvSpPr/>
          <p:nvPr/>
        </p:nvSpPr>
        <p:spPr>
          <a:xfrm>
            <a:off x="5368350" y="206831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612" name="Google Shape;3612;p315"/>
          <p:cNvSpPr/>
          <p:nvPr/>
        </p:nvSpPr>
        <p:spPr>
          <a:xfrm>
            <a:off x="5368350" y="2149744"/>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613" name="Google Shape;3613;p315"/>
          <p:cNvSpPr/>
          <p:nvPr/>
        </p:nvSpPr>
        <p:spPr>
          <a:xfrm>
            <a:off x="5368350" y="2231175"/>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614" name="Google Shape;3614;p315"/>
          <p:cNvSpPr/>
          <p:nvPr/>
        </p:nvSpPr>
        <p:spPr>
          <a:xfrm>
            <a:off x="5368350" y="2312606"/>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615" name="Google Shape;3615;p315"/>
          <p:cNvSpPr/>
          <p:nvPr/>
        </p:nvSpPr>
        <p:spPr>
          <a:xfrm>
            <a:off x="5368350" y="2394038"/>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616" name="Google Shape;3616;p315"/>
          <p:cNvSpPr/>
          <p:nvPr/>
        </p:nvSpPr>
        <p:spPr>
          <a:xfrm>
            <a:off x="5368350" y="2475469"/>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617" name="Google Shape;3617;p315"/>
          <p:cNvSpPr/>
          <p:nvPr/>
        </p:nvSpPr>
        <p:spPr>
          <a:xfrm>
            <a:off x="5368350" y="255690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618" name="Google Shape;3618;p315"/>
          <p:cNvSpPr/>
          <p:nvPr/>
        </p:nvSpPr>
        <p:spPr>
          <a:xfrm>
            <a:off x="5368350" y="263833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3619" name="Google Shape;3619;p315"/>
          <p:cNvSpPr/>
          <p:nvPr/>
        </p:nvSpPr>
        <p:spPr>
          <a:xfrm>
            <a:off x="667144" y="3239092"/>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620" name="Google Shape;3620;p315"/>
          <p:cNvSpPr/>
          <p:nvPr/>
        </p:nvSpPr>
        <p:spPr>
          <a:xfrm>
            <a:off x="667144" y="332052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621" name="Google Shape;3621;p315"/>
          <p:cNvSpPr/>
          <p:nvPr/>
        </p:nvSpPr>
        <p:spPr>
          <a:xfrm>
            <a:off x="667144" y="3401955"/>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622" name="Google Shape;3622;p315"/>
          <p:cNvSpPr/>
          <p:nvPr/>
        </p:nvSpPr>
        <p:spPr>
          <a:xfrm>
            <a:off x="667144" y="3483386"/>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623" name="Google Shape;3623;p315"/>
          <p:cNvSpPr/>
          <p:nvPr/>
        </p:nvSpPr>
        <p:spPr>
          <a:xfrm>
            <a:off x="667144" y="3564817"/>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624" name="Google Shape;3624;p315"/>
          <p:cNvSpPr/>
          <p:nvPr/>
        </p:nvSpPr>
        <p:spPr>
          <a:xfrm>
            <a:off x="667144" y="3646248"/>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625" name="Google Shape;3625;p315"/>
          <p:cNvSpPr/>
          <p:nvPr/>
        </p:nvSpPr>
        <p:spPr>
          <a:xfrm>
            <a:off x="667144" y="372768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626" name="Google Shape;3626;p315"/>
          <p:cNvSpPr/>
          <p:nvPr/>
        </p:nvSpPr>
        <p:spPr>
          <a:xfrm>
            <a:off x="667144" y="380911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627" name="Google Shape;3627;p315"/>
          <p:cNvSpPr/>
          <p:nvPr/>
        </p:nvSpPr>
        <p:spPr>
          <a:xfrm>
            <a:off x="667144" y="3890542"/>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628" name="Google Shape;3628;p315"/>
          <p:cNvSpPr/>
          <p:nvPr/>
        </p:nvSpPr>
        <p:spPr>
          <a:xfrm>
            <a:off x="667144" y="397197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3629" name="Google Shape;3629;p315"/>
          <p:cNvSpPr/>
          <p:nvPr/>
        </p:nvSpPr>
        <p:spPr>
          <a:xfrm>
            <a:off x="1189500" y="3239092"/>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630" name="Google Shape;3630;p315"/>
          <p:cNvSpPr/>
          <p:nvPr/>
        </p:nvSpPr>
        <p:spPr>
          <a:xfrm>
            <a:off x="1189500" y="332052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631" name="Google Shape;3631;p315"/>
          <p:cNvSpPr/>
          <p:nvPr/>
        </p:nvSpPr>
        <p:spPr>
          <a:xfrm>
            <a:off x="1189500" y="3401955"/>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632" name="Google Shape;3632;p315"/>
          <p:cNvSpPr/>
          <p:nvPr/>
        </p:nvSpPr>
        <p:spPr>
          <a:xfrm>
            <a:off x="1189500" y="3483386"/>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633" name="Google Shape;3633;p315"/>
          <p:cNvSpPr/>
          <p:nvPr/>
        </p:nvSpPr>
        <p:spPr>
          <a:xfrm>
            <a:off x="1189500" y="3564817"/>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634" name="Google Shape;3634;p315"/>
          <p:cNvSpPr/>
          <p:nvPr/>
        </p:nvSpPr>
        <p:spPr>
          <a:xfrm>
            <a:off x="1189500" y="3646248"/>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635" name="Google Shape;3635;p315"/>
          <p:cNvSpPr/>
          <p:nvPr/>
        </p:nvSpPr>
        <p:spPr>
          <a:xfrm>
            <a:off x="1189500" y="372768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636" name="Google Shape;3636;p315"/>
          <p:cNvSpPr/>
          <p:nvPr/>
        </p:nvSpPr>
        <p:spPr>
          <a:xfrm>
            <a:off x="1189500" y="380911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637" name="Google Shape;3637;p315"/>
          <p:cNvSpPr/>
          <p:nvPr/>
        </p:nvSpPr>
        <p:spPr>
          <a:xfrm>
            <a:off x="1189500" y="3890542"/>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638" name="Google Shape;3638;p315"/>
          <p:cNvSpPr/>
          <p:nvPr/>
        </p:nvSpPr>
        <p:spPr>
          <a:xfrm>
            <a:off x="1189500" y="397197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3639" name="Google Shape;3639;p315"/>
          <p:cNvSpPr/>
          <p:nvPr/>
        </p:nvSpPr>
        <p:spPr>
          <a:xfrm>
            <a:off x="1711856" y="3239092"/>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640" name="Google Shape;3640;p315"/>
          <p:cNvSpPr/>
          <p:nvPr/>
        </p:nvSpPr>
        <p:spPr>
          <a:xfrm>
            <a:off x="1711856" y="332052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641" name="Google Shape;3641;p315"/>
          <p:cNvSpPr/>
          <p:nvPr/>
        </p:nvSpPr>
        <p:spPr>
          <a:xfrm>
            <a:off x="1711856" y="3401955"/>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642" name="Google Shape;3642;p315"/>
          <p:cNvSpPr/>
          <p:nvPr/>
        </p:nvSpPr>
        <p:spPr>
          <a:xfrm>
            <a:off x="1711856" y="3483386"/>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643" name="Google Shape;3643;p315"/>
          <p:cNvSpPr/>
          <p:nvPr/>
        </p:nvSpPr>
        <p:spPr>
          <a:xfrm>
            <a:off x="1711856" y="3564817"/>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644" name="Google Shape;3644;p315"/>
          <p:cNvSpPr/>
          <p:nvPr/>
        </p:nvSpPr>
        <p:spPr>
          <a:xfrm>
            <a:off x="1711856" y="3646248"/>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645" name="Google Shape;3645;p315"/>
          <p:cNvSpPr/>
          <p:nvPr/>
        </p:nvSpPr>
        <p:spPr>
          <a:xfrm>
            <a:off x="1711856" y="372768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646" name="Google Shape;3646;p315"/>
          <p:cNvSpPr/>
          <p:nvPr/>
        </p:nvSpPr>
        <p:spPr>
          <a:xfrm>
            <a:off x="1711856" y="380911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647" name="Google Shape;3647;p315"/>
          <p:cNvSpPr/>
          <p:nvPr/>
        </p:nvSpPr>
        <p:spPr>
          <a:xfrm>
            <a:off x="1711856" y="3890542"/>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648" name="Google Shape;3648;p315"/>
          <p:cNvSpPr/>
          <p:nvPr/>
        </p:nvSpPr>
        <p:spPr>
          <a:xfrm>
            <a:off x="1711856" y="397197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3649" name="Google Shape;3649;p315"/>
          <p:cNvSpPr/>
          <p:nvPr/>
        </p:nvSpPr>
        <p:spPr>
          <a:xfrm>
            <a:off x="2234213" y="3239092"/>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650" name="Google Shape;3650;p315"/>
          <p:cNvSpPr/>
          <p:nvPr/>
        </p:nvSpPr>
        <p:spPr>
          <a:xfrm>
            <a:off x="2234213" y="332052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651" name="Google Shape;3651;p315"/>
          <p:cNvSpPr/>
          <p:nvPr/>
        </p:nvSpPr>
        <p:spPr>
          <a:xfrm>
            <a:off x="2234213" y="3401955"/>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652" name="Google Shape;3652;p315"/>
          <p:cNvSpPr/>
          <p:nvPr/>
        </p:nvSpPr>
        <p:spPr>
          <a:xfrm>
            <a:off x="2234213" y="3483386"/>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653" name="Google Shape;3653;p315"/>
          <p:cNvSpPr/>
          <p:nvPr/>
        </p:nvSpPr>
        <p:spPr>
          <a:xfrm>
            <a:off x="2234213" y="3564817"/>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654" name="Google Shape;3654;p315"/>
          <p:cNvSpPr/>
          <p:nvPr/>
        </p:nvSpPr>
        <p:spPr>
          <a:xfrm>
            <a:off x="2234213" y="3646248"/>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655" name="Google Shape;3655;p315"/>
          <p:cNvSpPr/>
          <p:nvPr/>
        </p:nvSpPr>
        <p:spPr>
          <a:xfrm>
            <a:off x="2234213" y="372768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656" name="Google Shape;3656;p315"/>
          <p:cNvSpPr/>
          <p:nvPr/>
        </p:nvSpPr>
        <p:spPr>
          <a:xfrm>
            <a:off x="2234213" y="380911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657" name="Google Shape;3657;p315"/>
          <p:cNvSpPr/>
          <p:nvPr/>
        </p:nvSpPr>
        <p:spPr>
          <a:xfrm>
            <a:off x="2234213" y="3890542"/>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658" name="Google Shape;3658;p315"/>
          <p:cNvSpPr/>
          <p:nvPr/>
        </p:nvSpPr>
        <p:spPr>
          <a:xfrm>
            <a:off x="2234213" y="397197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3659" name="Google Shape;3659;p315"/>
          <p:cNvSpPr/>
          <p:nvPr/>
        </p:nvSpPr>
        <p:spPr>
          <a:xfrm>
            <a:off x="2756569" y="3239092"/>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660" name="Google Shape;3660;p315"/>
          <p:cNvSpPr/>
          <p:nvPr/>
        </p:nvSpPr>
        <p:spPr>
          <a:xfrm>
            <a:off x="2756569" y="332052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661" name="Google Shape;3661;p315"/>
          <p:cNvSpPr/>
          <p:nvPr/>
        </p:nvSpPr>
        <p:spPr>
          <a:xfrm>
            <a:off x="2756569" y="3401955"/>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662" name="Google Shape;3662;p315"/>
          <p:cNvSpPr/>
          <p:nvPr/>
        </p:nvSpPr>
        <p:spPr>
          <a:xfrm>
            <a:off x="2756569" y="3483386"/>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663" name="Google Shape;3663;p315"/>
          <p:cNvSpPr/>
          <p:nvPr/>
        </p:nvSpPr>
        <p:spPr>
          <a:xfrm>
            <a:off x="2756569" y="3564817"/>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664" name="Google Shape;3664;p315"/>
          <p:cNvSpPr/>
          <p:nvPr/>
        </p:nvSpPr>
        <p:spPr>
          <a:xfrm>
            <a:off x="2756569" y="3646248"/>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665" name="Google Shape;3665;p315"/>
          <p:cNvSpPr/>
          <p:nvPr/>
        </p:nvSpPr>
        <p:spPr>
          <a:xfrm>
            <a:off x="2756569" y="372768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666" name="Google Shape;3666;p315"/>
          <p:cNvSpPr/>
          <p:nvPr/>
        </p:nvSpPr>
        <p:spPr>
          <a:xfrm>
            <a:off x="2756569" y="380911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667" name="Google Shape;3667;p315"/>
          <p:cNvSpPr/>
          <p:nvPr/>
        </p:nvSpPr>
        <p:spPr>
          <a:xfrm>
            <a:off x="2756569" y="3890542"/>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668" name="Google Shape;3668;p315"/>
          <p:cNvSpPr/>
          <p:nvPr/>
        </p:nvSpPr>
        <p:spPr>
          <a:xfrm>
            <a:off x="2756569" y="397197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3669" name="Google Shape;3669;p315"/>
          <p:cNvSpPr/>
          <p:nvPr/>
        </p:nvSpPr>
        <p:spPr>
          <a:xfrm>
            <a:off x="3278925" y="3239092"/>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670" name="Google Shape;3670;p315"/>
          <p:cNvSpPr/>
          <p:nvPr/>
        </p:nvSpPr>
        <p:spPr>
          <a:xfrm>
            <a:off x="3278925" y="332052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671" name="Google Shape;3671;p315"/>
          <p:cNvSpPr/>
          <p:nvPr/>
        </p:nvSpPr>
        <p:spPr>
          <a:xfrm>
            <a:off x="3278925" y="3401955"/>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672" name="Google Shape;3672;p315"/>
          <p:cNvSpPr/>
          <p:nvPr/>
        </p:nvSpPr>
        <p:spPr>
          <a:xfrm>
            <a:off x="3278925" y="3483386"/>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673" name="Google Shape;3673;p315"/>
          <p:cNvSpPr/>
          <p:nvPr/>
        </p:nvSpPr>
        <p:spPr>
          <a:xfrm>
            <a:off x="3278925" y="3564817"/>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674" name="Google Shape;3674;p315"/>
          <p:cNvSpPr/>
          <p:nvPr/>
        </p:nvSpPr>
        <p:spPr>
          <a:xfrm>
            <a:off x="3278925" y="3646248"/>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675" name="Google Shape;3675;p315"/>
          <p:cNvSpPr/>
          <p:nvPr/>
        </p:nvSpPr>
        <p:spPr>
          <a:xfrm>
            <a:off x="3278925" y="372768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676" name="Google Shape;3676;p315"/>
          <p:cNvSpPr/>
          <p:nvPr/>
        </p:nvSpPr>
        <p:spPr>
          <a:xfrm>
            <a:off x="3278925" y="380911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677" name="Google Shape;3677;p315"/>
          <p:cNvSpPr/>
          <p:nvPr/>
        </p:nvSpPr>
        <p:spPr>
          <a:xfrm>
            <a:off x="3278925" y="3890542"/>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678" name="Google Shape;3678;p315"/>
          <p:cNvSpPr/>
          <p:nvPr/>
        </p:nvSpPr>
        <p:spPr>
          <a:xfrm>
            <a:off x="3278925" y="397197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3679" name="Google Shape;3679;p315"/>
          <p:cNvSpPr/>
          <p:nvPr/>
        </p:nvSpPr>
        <p:spPr>
          <a:xfrm>
            <a:off x="3801281" y="3239092"/>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680" name="Google Shape;3680;p315"/>
          <p:cNvSpPr/>
          <p:nvPr/>
        </p:nvSpPr>
        <p:spPr>
          <a:xfrm>
            <a:off x="3801281" y="332052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681" name="Google Shape;3681;p315"/>
          <p:cNvSpPr/>
          <p:nvPr/>
        </p:nvSpPr>
        <p:spPr>
          <a:xfrm>
            <a:off x="3801281" y="3401955"/>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682" name="Google Shape;3682;p315"/>
          <p:cNvSpPr/>
          <p:nvPr/>
        </p:nvSpPr>
        <p:spPr>
          <a:xfrm>
            <a:off x="3801281" y="3483386"/>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683" name="Google Shape;3683;p315"/>
          <p:cNvSpPr/>
          <p:nvPr/>
        </p:nvSpPr>
        <p:spPr>
          <a:xfrm>
            <a:off x="3801281" y="3564817"/>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684" name="Google Shape;3684;p315"/>
          <p:cNvSpPr/>
          <p:nvPr/>
        </p:nvSpPr>
        <p:spPr>
          <a:xfrm>
            <a:off x="3801281" y="3646248"/>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685" name="Google Shape;3685;p315"/>
          <p:cNvSpPr/>
          <p:nvPr/>
        </p:nvSpPr>
        <p:spPr>
          <a:xfrm>
            <a:off x="3801281" y="372768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686" name="Google Shape;3686;p315"/>
          <p:cNvSpPr/>
          <p:nvPr/>
        </p:nvSpPr>
        <p:spPr>
          <a:xfrm>
            <a:off x="3801281" y="380911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687" name="Google Shape;3687;p315"/>
          <p:cNvSpPr/>
          <p:nvPr/>
        </p:nvSpPr>
        <p:spPr>
          <a:xfrm>
            <a:off x="3801281" y="3890542"/>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688" name="Google Shape;3688;p315"/>
          <p:cNvSpPr/>
          <p:nvPr/>
        </p:nvSpPr>
        <p:spPr>
          <a:xfrm>
            <a:off x="3801281" y="397197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3689" name="Google Shape;3689;p315"/>
          <p:cNvSpPr/>
          <p:nvPr/>
        </p:nvSpPr>
        <p:spPr>
          <a:xfrm>
            <a:off x="4323638" y="3239092"/>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690" name="Google Shape;3690;p315"/>
          <p:cNvSpPr/>
          <p:nvPr/>
        </p:nvSpPr>
        <p:spPr>
          <a:xfrm>
            <a:off x="4323638" y="332052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691" name="Google Shape;3691;p315"/>
          <p:cNvSpPr/>
          <p:nvPr/>
        </p:nvSpPr>
        <p:spPr>
          <a:xfrm>
            <a:off x="4323638" y="3401955"/>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692" name="Google Shape;3692;p315"/>
          <p:cNvSpPr/>
          <p:nvPr/>
        </p:nvSpPr>
        <p:spPr>
          <a:xfrm>
            <a:off x="4323638" y="3483386"/>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693" name="Google Shape;3693;p315"/>
          <p:cNvSpPr/>
          <p:nvPr/>
        </p:nvSpPr>
        <p:spPr>
          <a:xfrm>
            <a:off x="4323638" y="3564817"/>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694" name="Google Shape;3694;p315"/>
          <p:cNvSpPr/>
          <p:nvPr/>
        </p:nvSpPr>
        <p:spPr>
          <a:xfrm>
            <a:off x="4323638" y="3646248"/>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695" name="Google Shape;3695;p315"/>
          <p:cNvSpPr/>
          <p:nvPr/>
        </p:nvSpPr>
        <p:spPr>
          <a:xfrm>
            <a:off x="4323638" y="372768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696" name="Google Shape;3696;p315"/>
          <p:cNvSpPr/>
          <p:nvPr/>
        </p:nvSpPr>
        <p:spPr>
          <a:xfrm>
            <a:off x="4323638" y="380911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697" name="Google Shape;3697;p315"/>
          <p:cNvSpPr/>
          <p:nvPr/>
        </p:nvSpPr>
        <p:spPr>
          <a:xfrm>
            <a:off x="4323638" y="3890542"/>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698" name="Google Shape;3698;p315"/>
          <p:cNvSpPr/>
          <p:nvPr/>
        </p:nvSpPr>
        <p:spPr>
          <a:xfrm>
            <a:off x="4323638" y="397197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3699" name="Google Shape;3699;p315"/>
          <p:cNvSpPr/>
          <p:nvPr/>
        </p:nvSpPr>
        <p:spPr>
          <a:xfrm>
            <a:off x="4845994" y="3239092"/>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700" name="Google Shape;3700;p315"/>
          <p:cNvSpPr/>
          <p:nvPr/>
        </p:nvSpPr>
        <p:spPr>
          <a:xfrm>
            <a:off x="4845994" y="332052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701" name="Google Shape;3701;p315"/>
          <p:cNvSpPr/>
          <p:nvPr/>
        </p:nvSpPr>
        <p:spPr>
          <a:xfrm>
            <a:off x="4845994" y="3401955"/>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702" name="Google Shape;3702;p315"/>
          <p:cNvSpPr/>
          <p:nvPr/>
        </p:nvSpPr>
        <p:spPr>
          <a:xfrm>
            <a:off x="4845994" y="3483386"/>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703" name="Google Shape;3703;p315"/>
          <p:cNvSpPr/>
          <p:nvPr/>
        </p:nvSpPr>
        <p:spPr>
          <a:xfrm>
            <a:off x="4845994" y="3564817"/>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704" name="Google Shape;3704;p315"/>
          <p:cNvSpPr/>
          <p:nvPr/>
        </p:nvSpPr>
        <p:spPr>
          <a:xfrm>
            <a:off x="4845994" y="3646248"/>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705" name="Google Shape;3705;p315"/>
          <p:cNvSpPr/>
          <p:nvPr/>
        </p:nvSpPr>
        <p:spPr>
          <a:xfrm>
            <a:off x="4845994" y="372768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706" name="Google Shape;3706;p315"/>
          <p:cNvSpPr/>
          <p:nvPr/>
        </p:nvSpPr>
        <p:spPr>
          <a:xfrm>
            <a:off x="4845994" y="380911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707" name="Google Shape;3707;p315"/>
          <p:cNvSpPr/>
          <p:nvPr/>
        </p:nvSpPr>
        <p:spPr>
          <a:xfrm>
            <a:off x="4845994" y="3890542"/>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708" name="Google Shape;3708;p315"/>
          <p:cNvSpPr/>
          <p:nvPr/>
        </p:nvSpPr>
        <p:spPr>
          <a:xfrm>
            <a:off x="4845994" y="397197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3709" name="Google Shape;3709;p315"/>
          <p:cNvSpPr/>
          <p:nvPr/>
        </p:nvSpPr>
        <p:spPr>
          <a:xfrm>
            <a:off x="5368350" y="3239092"/>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710" name="Google Shape;3710;p315"/>
          <p:cNvSpPr/>
          <p:nvPr/>
        </p:nvSpPr>
        <p:spPr>
          <a:xfrm>
            <a:off x="5368350" y="332052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711" name="Google Shape;3711;p315"/>
          <p:cNvSpPr/>
          <p:nvPr/>
        </p:nvSpPr>
        <p:spPr>
          <a:xfrm>
            <a:off x="5368350" y="3401955"/>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712" name="Google Shape;3712;p315"/>
          <p:cNvSpPr/>
          <p:nvPr/>
        </p:nvSpPr>
        <p:spPr>
          <a:xfrm>
            <a:off x="5368350" y="3483386"/>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713" name="Google Shape;3713;p315"/>
          <p:cNvSpPr/>
          <p:nvPr/>
        </p:nvSpPr>
        <p:spPr>
          <a:xfrm>
            <a:off x="5368350" y="3564817"/>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714" name="Google Shape;3714;p315"/>
          <p:cNvSpPr/>
          <p:nvPr/>
        </p:nvSpPr>
        <p:spPr>
          <a:xfrm>
            <a:off x="5368350" y="3646248"/>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715" name="Google Shape;3715;p315"/>
          <p:cNvSpPr/>
          <p:nvPr/>
        </p:nvSpPr>
        <p:spPr>
          <a:xfrm>
            <a:off x="5368350" y="372768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716" name="Google Shape;3716;p315"/>
          <p:cNvSpPr/>
          <p:nvPr/>
        </p:nvSpPr>
        <p:spPr>
          <a:xfrm>
            <a:off x="5368350" y="380911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717" name="Google Shape;3717;p315"/>
          <p:cNvSpPr/>
          <p:nvPr/>
        </p:nvSpPr>
        <p:spPr>
          <a:xfrm>
            <a:off x="5368350" y="3890542"/>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718" name="Google Shape;3718;p315"/>
          <p:cNvSpPr/>
          <p:nvPr/>
        </p:nvSpPr>
        <p:spPr>
          <a:xfrm>
            <a:off x="5368350" y="397197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3719" name="Google Shape;3719;p315"/>
          <p:cNvSpPr txBox="1"/>
          <p:nvPr>
            <p:ph idx="6"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9pPr>
          </a:lstStyle>
          <a:p/>
        </p:txBody>
      </p:sp>
      <p:sp>
        <p:nvSpPr>
          <p:cNvPr id="3720" name="Google Shape;3720;p315"/>
          <p:cNvSpPr txBox="1"/>
          <p:nvPr>
            <p:ph type="title"/>
          </p:nvPr>
        </p:nvSpPr>
        <p:spPr>
          <a:xfrm>
            <a:off x="663788" y="82526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1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sp>
        <p:nvSpPr>
          <p:cNvPr id="3721" name="Google Shape;3721;p315"/>
          <p:cNvSpPr txBox="1"/>
          <p:nvPr>
            <p:ph idx="7" type="subTitle"/>
          </p:nvPr>
        </p:nvSpPr>
        <p:spPr>
          <a:xfrm>
            <a:off x="663844" y="1240163"/>
            <a:ext cx="7816500" cy="2190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ck closing 1">
  <p:cSld name="TITLE_1_1_1_2">
    <p:bg>
      <p:bgPr>
        <a:solidFill>
          <a:srgbClr val="FFFFFF"/>
        </a:solidFill>
      </p:bgPr>
    </p:bg>
    <p:spTree>
      <p:nvGrpSpPr>
        <p:cNvPr id="202" name="Shape 202"/>
        <p:cNvGrpSpPr/>
        <p:nvPr/>
      </p:nvGrpSpPr>
      <p:grpSpPr>
        <a:xfrm>
          <a:off x="0" y="0"/>
          <a:ext cx="0" cy="0"/>
          <a:chOff x="0" y="0"/>
          <a:chExt cx="0" cy="0"/>
        </a:xfrm>
      </p:grpSpPr>
      <p:cxnSp>
        <p:nvCxnSpPr>
          <p:cNvPr id="203" name="Google Shape;203;p32"/>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204" name="Google Shape;204;p32"/>
          <p:cNvSpPr txBox="1"/>
          <p:nvPr>
            <p:ph idx="12" type="sldNum"/>
          </p:nvPr>
        </p:nvSpPr>
        <p:spPr>
          <a:xfrm>
            <a:off x="61481" y="4627167"/>
            <a:ext cx="548700" cy="107700"/>
          </a:xfrm>
          <a:prstGeom prst="rect">
            <a:avLst/>
          </a:prstGeom>
        </p:spPr>
        <p:txBody>
          <a:bodyPr anchorCtr="0" anchor="b" bIns="0" lIns="0" spcFirstLastPara="1" rIns="0" wrap="square" tIns="0">
            <a:norm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205" name="Google Shape;205;p32"/>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206" name="Google Shape;206;p32"/>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t/>
            </a:r>
            <a:endParaRPr sz="500">
              <a:latin typeface="Red Hat Display"/>
              <a:ea typeface="Red Hat Display"/>
              <a:cs typeface="Red Hat Display"/>
              <a:sym typeface="Red Hat Display"/>
            </a:endParaRPr>
          </a:p>
        </p:txBody>
      </p:sp>
      <p:cxnSp>
        <p:nvCxnSpPr>
          <p:cNvPr id="207" name="Google Shape;207;p32"/>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208" name="Google Shape;208;p32"/>
          <p:cNvSpPr txBox="1"/>
          <p:nvPr>
            <p:ph idx="1" type="subTitle"/>
          </p:nvPr>
        </p:nvSpPr>
        <p:spPr>
          <a:xfrm>
            <a:off x="335831" y="41580"/>
            <a:ext cx="3861600" cy="612300"/>
          </a:xfrm>
          <a:prstGeom prst="rect">
            <a:avLst/>
          </a:prstGeom>
        </p:spPr>
        <p:txBody>
          <a:bodyPr anchorCtr="0" anchor="ctr" bIns="68575" lIns="329175" spcFirstLastPara="1" rIns="68575" wrap="square" tIns="68575">
            <a:normAutofit/>
          </a:bodyPr>
          <a:lstStyle>
            <a:lvl1pPr lvl="0" rtl="0">
              <a:lnSpc>
                <a:spcPct val="100000"/>
              </a:lnSpc>
              <a:spcBef>
                <a:spcPts val="0"/>
              </a:spcBef>
              <a:spcAft>
                <a:spcPts val="0"/>
              </a:spcAft>
              <a:buSzPts val="700"/>
              <a:buFont typeface="Red Hat Display"/>
              <a:buNone/>
              <a:defRPr sz="700">
                <a:latin typeface="Red Hat Display"/>
                <a:ea typeface="Red Hat Display"/>
                <a:cs typeface="Red Hat Display"/>
                <a:sym typeface="Red Hat Display"/>
              </a:defRPr>
            </a:lvl1pPr>
            <a:lvl2pPr lvl="1" rtl="0">
              <a:lnSpc>
                <a:spcPct val="100000"/>
              </a:lnSpc>
              <a:spcBef>
                <a:spcPts val="0"/>
              </a:spcBef>
              <a:spcAft>
                <a:spcPts val="0"/>
              </a:spcAft>
              <a:buSzPts val="700"/>
              <a:buFont typeface="Red Hat Display"/>
              <a:buNone/>
              <a:defRPr sz="700">
                <a:latin typeface="Red Hat Display"/>
                <a:ea typeface="Red Hat Display"/>
                <a:cs typeface="Red Hat Display"/>
                <a:sym typeface="Red Hat Display"/>
              </a:defRPr>
            </a:lvl2pPr>
            <a:lvl3pPr lvl="2" rtl="0">
              <a:lnSpc>
                <a:spcPct val="100000"/>
              </a:lnSpc>
              <a:spcBef>
                <a:spcPts val="0"/>
              </a:spcBef>
              <a:spcAft>
                <a:spcPts val="0"/>
              </a:spcAft>
              <a:buSzPts val="700"/>
              <a:buFont typeface="Red Hat Display"/>
              <a:buNone/>
              <a:defRPr sz="700">
                <a:latin typeface="Red Hat Display"/>
                <a:ea typeface="Red Hat Display"/>
                <a:cs typeface="Red Hat Display"/>
                <a:sym typeface="Red Hat Display"/>
              </a:defRPr>
            </a:lvl3pPr>
            <a:lvl4pPr lvl="3" rtl="0">
              <a:lnSpc>
                <a:spcPct val="100000"/>
              </a:lnSpc>
              <a:spcBef>
                <a:spcPts val="0"/>
              </a:spcBef>
              <a:spcAft>
                <a:spcPts val="0"/>
              </a:spcAft>
              <a:buSzPts val="700"/>
              <a:buFont typeface="Red Hat Display"/>
              <a:buNone/>
              <a:defRPr sz="700">
                <a:latin typeface="Red Hat Display"/>
                <a:ea typeface="Red Hat Display"/>
                <a:cs typeface="Red Hat Display"/>
                <a:sym typeface="Red Hat Display"/>
              </a:defRPr>
            </a:lvl4pPr>
            <a:lvl5pPr lvl="4" rtl="0">
              <a:lnSpc>
                <a:spcPct val="100000"/>
              </a:lnSpc>
              <a:spcBef>
                <a:spcPts val="0"/>
              </a:spcBef>
              <a:spcAft>
                <a:spcPts val="0"/>
              </a:spcAft>
              <a:buSzPts val="700"/>
              <a:buFont typeface="Red Hat Display"/>
              <a:buNone/>
              <a:defRPr sz="700">
                <a:latin typeface="Red Hat Display"/>
                <a:ea typeface="Red Hat Display"/>
                <a:cs typeface="Red Hat Display"/>
                <a:sym typeface="Red Hat Display"/>
              </a:defRPr>
            </a:lvl5pPr>
            <a:lvl6pPr lvl="5" rtl="0">
              <a:lnSpc>
                <a:spcPct val="100000"/>
              </a:lnSpc>
              <a:spcBef>
                <a:spcPts val="0"/>
              </a:spcBef>
              <a:spcAft>
                <a:spcPts val="0"/>
              </a:spcAft>
              <a:buSzPts val="700"/>
              <a:buFont typeface="Red Hat Display"/>
              <a:buNone/>
              <a:defRPr sz="700">
                <a:latin typeface="Red Hat Display"/>
                <a:ea typeface="Red Hat Display"/>
                <a:cs typeface="Red Hat Display"/>
                <a:sym typeface="Red Hat Display"/>
              </a:defRPr>
            </a:lvl6pPr>
            <a:lvl7pPr lvl="6" rtl="0">
              <a:lnSpc>
                <a:spcPct val="100000"/>
              </a:lnSpc>
              <a:spcBef>
                <a:spcPts val="0"/>
              </a:spcBef>
              <a:spcAft>
                <a:spcPts val="0"/>
              </a:spcAft>
              <a:buSzPts val="700"/>
              <a:buFont typeface="Red Hat Display"/>
              <a:buNone/>
              <a:defRPr sz="700">
                <a:latin typeface="Red Hat Display"/>
                <a:ea typeface="Red Hat Display"/>
                <a:cs typeface="Red Hat Display"/>
                <a:sym typeface="Red Hat Display"/>
              </a:defRPr>
            </a:lvl7pPr>
            <a:lvl8pPr lvl="7" rtl="0">
              <a:lnSpc>
                <a:spcPct val="100000"/>
              </a:lnSpc>
              <a:spcBef>
                <a:spcPts val="0"/>
              </a:spcBef>
              <a:spcAft>
                <a:spcPts val="0"/>
              </a:spcAft>
              <a:buSzPts val="700"/>
              <a:buFont typeface="Red Hat Display"/>
              <a:buNone/>
              <a:defRPr sz="700">
                <a:latin typeface="Red Hat Display"/>
                <a:ea typeface="Red Hat Display"/>
                <a:cs typeface="Red Hat Display"/>
                <a:sym typeface="Red Hat Display"/>
              </a:defRPr>
            </a:lvl8pPr>
            <a:lvl9pPr lvl="8" rtl="0">
              <a:lnSpc>
                <a:spcPct val="100000"/>
              </a:lnSpc>
              <a:spcBef>
                <a:spcPts val="0"/>
              </a:spcBef>
              <a:spcAft>
                <a:spcPts val="0"/>
              </a:spcAft>
              <a:buSzPts val="700"/>
              <a:buFont typeface="Red Hat Display"/>
              <a:buNone/>
              <a:defRPr sz="700">
                <a:latin typeface="Red Hat Display"/>
                <a:ea typeface="Red Hat Display"/>
                <a:cs typeface="Red Hat Display"/>
                <a:sym typeface="Red Hat Display"/>
              </a:defRPr>
            </a:lvl9pPr>
          </a:lstStyle>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quote three column">
  <p:cSld name="CUSTOM_4_9">
    <p:spTree>
      <p:nvGrpSpPr>
        <p:cNvPr id="3722" name="Shape 3722"/>
        <p:cNvGrpSpPr/>
        <p:nvPr/>
      </p:nvGrpSpPr>
      <p:grpSpPr>
        <a:xfrm>
          <a:off x="0" y="0"/>
          <a:ext cx="0" cy="0"/>
          <a:chOff x="0" y="0"/>
          <a:chExt cx="0" cy="0"/>
        </a:xfrm>
      </p:grpSpPr>
      <p:cxnSp>
        <p:nvCxnSpPr>
          <p:cNvPr id="3723" name="Google Shape;3723;p316"/>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3724" name="Google Shape;3724;p316"/>
          <p:cNvCxnSpPr/>
          <p:nvPr/>
        </p:nvCxnSpPr>
        <p:spPr>
          <a:xfrm rot="10800000">
            <a:off x="335825" y="4801200"/>
            <a:ext cx="0" cy="342300"/>
          </a:xfrm>
          <a:prstGeom prst="straightConnector1">
            <a:avLst/>
          </a:prstGeom>
          <a:noFill/>
          <a:ln cap="flat" cmpd="sng" w="9525">
            <a:solidFill>
              <a:schemeClr val="accent1"/>
            </a:solidFill>
            <a:prstDash val="solid"/>
            <a:round/>
            <a:headEnd len="med" w="med" type="none"/>
            <a:tailEnd len="med" w="med" type="none"/>
          </a:ln>
        </p:spPr>
      </p:cxnSp>
      <p:sp>
        <p:nvSpPr>
          <p:cNvPr id="3725" name="Google Shape;3725;p316"/>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3726" name="Google Shape;3726;p316"/>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3727" name="Google Shape;3727;p316"/>
          <p:cNvSpPr txBox="1"/>
          <p:nvPr>
            <p:ph idx="1" type="subTitle"/>
          </p:nvPr>
        </p:nvSpPr>
        <p:spPr>
          <a:xfrm>
            <a:off x="663788" y="4627163"/>
            <a:ext cx="6001800" cy="4200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cxnSp>
        <p:nvCxnSpPr>
          <p:cNvPr id="3728" name="Google Shape;3728;p316"/>
          <p:cNvCxnSpPr/>
          <p:nvPr/>
        </p:nvCxnSpPr>
        <p:spPr>
          <a:xfrm>
            <a:off x="3230700" y="2082713"/>
            <a:ext cx="0" cy="1726800"/>
          </a:xfrm>
          <a:prstGeom prst="straightConnector1">
            <a:avLst/>
          </a:prstGeom>
          <a:noFill/>
          <a:ln cap="flat" cmpd="sng" w="9525">
            <a:solidFill>
              <a:schemeClr val="dk2"/>
            </a:solidFill>
            <a:prstDash val="dot"/>
            <a:round/>
            <a:headEnd len="med" w="med" type="none"/>
            <a:tailEnd len="med" w="med" type="none"/>
          </a:ln>
        </p:spPr>
      </p:cxnSp>
      <p:cxnSp>
        <p:nvCxnSpPr>
          <p:cNvPr id="3729" name="Google Shape;3729;p316"/>
          <p:cNvCxnSpPr/>
          <p:nvPr/>
        </p:nvCxnSpPr>
        <p:spPr>
          <a:xfrm>
            <a:off x="5917913" y="2082713"/>
            <a:ext cx="0" cy="1726800"/>
          </a:xfrm>
          <a:prstGeom prst="straightConnector1">
            <a:avLst/>
          </a:prstGeom>
          <a:noFill/>
          <a:ln cap="flat" cmpd="sng" w="9525">
            <a:solidFill>
              <a:schemeClr val="dk2"/>
            </a:solidFill>
            <a:prstDash val="dot"/>
            <a:round/>
            <a:headEnd len="med" w="med" type="none"/>
            <a:tailEnd len="med" w="med" type="none"/>
          </a:ln>
        </p:spPr>
      </p:cxnSp>
      <p:sp>
        <p:nvSpPr>
          <p:cNvPr id="3730" name="Google Shape;3730;p316"/>
          <p:cNvSpPr txBox="1"/>
          <p:nvPr>
            <p:ph idx="2" type="subTitle"/>
          </p:nvPr>
        </p:nvSpPr>
        <p:spPr>
          <a:xfrm>
            <a:off x="855694" y="3510788"/>
            <a:ext cx="2062800" cy="3195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None/>
              <a:defRPr sz="900"/>
            </a:lvl1pPr>
            <a:lvl2pPr lvl="1" rtl="0">
              <a:lnSpc>
                <a:spcPct val="115000"/>
              </a:lnSpc>
              <a:spcBef>
                <a:spcPts val="0"/>
              </a:spcBef>
              <a:spcAft>
                <a:spcPts val="0"/>
              </a:spcAft>
              <a:buNone/>
              <a:defRPr sz="900"/>
            </a:lvl2pPr>
            <a:lvl3pPr lvl="2" rtl="0">
              <a:lnSpc>
                <a:spcPct val="115000"/>
              </a:lnSpc>
              <a:spcBef>
                <a:spcPts val="0"/>
              </a:spcBef>
              <a:spcAft>
                <a:spcPts val="0"/>
              </a:spcAft>
              <a:buNone/>
              <a:defRPr sz="900"/>
            </a:lvl3pPr>
            <a:lvl4pPr lvl="3" rtl="0">
              <a:lnSpc>
                <a:spcPct val="115000"/>
              </a:lnSpc>
              <a:spcBef>
                <a:spcPts val="0"/>
              </a:spcBef>
              <a:spcAft>
                <a:spcPts val="0"/>
              </a:spcAft>
              <a:buNone/>
              <a:defRPr sz="900"/>
            </a:lvl4pPr>
            <a:lvl5pPr lvl="4" rtl="0">
              <a:lnSpc>
                <a:spcPct val="115000"/>
              </a:lnSpc>
              <a:spcBef>
                <a:spcPts val="0"/>
              </a:spcBef>
              <a:spcAft>
                <a:spcPts val="0"/>
              </a:spcAft>
              <a:buNone/>
              <a:defRPr sz="900"/>
            </a:lvl5pPr>
            <a:lvl6pPr lvl="5" rtl="0">
              <a:lnSpc>
                <a:spcPct val="115000"/>
              </a:lnSpc>
              <a:spcBef>
                <a:spcPts val="0"/>
              </a:spcBef>
              <a:spcAft>
                <a:spcPts val="0"/>
              </a:spcAft>
              <a:buNone/>
              <a:defRPr sz="900"/>
            </a:lvl6pPr>
            <a:lvl7pPr lvl="6" rtl="0">
              <a:lnSpc>
                <a:spcPct val="115000"/>
              </a:lnSpc>
              <a:spcBef>
                <a:spcPts val="0"/>
              </a:spcBef>
              <a:spcAft>
                <a:spcPts val="0"/>
              </a:spcAft>
              <a:buNone/>
              <a:defRPr sz="900"/>
            </a:lvl7pPr>
            <a:lvl8pPr lvl="7" rtl="0">
              <a:lnSpc>
                <a:spcPct val="115000"/>
              </a:lnSpc>
              <a:spcBef>
                <a:spcPts val="0"/>
              </a:spcBef>
              <a:spcAft>
                <a:spcPts val="0"/>
              </a:spcAft>
              <a:buNone/>
              <a:defRPr sz="900"/>
            </a:lvl8pPr>
            <a:lvl9pPr lvl="8" rtl="0">
              <a:lnSpc>
                <a:spcPct val="115000"/>
              </a:lnSpc>
              <a:spcBef>
                <a:spcPts val="0"/>
              </a:spcBef>
              <a:spcAft>
                <a:spcPts val="0"/>
              </a:spcAft>
              <a:buNone/>
              <a:defRPr sz="900"/>
            </a:lvl9pPr>
          </a:lstStyle>
          <a:p/>
        </p:txBody>
      </p:sp>
      <p:sp>
        <p:nvSpPr>
          <p:cNvPr id="3731" name="Google Shape;3731;p316"/>
          <p:cNvSpPr txBox="1"/>
          <p:nvPr>
            <p:ph idx="3" type="subTitle"/>
          </p:nvPr>
        </p:nvSpPr>
        <p:spPr>
          <a:xfrm>
            <a:off x="855694" y="2110282"/>
            <a:ext cx="2062800" cy="11613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None/>
              <a:defRPr sz="1100"/>
            </a:lvl1pPr>
            <a:lvl2pPr lvl="1" rtl="0">
              <a:lnSpc>
                <a:spcPct val="140000"/>
              </a:lnSpc>
              <a:spcBef>
                <a:spcPts val="0"/>
              </a:spcBef>
              <a:spcAft>
                <a:spcPts val="0"/>
              </a:spcAft>
              <a:buNone/>
              <a:defRPr sz="1100"/>
            </a:lvl2pPr>
            <a:lvl3pPr lvl="2" rtl="0">
              <a:lnSpc>
                <a:spcPct val="140000"/>
              </a:lnSpc>
              <a:spcBef>
                <a:spcPts val="0"/>
              </a:spcBef>
              <a:spcAft>
                <a:spcPts val="0"/>
              </a:spcAft>
              <a:buNone/>
              <a:defRPr sz="1100"/>
            </a:lvl3pPr>
            <a:lvl4pPr lvl="3" rtl="0">
              <a:lnSpc>
                <a:spcPct val="140000"/>
              </a:lnSpc>
              <a:spcBef>
                <a:spcPts val="0"/>
              </a:spcBef>
              <a:spcAft>
                <a:spcPts val="0"/>
              </a:spcAft>
              <a:buNone/>
              <a:defRPr sz="1100"/>
            </a:lvl4pPr>
            <a:lvl5pPr lvl="4" rtl="0">
              <a:lnSpc>
                <a:spcPct val="140000"/>
              </a:lnSpc>
              <a:spcBef>
                <a:spcPts val="0"/>
              </a:spcBef>
              <a:spcAft>
                <a:spcPts val="0"/>
              </a:spcAft>
              <a:buNone/>
              <a:defRPr sz="1100"/>
            </a:lvl5pPr>
            <a:lvl6pPr lvl="5" rtl="0">
              <a:lnSpc>
                <a:spcPct val="140000"/>
              </a:lnSpc>
              <a:spcBef>
                <a:spcPts val="0"/>
              </a:spcBef>
              <a:spcAft>
                <a:spcPts val="0"/>
              </a:spcAft>
              <a:buNone/>
              <a:defRPr sz="1100"/>
            </a:lvl6pPr>
            <a:lvl7pPr lvl="6" rtl="0">
              <a:lnSpc>
                <a:spcPct val="140000"/>
              </a:lnSpc>
              <a:spcBef>
                <a:spcPts val="0"/>
              </a:spcBef>
              <a:spcAft>
                <a:spcPts val="0"/>
              </a:spcAft>
              <a:buNone/>
              <a:defRPr sz="1100"/>
            </a:lvl7pPr>
            <a:lvl8pPr lvl="7" rtl="0">
              <a:lnSpc>
                <a:spcPct val="140000"/>
              </a:lnSpc>
              <a:spcBef>
                <a:spcPts val="0"/>
              </a:spcBef>
              <a:spcAft>
                <a:spcPts val="0"/>
              </a:spcAft>
              <a:buNone/>
              <a:defRPr sz="1100"/>
            </a:lvl8pPr>
            <a:lvl9pPr lvl="8" rtl="0">
              <a:lnSpc>
                <a:spcPct val="140000"/>
              </a:lnSpc>
              <a:spcBef>
                <a:spcPts val="0"/>
              </a:spcBef>
              <a:spcAft>
                <a:spcPts val="0"/>
              </a:spcAft>
              <a:buNone/>
              <a:defRPr sz="1100"/>
            </a:lvl9pPr>
          </a:lstStyle>
          <a:p/>
        </p:txBody>
      </p:sp>
      <p:sp>
        <p:nvSpPr>
          <p:cNvPr id="3732" name="Google Shape;3732;p316"/>
          <p:cNvSpPr txBox="1"/>
          <p:nvPr>
            <p:ph idx="4" type="subTitle"/>
          </p:nvPr>
        </p:nvSpPr>
        <p:spPr>
          <a:xfrm>
            <a:off x="3542906" y="2110282"/>
            <a:ext cx="2062800" cy="11613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None/>
              <a:defRPr sz="1100"/>
            </a:lvl1pPr>
            <a:lvl2pPr lvl="1" rtl="0">
              <a:lnSpc>
                <a:spcPct val="140000"/>
              </a:lnSpc>
              <a:spcBef>
                <a:spcPts val="0"/>
              </a:spcBef>
              <a:spcAft>
                <a:spcPts val="0"/>
              </a:spcAft>
              <a:buNone/>
              <a:defRPr sz="1100"/>
            </a:lvl2pPr>
            <a:lvl3pPr lvl="2" rtl="0">
              <a:lnSpc>
                <a:spcPct val="140000"/>
              </a:lnSpc>
              <a:spcBef>
                <a:spcPts val="0"/>
              </a:spcBef>
              <a:spcAft>
                <a:spcPts val="0"/>
              </a:spcAft>
              <a:buNone/>
              <a:defRPr sz="1100"/>
            </a:lvl3pPr>
            <a:lvl4pPr lvl="3" rtl="0">
              <a:lnSpc>
                <a:spcPct val="140000"/>
              </a:lnSpc>
              <a:spcBef>
                <a:spcPts val="0"/>
              </a:spcBef>
              <a:spcAft>
                <a:spcPts val="0"/>
              </a:spcAft>
              <a:buNone/>
              <a:defRPr sz="1100"/>
            </a:lvl4pPr>
            <a:lvl5pPr lvl="4" rtl="0">
              <a:lnSpc>
                <a:spcPct val="140000"/>
              </a:lnSpc>
              <a:spcBef>
                <a:spcPts val="0"/>
              </a:spcBef>
              <a:spcAft>
                <a:spcPts val="0"/>
              </a:spcAft>
              <a:buNone/>
              <a:defRPr sz="1100"/>
            </a:lvl5pPr>
            <a:lvl6pPr lvl="5" rtl="0">
              <a:lnSpc>
                <a:spcPct val="140000"/>
              </a:lnSpc>
              <a:spcBef>
                <a:spcPts val="0"/>
              </a:spcBef>
              <a:spcAft>
                <a:spcPts val="0"/>
              </a:spcAft>
              <a:buNone/>
              <a:defRPr sz="1100"/>
            </a:lvl6pPr>
            <a:lvl7pPr lvl="6" rtl="0">
              <a:lnSpc>
                <a:spcPct val="140000"/>
              </a:lnSpc>
              <a:spcBef>
                <a:spcPts val="0"/>
              </a:spcBef>
              <a:spcAft>
                <a:spcPts val="0"/>
              </a:spcAft>
              <a:buNone/>
              <a:defRPr sz="1100"/>
            </a:lvl7pPr>
            <a:lvl8pPr lvl="7" rtl="0">
              <a:lnSpc>
                <a:spcPct val="140000"/>
              </a:lnSpc>
              <a:spcBef>
                <a:spcPts val="0"/>
              </a:spcBef>
              <a:spcAft>
                <a:spcPts val="0"/>
              </a:spcAft>
              <a:buNone/>
              <a:defRPr sz="1100"/>
            </a:lvl8pPr>
            <a:lvl9pPr lvl="8" rtl="0">
              <a:lnSpc>
                <a:spcPct val="140000"/>
              </a:lnSpc>
              <a:spcBef>
                <a:spcPts val="0"/>
              </a:spcBef>
              <a:spcAft>
                <a:spcPts val="0"/>
              </a:spcAft>
              <a:buNone/>
              <a:defRPr sz="1100"/>
            </a:lvl9pPr>
          </a:lstStyle>
          <a:p/>
        </p:txBody>
      </p:sp>
      <p:sp>
        <p:nvSpPr>
          <p:cNvPr id="3733" name="Google Shape;3733;p316"/>
          <p:cNvSpPr txBox="1"/>
          <p:nvPr>
            <p:ph idx="5" type="subTitle"/>
          </p:nvPr>
        </p:nvSpPr>
        <p:spPr>
          <a:xfrm>
            <a:off x="6230119" y="2110282"/>
            <a:ext cx="2062800" cy="11613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None/>
              <a:defRPr sz="1100"/>
            </a:lvl1pPr>
            <a:lvl2pPr lvl="1" rtl="0">
              <a:lnSpc>
                <a:spcPct val="140000"/>
              </a:lnSpc>
              <a:spcBef>
                <a:spcPts val="0"/>
              </a:spcBef>
              <a:spcAft>
                <a:spcPts val="0"/>
              </a:spcAft>
              <a:buNone/>
              <a:defRPr sz="1100"/>
            </a:lvl2pPr>
            <a:lvl3pPr lvl="2" rtl="0">
              <a:lnSpc>
                <a:spcPct val="140000"/>
              </a:lnSpc>
              <a:spcBef>
                <a:spcPts val="0"/>
              </a:spcBef>
              <a:spcAft>
                <a:spcPts val="0"/>
              </a:spcAft>
              <a:buNone/>
              <a:defRPr sz="1100"/>
            </a:lvl3pPr>
            <a:lvl4pPr lvl="3" rtl="0">
              <a:lnSpc>
                <a:spcPct val="140000"/>
              </a:lnSpc>
              <a:spcBef>
                <a:spcPts val="0"/>
              </a:spcBef>
              <a:spcAft>
                <a:spcPts val="0"/>
              </a:spcAft>
              <a:buNone/>
              <a:defRPr sz="1100"/>
            </a:lvl4pPr>
            <a:lvl5pPr lvl="4" rtl="0">
              <a:lnSpc>
                <a:spcPct val="140000"/>
              </a:lnSpc>
              <a:spcBef>
                <a:spcPts val="0"/>
              </a:spcBef>
              <a:spcAft>
                <a:spcPts val="0"/>
              </a:spcAft>
              <a:buNone/>
              <a:defRPr sz="1100"/>
            </a:lvl5pPr>
            <a:lvl6pPr lvl="5" rtl="0">
              <a:lnSpc>
                <a:spcPct val="140000"/>
              </a:lnSpc>
              <a:spcBef>
                <a:spcPts val="0"/>
              </a:spcBef>
              <a:spcAft>
                <a:spcPts val="0"/>
              </a:spcAft>
              <a:buNone/>
              <a:defRPr sz="1100"/>
            </a:lvl6pPr>
            <a:lvl7pPr lvl="6" rtl="0">
              <a:lnSpc>
                <a:spcPct val="140000"/>
              </a:lnSpc>
              <a:spcBef>
                <a:spcPts val="0"/>
              </a:spcBef>
              <a:spcAft>
                <a:spcPts val="0"/>
              </a:spcAft>
              <a:buNone/>
              <a:defRPr sz="1100"/>
            </a:lvl7pPr>
            <a:lvl8pPr lvl="7" rtl="0">
              <a:lnSpc>
                <a:spcPct val="140000"/>
              </a:lnSpc>
              <a:spcBef>
                <a:spcPts val="0"/>
              </a:spcBef>
              <a:spcAft>
                <a:spcPts val="0"/>
              </a:spcAft>
              <a:buNone/>
              <a:defRPr sz="1100"/>
            </a:lvl8pPr>
            <a:lvl9pPr lvl="8" rtl="0">
              <a:lnSpc>
                <a:spcPct val="140000"/>
              </a:lnSpc>
              <a:spcBef>
                <a:spcPts val="0"/>
              </a:spcBef>
              <a:spcAft>
                <a:spcPts val="0"/>
              </a:spcAft>
              <a:buNone/>
              <a:defRPr sz="1100"/>
            </a:lvl9pPr>
          </a:lstStyle>
          <a:p/>
        </p:txBody>
      </p:sp>
      <p:sp>
        <p:nvSpPr>
          <p:cNvPr id="3734" name="Google Shape;3734;p316"/>
          <p:cNvSpPr txBox="1"/>
          <p:nvPr>
            <p:ph idx="6" type="subTitle"/>
          </p:nvPr>
        </p:nvSpPr>
        <p:spPr>
          <a:xfrm>
            <a:off x="3540600" y="3510788"/>
            <a:ext cx="2062800" cy="3195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None/>
              <a:defRPr sz="900"/>
            </a:lvl1pPr>
            <a:lvl2pPr lvl="1" rtl="0">
              <a:lnSpc>
                <a:spcPct val="115000"/>
              </a:lnSpc>
              <a:spcBef>
                <a:spcPts val="0"/>
              </a:spcBef>
              <a:spcAft>
                <a:spcPts val="0"/>
              </a:spcAft>
              <a:buNone/>
              <a:defRPr sz="900"/>
            </a:lvl2pPr>
            <a:lvl3pPr lvl="2" rtl="0">
              <a:lnSpc>
                <a:spcPct val="115000"/>
              </a:lnSpc>
              <a:spcBef>
                <a:spcPts val="0"/>
              </a:spcBef>
              <a:spcAft>
                <a:spcPts val="0"/>
              </a:spcAft>
              <a:buNone/>
              <a:defRPr sz="900"/>
            </a:lvl3pPr>
            <a:lvl4pPr lvl="3" rtl="0">
              <a:lnSpc>
                <a:spcPct val="115000"/>
              </a:lnSpc>
              <a:spcBef>
                <a:spcPts val="0"/>
              </a:spcBef>
              <a:spcAft>
                <a:spcPts val="0"/>
              </a:spcAft>
              <a:buNone/>
              <a:defRPr sz="900"/>
            </a:lvl4pPr>
            <a:lvl5pPr lvl="4" rtl="0">
              <a:lnSpc>
                <a:spcPct val="115000"/>
              </a:lnSpc>
              <a:spcBef>
                <a:spcPts val="0"/>
              </a:spcBef>
              <a:spcAft>
                <a:spcPts val="0"/>
              </a:spcAft>
              <a:buNone/>
              <a:defRPr sz="900"/>
            </a:lvl5pPr>
            <a:lvl6pPr lvl="5" rtl="0">
              <a:lnSpc>
                <a:spcPct val="115000"/>
              </a:lnSpc>
              <a:spcBef>
                <a:spcPts val="0"/>
              </a:spcBef>
              <a:spcAft>
                <a:spcPts val="0"/>
              </a:spcAft>
              <a:buNone/>
              <a:defRPr sz="900"/>
            </a:lvl6pPr>
            <a:lvl7pPr lvl="6" rtl="0">
              <a:lnSpc>
                <a:spcPct val="115000"/>
              </a:lnSpc>
              <a:spcBef>
                <a:spcPts val="0"/>
              </a:spcBef>
              <a:spcAft>
                <a:spcPts val="0"/>
              </a:spcAft>
              <a:buNone/>
              <a:defRPr sz="900"/>
            </a:lvl7pPr>
            <a:lvl8pPr lvl="7" rtl="0">
              <a:lnSpc>
                <a:spcPct val="115000"/>
              </a:lnSpc>
              <a:spcBef>
                <a:spcPts val="0"/>
              </a:spcBef>
              <a:spcAft>
                <a:spcPts val="0"/>
              </a:spcAft>
              <a:buNone/>
              <a:defRPr sz="900"/>
            </a:lvl8pPr>
            <a:lvl9pPr lvl="8" rtl="0">
              <a:lnSpc>
                <a:spcPct val="115000"/>
              </a:lnSpc>
              <a:spcBef>
                <a:spcPts val="0"/>
              </a:spcBef>
              <a:spcAft>
                <a:spcPts val="0"/>
              </a:spcAft>
              <a:buNone/>
              <a:defRPr sz="900"/>
            </a:lvl9pPr>
          </a:lstStyle>
          <a:p/>
        </p:txBody>
      </p:sp>
      <p:sp>
        <p:nvSpPr>
          <p:cNvPr id="3735" name="Google Shape;3735;p316"/>
          <p:cNvSpPr txBox="1"/>
          <p:nvPr>
            <p:ph idx="7" type="subTitle"/>
          </p:nvPr>
        </p:nvSpPr>
        <p:spPr>
          <a:xfrm>
            <a:off x="6230119" y="3510788"/>
            <a:ext cx="2062800" cy="3195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None/>
              <a:defRPr sz="900"/>
            </a:lvl1pPr>
            <a:lvl2pPr lvl="1" rtl="0">
              <a:lnSpc>
                <a:spcPct val="115000"/>
              </a:lnSpc>
              <a:spcBef>
                <a:spcPts val="0"/>
              </a:spcBef>
              <a:spcAft>
                <a:spcPts val="0"/>
              </a:spcAft>
              <a:buNone/>
              <a:defRPr sz="900"/>
            </a:lvl2pPr>
            <a:lvl3pPr lvl="2" rtl="0">
              <a:lnSpc>
                <a:spcPct val="115000"/>
              </a:lnSpc>
              <a:spcBef>
                <a:spcPts val="0"/>
              </a:spcBef>
              <a:spcAft>
                <a:spcPts val="0"/>
              </a:spcAft>
              <a:buNone/>
              <a:defRPr sz="900"/>
            </a:lvl3pPr>
            <a:lvl4pPr lvl="3" rtl="0">
              <a:lnSpc>
                <a:spcPct val="115000"/>
              </a:lnSpc>
              <a:spcBef>
                <a:spcPts val="0"/>
              </a:spcBef>
              <a:spcAft>
                <a:spcPts val="0"/>
              </a:spcAft>
              <a:buNone/>
              <a:defRPr sz="900"/>
            </a:lvl4pPr>
            <a:lvl5pPr lvl="4" rtl="0">
              <a:lnSpc>
                <a:spcPct val="115000"/>
              </a:lnSpc>
              <a:spcBef>
                <a:spcPts val="0"/>
              </a:spcBef>
              <a:spcAft>
                <a:spcPts val="0"/>
              </a:spcAft>
              <a:buNone/>
              <a:defRPr sz="900"/>
            </a:lvl5pPr>
            <a:lvl6pPr lvl="5" rtl="0">
              <a:lnSpc>
                <a:spcPct val="115000"/>
              </a:lnSpc>
              <a:spcBef>
                <a:spcPts val="0"/>
              </a:spcBef>
              <a:spcAft>
                <a:spcPts val="0"/>
              </a:spcAft>
              <a:buNone/>
              <a:defRPr sz="900"/>
            </a:lvl6pPr>
            <a:lvl7pPr lvl="6" rtl="0">
              <a:lnSpc>
                <a:spcPct val="115000"/>
              </a:lnSpc>
              <a:spcBef>
                <a:spcPts val="0"/>
              </a:spcBef>
              <a:spcAft>
                <a:spcPts val="0"/>
              </a:spcAft>
              <a:buNone/>
              <a:defRPr sz="900"/>
            </a:lvl7pPr>
            <a:lvl8pPr lvl="7" rtl="0">
              <a:lnSpc>
                <a:spcPct val="115000"/>
              </a:lnSpc>
              <a:spcBef>
                <a:spcPts val="0"/>
              </a:spcBef>
              <a:spcAft>
                <a:spcPts val="0"/>
              </a:spcAft>
              <a:buNone/>
              <a:defRPr sz="900"/>
            </a:lvl8pPr>
            <a:lvl9pPr lvl="8" rtl="0">
              <a:lnSpc>
                <a:spcPct val="115000"/>
              </a:lnSpc>
              <a:spcBef>
                <a:spcPts val="0"/>
              </a:spcBef>
              <a:spcAft>
                <a:spcPts val="0"/>
              </a:spcAft>
              <a:buNone/>
              <a:defRPr sz="900"/>
            </a:lvl9pPr>
          </a:lstStyle>
          <a:p/>
        </p:txBody>
      </p:sp>
      <p:pic>
        <p:nvPicPr>
          <p:cNvPr id="3736" name="Google Shape;3736;p316"/>
          <p:cNvPicPr preferRelativeResize="0"/>
          <p:nvPr/>
        </p:nvPicPr>
        <p:blipFill rotWithShape="1">
          <a:blip r:embed="rId3">
            <a:alphaModFix/>
          </a:blip>
          <a:srcRect b="0" l="0" r="0" t="0"/>
          <a:stretch/>
        </p:blipFill>
        <p:spPr>
          <a:xfrm>
            <a:off x="783604" y="1662897"/>
            <a:ext cx="414914" cy="414900"/>
          </a:xfrm>
          <a:prstGeom prst="rect">
            <a:avLst/>
          </a:prstGeom>
          <a:noFill/>
          <a:ln>
            <a:noFill/>
          </a:ln>
        </p:spPr>
      </p:pic>
      <p:pic>
        <p:nvPicPr>
          <p:cNvPr id="3737" name="Google Shape;3737;p316"/>
          <p:cNvPicPr preferRelativeResize="0"/>
          <p:nvPr/>
        </p:nvPicPr>
        <p:blipFill rotWithShape="1">
          <a:blip r:embed="rId3">
            <a:alphaModFix/>
          </a:blip>
          <a:srcRect b="0" l="0" r="0" t="0"/>
          <a:stretch/>
        </p:blipFill>
        <p:spPr>
          <a:xfrm>
            <a:off x="3470819" y="1662897"/>
            <a:ext cx="414914" cy="414900"/>
          </a:xfrm>
          <a:prstGeom prst="rect">
            <a:avLst/>
          </a:prstGeom>
          <a:noFill/>
          <a:ln>
            <a:noFill/>
          </a:ln>
        </p:spPr>
      </p:pic>
      <p:pic>
        <p:nvPicPr>
          <p:cNvPr id="3738" name="Google Shape;3738;p316"/>
          <p:cNvPicPr preferRelativeResize="0"/>
          <p:nvPr/>
        </p:nvPicPr>
        <p:blipFill rotWithShape="1">
          <a:blip r:embed="rId3">
            <a:alphaModFix/>
          </a:blip>
          <a:srcRect b="0" l="0" r="0" t="0"/>
          <a:stretch/>
        </p:blipFill>
        <p:spPr>
          <a:xfrm>
            <a:off x="6158034" y="1662897"/>
            <a:ext cx="414914" cy="414900"/>
          </a:xfrm>
          <a:prstGeom prst="rect">
            <a:avLst/>
          </a:prstGeom>
          <a:noFill/>
          <a:ln>
            <a:noFill/>
          </a:ln>
        </p:spPr>
      </p:pic>
      <p:sp>
        <p:nvSpPr>
          <p:cNvPr id="3739" name="Google Shape;3739;p316"/>
          <p:cNvSpPr txBox="1"/>
          <p:nvPr>
            <p:ph idx="8"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9pPr>
          </a:lstStyle>
          <a:p/>
        </p:txBody>
      </p:sp>
      <p:sp>
        <p:nvSpPr>
          <p:cNvPr id="3740" name="Google Shape;3740;p316"/>
          <p:cNvSpPr txBox="1"/>
          <p:nvPr>
            <p:ph type="title"/>
          </p:nvPr>
        </p:nvSpPr>
        <p:spPr>
          <a:xfrm>
            <a:off x="663788" y="82526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1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sp>
        <p:nvSpPr>
          <p:cNvPr id="3741" name="Google Shape;3741;p316"/>
          <p:cNvSpPr txBox="1"/>
          <p:nvPr>
            <p:ph idx="9" type="subTitle"/>
          </p:nvPr>
        </p:nvSpPr>
        <p:spPr>
          <a:xfrm>
            <a:off x="663844" y="1240163"/>
            <a:ext cx="7816500" cy="2190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quote two column">
  <p:cSld name="CUSTOM_4_8">
    <p:spTree>
      <p:nvGrpSpPr>
        <p:cNvPr id="3742" name="Shape 3742"/>
        <p:cNvGrpSpPr/>
        <p:nvPr/>
      </p:nvGrpSpPr>
      <p:grpSpPr>
        <a:xfrm>
          <a:off x="0" y="0"/>
          <a:ext cx="0" cy="0"/>
          <a:chOff x="0" y="0"/>
          <a:chExt cx="0" cy="0"/>
        </a:xfrm>
      </p:grpSpPr>
      <p:cxnSp>
        <p:nvCxnSpPr>
          <p:cNvPr id="3743" name="Google Shape;3743;p317"/>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3744" name="Google Shape;3744;p317"/>
          <p:cNvCxnSpPr/>
          <p:nvPr/>
        </p:nvCxnSpPr>
        <p:spPr>
          <a:xfrm rot="10800000">
            <a:off x="335825" y="4801200"/>
            <a:ext cx="0" cy="342300"/>
          </a:xfrm>
          <a:prstGeom prst="straightConnector1">
            <a:avLst/>
          </a:prstGeom>
          <a:noFill/>
          <a:ln cap="flat" cmpd="sng" w="9525">
            <a:solidFill>
              <a:schemeClr val="accent1"/>
            </a:solidFill>
            <a:prstDash val="solid"/>
            <a:round/>
            <a:headEnd len="med" w="med" type="none"/>
            <a:tailEnd len="med" w="med" type="none"/>
          </a:ln>
        </p:spPr>
      </p:cxnSp>
      <p:sp>
        <p:nvSpPr>
          <p:cNvPr id="3745" name="Google Shape;3745;p317"/>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3746" name="Google Shape;3746;p317"/>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3747" name="Google Shape;3747;p317"/>
          <p:cNvSpPr txBox="1"/>
          <p:nvPr>
            <p:ph idx="1" type="subTitle"/>
          </p:nvPr>
        </p:nvSpPr>
        <p:spPr>
          <a:xfrm>
            <a:off x="663788" y="4627163"/>
            <a:ext cx="6001800" cy="4200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cxnSp>
        <p:nvCxnSpPr>
          <p:cNvPr id="3748" name="Google Shape;3748;p317"/>
          <p:cNvCxnSpPr/>
          <p:nvPr/>
        </p:nvCxnSpPr>
        <p:spPr>
          <a:xfrm>
            <a:off x="4574182" y="2097150"/>
            <a:ext cx="0" cy="2192700"/>
          </a:xfrm>
          <a:prstGeom prst="straightConnector1">
            <a:avLst/>
          </a:prstGeom>
          <a:noFill/>
          <a:ln cap="flat" cmpd="sng" w="9525">
            <a:solidFill>
              <a:schemeClr val="dk2"/>
            </a:solidFill>
            <a:prstDash val="dot"/>
            <a:round/>
            <a:headEnd len="med" w="med" type="none"/>
            <a:tailEnd len="med" w="med" type="none"/>
          </a:ln>
        </p:spPr>
      </p:cxnSp>
      <p:sp>
        <p:nvSpPr>
          <p:cNvPr id="3749" name="Google Shape;3749;p317"/>
          <p:cNvSpPr txBox="1"/>
          <p:nvPr>
            <p:ph idx="2" type="subTitle"/>
          </p:nvPr>
        </p:nvSpPr>
        <p:spPr>
          <a:xfrm>
            <a:off x="1007344" y="3777544"/>
            <a:ext cx="3298500" cy="3195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None/>
              <a:defRPr sz="900"/>
            </a:lvl1pPr>
            <a:lvl2pPr lvl="1" rtl="0">
              <a:lnSpc>
                <a:spcPct val="115000"/>
              </a:lnSpc>
              <a:spcBef>
                <a:spcPts val="0"/>
              </a:spcBef>
              <a:spcAft>
                <a:spcPts val="0"/>
              </a:spcAft>
              <a:buNone/>
              <a:defRPr sz="900"/>
            </a:lvl2pPr>
            <a:lvl3pPr lvl="2" rtl="0">
              <a:lnSpc>
                <a:spcPct val="115000"/>
              </a:lnSpc>
              <a:spcBef>
                <a:spcPts val="0"/>
              </a:spcBef>
              <a:spcAft>
                <a:spcPts val="0"/>
              </a:spcAft>
              <a:buNone/>
              <a:defRPr sz="900"/>
            </a:lvl3pPr>
            <a:lvl4pPr lvl="3" rtl="0">
              <a:lnSpc>
                <a:spcPct val="115000"/>
              </a:lnSpc>
              <a:spcBef>
                <a:spcPts val="0"/>
              </a:spcBef>
              <a:spcAft>
                <a:spcPts val="0"/>
              </a:spcAft>
              <a:buNone/>
              <a:defRPr sz="900"/>
            </a:lvl4pPr>
            <a:lvl5pPr lvl="4" rtl="0">
              <a:lnSpc>
                <a:spcPct val="115000"/>
              </a:lnSpc>
              <a:spcBef>
                <a:spcPts val="0"/>
              </a:spcBef>
              <a:spcAft>
                <a:spcPts val="0"/>
              </a:spcAft>
              <a:buNone/>
              <a:defRPr sz="900"/>
            </a:lvl5pPr>
            <a:lvl6pPr lvl="5" rtl="0">
              <a:lnSpc>
                <a:spcPct val="115000"/>
              </a:lnSpc>
              <a:spcBef>
                <a:spcPts val="0"/>
              </a:spcBef>
              <a:spcAft>
                <a:spcPts val="0"/>
              </a:spcAft>
              <a:buNone/>
              <a:defRPr sz="900"/>
            </a:lvl6pPr>
            <a:lvl7pPr lvl="6" rtl="0">
              <a:lnSpc>
                <a:spcPct val="115000"/>
              </a:lnSpc>
              <a:spcBef>
                <a:spcPts val="0"/>
              </a:spcBef>
              <a:spcAft>
                <a:spcPts val="0"/>
              </a:spcAft>
              <a:buNone/>
              <a:defRPr sz="900"/>
            </a:lvl7pPr>
            <a:lvl8pPr lvl="7" rtl="0">
              <a:lnSpc>
                <a:spcPct val="115000"/>
              </a:lnSpc>
              <a:spcBef>
                <a:spcPts val="0"/>
              </a:spcBef>
              <a:spcAft>
                <a:spcPts val="0"/>
              </a:spcAft>
              <a:buNone/>
              <a:defRPr sz="900"/>
            </a:lvl8pPr>
            <a:lvl9pPr lvl="8" rtl="0">
              <a:lnSpc>
                <a:spcPct val="115000"/>
              </a:lnSpc>
              <a:spcBef>
                <a:spcPts val="0"/>
              </a:spcBef>
              <a:spcAft>
                <a:spcPts val="0"/>
              </a:spcAft>
              <a:buNone/>
              <a:defRPr sz="900"/>
            </a:lvl9pPr>
          </a:lstStyle>
          <a:p/>
        </p:txBody>
      </p:sp>
      <p:sp>
        <p:nvSpPr>
          <p:cNvPr id="3750" name="Google Shape;3750;p317"/>
          <p:cNvSpPr txBox="1"/>
          <p:nvPr>
            <p:ph idx="3" type="subTitle"/>
          </p:nvPr>
        </p:nvSpPr>
        <p:spPr>
          <a:xfrm>
            <a:off x="1007344" y="2136075"/>
            <a:ext cx="3298500" cy="1396200"/>
          </a:xfrm>
          <a:prstGeom prst="rect">
            <a:avLst/>
          </a:prstGeom>
        </p:spPr>
        <p:txBody>
          <a:bodyPr anchorCtr="0" anchor="t" bIns="0" lIns="0" spcFirstLastPara="1" rIns="0" wrap="square" tIns="0">
            <a:noAutofit/>
          </a:bodyPr>
          <a:lstStyle>
            <a:lvl1pPr lvl="0" rtl="0">
              <a:lnSpc>
                <a:spcPct val="150000"/>
              </a:lnSpc>
              <a:spcBef>
                <a:spcPts val="0"/>
              </a:spcBef>
              <a:spcAft>
                <a:spcPts val="0"/>
              </a:spcAft>
              <a:buNone/>
              <a:defRPr/>
            </a:lvl1pPr>
            <a:lvl2pPr lvl="1" rtl="0">
              <a:lnSpc>
                <a:spcPct val="150000"/>
              </a:lnSpc>
              <a:spcBef>
                <a:spcPts val="0"/>
              </a:spcBef>
              <a:spcAft>
                <a:spcPts val="0"/>
              </a:spcAft>
              <a:buNone/>
              <a:defRPr/>
            </a:lvl2pPr>
            <a:lvl3pPr lvl="2" rtl="0">
              <a:lnSpc>
                <a:spcPct val="150000"/>
              </a:lnSpc>
              <a:spcBef>
                <a:spcPts val="0"/>
              </a:spcBef>
              <a:spcAft>
                <a:spcPts val="0"/>
              </a:spcAft>
              <a:buNone/>
              <a:defRPr/>
            </a:lvl3pPr>
            <a:lvl4pPr lvl="3" rtl="0">
              <a:lnSpc>
                <a:spcPct val="150000"/>
              </a:lnSpc>
              <a:spcBef>
                <a:spcPts val="0"/>
              </a:spcBef>
              <a:spcAft>
                <a:spcPts val="0"/>
              </a:spcAft>
              <a:buNone/>
              <a:defRPr/>
            </a:lvl4pPr>
            <a:lvl5pPr lvl="4" rtl="0">
              <a:lnSpc>
                <a:spcPct val="150000"/>
              </a:lnSpc>
              <a:spcBef>
                <a:spcPts val="0"/>
              </a:spcBef>
              <a:spcAft>
                <a:spcPts val="0"/>
              </a:spcAft>
              <a:buNone/>
              <a:defRPr/>
            </a:lvl5pPr>
            <a:lvl6pPr lvl="5" rtl="0">
              <a:lnSpc>
                <a:spcPct val="150000"/>
              </a:lnSpc>
              <a:spcBef>
                <a:spcPts val="0"/>
              </a:spcBef>
              <a:spcAft>
                <a:spcPts val="0"/>
              </a:spcAft>
              <a:buNone/>
              <a:defRPr/>
            </a:lvl6pPr>
            <a:lvl7pPr lvl="6" rtl="0">
              <a:lnSpc>
                <a:spcPct val="150000"/>
              </a:lnSpc>
              <a:spcBef>
                <a:spcPts val="0"/>
              </a:spcBef>
              <a:spcAft>
                <a:spcPts val="0"/>
              </a:spcAft>
              <a:buNone/>
              <a:defRPr/>
            </a:lvl7pPr>
            <a:lvl8pPr lvl="7" rtl="0">
              <a:lnSpc>
                <a:spcPct val="150000"/>
              </a:lnSpc>
              <a:spcBef>
                <a:spcPts val="0"/>
              </a:spcBef>
              <a:spcAft>
                <a:spcPts val="0"/>
              </a:spcAft>
              <a:buNone/>
              <a:defRPr/>
            </a:lvl8pPr>
            <a:lvl9pPr lvl="8" rtl="0">
              <a:lnSpc>
                <a:spcPct val="150000"/>
              </a:lnSpc>
              <a:spcBef>
                <a:spcPts val="0"/>
              </a:spcBef>
              <a:spcAft>
                <a:spcPts val="0"/>
              </a:spcAft>
              <a:buNone/>
              <a:defRPr/>
            </a:lvl9pPr>
          </a:lstStyle>
          <a:p/>
        </p:txBody>
      </p:sp>
      <p:sp>
        <p:nvSpPr>
          <p:cNvPr id="3751" name="Google Shape;3751;p317"/>
          <p:cNvSpPr txBox="1"/>
          <p:nvPr>
            <p:ph idx="4" type="subTitle"/>
          </p:nvPr>
        </p:nvSpPr>
        <p:spPr>
          <a:xfrm>
            <a:off x="4896994" y="3777544"/>
            <a:ext cx="3298500" cy="3195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None/>
              <a:defRPr sz="900"/>
            </a:lvl1pPr>
            <a:lvl2pPr lvl="1" rtl="0">
              <a:lnSpc>
                <a:spcPct val="115000"/>
              </a:lnSpc>
              <a:spcBef>
                <a:spcPts val="0"/>
              </a:spcBef>
              <a:spcAft>
                <a:spcPts val="0"/>
              </a:spcAft>
              <a:buNone/>
              <a:defRPr sz="900"/>
            </a:lvl2pPr>
            <a:lvl3pPr lvl="2" rtl="0">
              <a:lnSpc>
                <a:spcPct val="115000"/>
              </a:lnSpc>
              <a:spcBef>
                <a:spcPts val="0"/>
              </a:spcBef>
              <a:spcAft>
                <a:spcPts val="0"/>
              </a:spcAft>
              <a:buNone/>
              <a:defRPr sz="900"/>
            </a:lvl3pPr>
            <a:lvl4pPr lvl="3" rtl="0">
              <a:lnSpc>
                <a:spcPct val="115000"/>
              </a:lnSpc>
              <a:spcBef>
                <a:spcPts val="0"/>
              </a:spcBef>
              <a:spcAft>
                <a:spcPts val="0"/>
              </a:spcAft>
              <a:buNone/>
              <a:defRPr sz="900"/>
            </a:lvl4pPr>
            <a:lvl5pPr lvl="4" rtl="0">
              <a:lnSpc>
                <a:spcPct val="115000"/>
              </a:lnSpc>
              <a:spcBef>
                <a:spcPts val="0"/>
              </a:spcBef>
              <a:spcAft>
                <a:spcPts val="0"/>
              </a:spcAft>
              <a:buNone/>
              <a:defRPr sz="900"/>
            </a:lvl5pPr>
            <a:lvl6pPr lvl="5" rtl="0">
              <a:lnSpc>
                <a:spcPct val="115000"/>
              </a:lnSpc>
              <a:spcBef>
                <a:spcPts val="0"/>
              </a:spcBef>
              <a:spcAft>
                <a:spcPts val="0"/>
              </a:spcAft>
              <a:buNone/>
              <a:defRPr sz="900"/>
            </a:lvl6pPr>
            <a:lvl7pPr lvl="6" rtl="0">
              <a:lnSpc>
                <a:spcPct val="115000"/>
              </a:lnSpc>
              <a:spcBef>
                <a:spcPts val="0"/>
              </a:spcBef>
              <a:spcAft>
                <a:spcPts val="0"/>
              </a:spcAft>
              <a:buNone/>
              <a:defRPr sz="900"/>
            </a:lvl7pPr>
            <a:lvl8pPr lvl="7" rtl="0">
              <a:lnSpc>
                <a:spcPct val="115000"/>
              </a:lnSpc>
              <a:spcBef>
                <a:spcPts val="0"/>
              </a:spcBef>
              <a:spcAft>
                <a:spcPts val="0"/>
              </a:spcAft>
              <a:buNone/>
              <a:defRPr sz="900"/>
            </a:lvl8pPr>
            <a:lvl9pPr lvl="8" rtl="0">
              <a:lnSpc>
                <a:spcPct val="115000"/>
              </a:lnSpc>
              <a:spcBef>
                <a:spcPts val="0"/>
              </a:spcBef>
              <a:spcAft>
                <a:spcPts val="0"/>
              </a:spcAft>
              <a:buNone/>
              <a:defRPr sz="900"/>
            </a:lvl9pPr>
          </a:lstStyle>
          <a:p/>
        </p:txBody>
      </p:sp>
      <p:sp>
        <p:nvSpPr>
          <p:cNvPr id="3752" name="Google Shape;3752;p317"/>
          <p:cNvSpPr txBox="1"/>
          <p:nvPr>
            <p:ph idx="5" type="subTitle"/>
          </p:nvPr>
        </p:nvSpPr>
        <p:spPr>
          <a:xfrm>
            <a:off x="4896994" y="2136075"/>
            <a:ext cx="3298500" cy="1396200"/>
          </a:xfrm>
          <a:prstGeom prst="rect">
            <a:avLst/>
          </a:prstGeom>
        </p:spPr>
        <p:txBody>
          <a:bodyPr anchorCtr="0" anchor="t" bIns="0" lIns="0" spcFirstLastPara="1" rIns="0" wrap="square" tIns="0">
            <a:noAutofit/>
          </a:bodyPr>
          <a:lstStyle>
            <a:lvl1pPr lvl="0" rtl="0">
              <a:lnSpc>
                <a:spcPct val="150000"/>
              </a:lnSpc>
              <a:spcBef>
                <a:spcPts val="0"/>
              </a:spcBef>
              <a:spcAft>
                <a:spcPts val="0"/>
              </a:spcAft>
              <a:buNone/>
              <a:defRPr/>
            </a:lvl1pPr>
            <a:lvl2pPr lvl="1" rtl="0">
              <a:lnSpc>
                <a:spcPct val="150000"/>
              </a:lnSpc>
              <a:spcBef>
                <a:spcPts val="0"/>
              </a:spcBef>
              <a:spcAft>
                <a:spcPts val="0"/>
              </a:spcAft>
              <a:buNone/>
              <a:defRPr/>
            </a:lvl2pPr>
            <a:lvl3pPr lvl="2" rtl="0">
              <a:lnSpc>
                <a:spcPct val="150000"/>
              </a:lnSpc>
              <a:spcBef>
                <a:spcPts val="0"/>
              </a:spcBef>
              <a:spcAft>
                <a:spcPts val="0"/>
              </a:spcAft>
              <a:buNone/>
              <a:defRPr/>
            </a:lvl3pPr>
            <a:lvl4pPr lvl="3" rtl="0">
              <a:lnSpc>
                <a:spcPct val="150000"/>
              </a:lnSpc>
              <a:spcBef>
                <a:spcPts val="0"/>
              </a:spcBef>
              <a:spcAft>
                <a:spcPts val="0"/>
              </a:spcAft>
              <a:buNone/>
              <a:defRPr/>
            </a:lvl4pPr>
            <a:lvl5pPr lvl="4" rtl="0">
              <a:lnSpc>
                <a:spcPct val="150000"/>
              </a:lnSpc>
              <a:spcBef>
                <a:spcPts val="0"/>
              </a:spcBef>
              <a:spcAft>
                <a:spcPts val="0"/>
              </a:spcAft>
              <a:buNone/>
              <a:defRPr/>
            </a:lvl5pPr>
            <a:lvl6pPr lvl="5" rtl="0">
              <a:lnSpc>
                <a:spcPct val="150000"/>
              </a:lnSpc>
              <a:spcBef>
                <a:spcPts val="0"/>
              </a:spcBef>
              <a:spcAft>
                <a:spcPts val="0"/>
              </a:spcAft>
              <a:buNone/>
              <a:defRPr/>
            </a:lvl6pPr>
            <a:lvl7pPr lvl="6" rtl="0">
              <a:lnSpc>
                <a:spcPct val="150000"/>
              </a:lnSpc>
              <a:spcBef>
                <a:spcPts val="0"/>
              </a:spcBef>
              <a:spcAft>
                <a:spcPts val="0"/>
              </a:spcAft>
              <a:buNone/>
              <a:defRPr/>
            </a:lvl7pPr>
            <a:lvl8pPr lvl="7" rtl="0">
              <a:lnSpc>
                <a:spcPct val="150000"/>
              </a:lnSpc>
              <a:spcBef>
                <a:spcPts val="0"/>
              </a:spcBef>
              <a:spcAft>
                <a:spcPts val="0"/>
              </a:spcAft>
              <a:buNone/>
              <a:defRPr/>
            </a:lvl8pPr>
            <a:lvl9pPr lvl="8" rtl="0">
              <a:lnSpc>
                <a:spcPct val="150000"/>
              </a:lnSpc>
              <a:spcBef>
                <a:spcPts val="0"/>
              </a:spcBef>
              <a:spcAft>
                <a:spcPts val="0"/>
              </a:spcAft>
              <a:buNone/>
              <a:defRPr/>
            </a:lvl9pPr>
          </a:lstStyle>
          <a:p/>
        </p:txBody>
      </p:sp>
      <p:pic>
        <p:nvPicPr>
          <p:cNvPr id="3753" name="Google Shape;3753;p317"/>
          <p:cNvPicPr preferRelativeResize="0"/>
          <p:nvPr/>
        </p:nvPicPr>
        <p:blipFill rotWithShape="1">
          <a:blip r:embed="rId3">
            <a:alphaModFix/>
          </a:blip>
          <a:srcRect b="0" l="0" r="0" t="0"/>
          <a:stretch/>
        </p:blipFill>
        <p:spPr>
          <a:xfrm>
            <a:off x="920311" y="1533667"/>
            <a:ext cx="548775" cy="548762"/>
          </a:xfrm>
          <a:prstGeom prst="rect">
            <a:avLst/>
          </a:prstGeom>
          <a:noFill/>
          <a:ln>
            <a:noFill/>
          </a:ln>
        </p:spPr>
      </p:pic>
      <p:pic>
        <p:nvPicPr>
          <p:cNvPr id="3754" name="Google Shape;3754;p317"/>
          <p:cNvPicPr preferRelativeResize="0"/>
          <p:nvPr/>
        </p:nvPicPr>
        <p:blipFill rotWithShape="1">
          <a:blip r:embed="rId3">
            <a:alphaModFix/>
          </a:blip>
          <a:srcRect b="0" l="0" r="0" t="0"/>
          <a:stretch/>
        </p:blipFill>
        <p:spPr>
          <a:xfrm>
            <a:off x="4809961" y="1533667"/>
            <a:ext cx="548775" cy="548762"/>
          </a:xfrm>
          <a:prstGeom prst="rect">
            <a:avLst/>
          </a:prstGeom>
          <a:noFill/>
          <a:ln>
            <a:noFill/>
          </a:ln>
        </p:spPr>
      </p:pic>
      <p:sp>
        <p:nvSpPr>
          <p:cNvPr id="3755" name="Google Shape;3755;p317"/>
          <p:cNvSpPr txBox="1"/>
          <p:nvPr>
            <p:ph idx="6"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9pPr>
          </a:lstStyle>
          <a:p/>
        </p:txBody>
      </p:sp>
      <p:sp>
        <p:nvSpPr>
          <p:cNvPr id="3756" name="Google Shape;3756;p317"/>
          <p:cNvSpPr txBox="1"/>
          <p:nvPr>
            <p:ph type="title"/>
          </p:nvPr>
        </p:nvSpPr>
        <p:spPr>
          <a:xfrm>
            <a:off x="663788" y="82526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1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sp>
        <p:nvSpPr>
          <p:cNvPr id="3757" name="Google Shape;3757;p317"/>
          <p:cNvSpPr txBox="1"/>
          <p:nvPr>
            <p:ph idx="7" type="subTitle"/>
          </p:nvPr>
        </p:nvSpPr>
        <p:spPr>
          <a:xfrm>
            <a:off x="663844" y="1240163"/>
            <a:ext cx="7816500" cy="2190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Tree>
  </p:cSld>
  <p:clrMapOvr>
    <a:masterClrMapping/>
  </p:clrMapOvr>
</p:sldLayout>
</file>

<file path=ppt/slideLayouts/slideLayout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quote large">
  <p:cSld name="CUSTOM_4_7">
    <p:spTree>
      <p:nvGrpSpPr>
        <p:cNvPr id="3758" name="Shape 3758"/>
        <p:cNvGrpSpPr/>
        <p:nvPr/>
      </p:nvGrpSpPr>
      <p:grpSpPr>
        <a:xfrm>
          <a:off x="0" y="0"/>
          <a:ext cx="0" cy="0"/>
          <a:chOff x="0" y="0"/>
          <a:chExt cx="0" cy="0"/>
        </a:xfrm>
      </p:grpSpPr>
      <p:sp>
        <p:nvSpPr>
          <p:cNvPr id="3759" name="Google Shape;3759;p318"/>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p:txBody>
      </p:sp>
      <p:cxnSp>
        <p:nvCxnSpPr>
          <p:cNvPr id="3760" name="Google Shape;3760;p318"/>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3761" name="Google Shape;3761;p318"/>
          <p:cNvCxnSpPr/>
          <p:nvPr/>
        </p:nvCxnSpPr>
        <p:spPr>
          <a:xfrm rot="10800000">
            <a:off x="335825" y="4801200"/>
            <a:ext cx="0" cy="342300"/>
          </a:xfrm>
          <a:prstGeom prst="straightConnector1">
            <a:avLst/>
          </a:prstGeom>
          <a:noFill/>
          <a:ln cap="flat" cmpd="sng" w="9525">
            <a:solidFill>
              <a:schemeClr val="accent1"/>
            </a:solidFill>
            <a:prstDash val="solid"/>
            <a:round/>
            <a:headEnd len="med" w="med" type="none"/>
            <a:tailEnd len="med" w="med" type="none"/>
          </a:ln>
        </p:spPr>
      </p:cxnSp>
      <p:sp>
        <p:nvSpPr>
          <p:cNvPr id="3762" name="Google Shape;3762;p318"/>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3763" name="Google Shape;3763;p318"/>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3764" name="Google Shape;3764;p318"/>
          <p:cNvSpPr txBox="1"/>
          <p:nvPr>
            <p:ph idx="2" type="subTitle"/>
          </p:nvPr>
        </p:nvSpPr>
        <p:spPr>
          <a:xfrm>
            <a:off x="663788" y="4627163"/>
            <a:ext cx="6001800" cy="4200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
        <p:nvSpPr>
          <p:cNvPr id="3765" name="Google Shape;3765;p318"/>
          <p:cNvSpPr txBox="1"/>
          <p:nvPr>
            <p:ph type="title"/>
          </p:nvPr>
        </p:nvSpPr>
        <p:spPr>
          <a:xfrm>
            <a:off x="3349163" y="1091531"/>
            <a:ext cx="5043600" cy="24003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None/>
              <a:defRPr sz="2000"/>
            </a:lvl1pPr>
            <a:lvl2pPr lvl="1" rtl="0">
              <a:lnSpc>
                <a:spcPct val="115000"/>
              </a:lnSpc>
              <a:spcBef>
                <a:spcPts val="0"/>
              </a:spcBef>
              <a:spcAft>
                <a:spcPts val="0"/>
              </a:spcAft>
              <a:buNone/>
              <a:defRPr sz="2000"/>
            </a:lvl2pPr>
            <a:lvl3pPr lvl="2" rtl="0">
              <a:lnSpc>
                <a:spcPct val="115000"/>
              </a:lnSpc>
              <a:spcBef>
                <a:spcPts val="0"/>
              </a:spcBef>
              <a:spcAft>
                <a:spcPts val="0"/>
              </a:spcAft>
              <a:buNone/>
              <a:defRPr sz="2000"/>
            </a:lvl3pPr>
            <a:lvl4pPr lvl="3" rtl="0">
              <a:lnSpc>
                <a:spcPct val="115000"/>
              </a:lnSpc>
              <a:spcBef>
                <a:spcPts val="0"/>
              </a:spcBef>
              <a:spcAft>
                <a:spcPts val="0"/>
              </a:spcAft>
              <a:buNone/>
              <a:defRPr sz="2000"/>
            </a:lvl4pPr>
            <a:lvl5pPr lvl="4" rtl="0">
              <a:lnSpc>
                <a:spcPct val="115000"/>
              </a:lnSpc>
              <a:spcBef>
                <a:spcPts val="0"/>
              </a:spcBef>
              <a:spcAft>
                <a:spcPts val="0"/>
              </a:spcAft>
              <a:buNone/>
              <a:defRPr sz="2000"/>
            </a:lvl5pPr>
            <a:lvl6pPr lvl="5" rtl="0">
              <a:lnSpc>
                <a:spcPct val="115000"/>
              </a:lnSpc>
              <a:spcBef>
                <a:spcPts val="0"/>
              </a:spcBef>
              <a:spcAft>
                <a:spcPts val="0"/>
              </a:spcAft>
              <a:buNone/>
              <a:defRPr sz="2000"/>
            </a:lvl6pPr>
            <a:lvl7pPr lvl="6" rtl="0">
              <a:lnSpc>
                <a:spcPct val="115000"/>
              </a:lnSpc>
              <a:spcBef>
                <a:spcPts val="0"/>
              </a:spcBef>
              <a:spcAft>
                <a:spcPts val="0"/>
              </a:spcAft>
              <a:buNone/>
              <a:defRPr sz="2000"/>
            </a:lvl7pPr>
            <a:lvl8pPr lvl="7" rtl="0">
              <a:lnSpc>
                <a:spcPct val="115000"/>
              </a:lnSpc>
              <a:spcBef>
                <a:spcPts val="0"/>
              </a:spcBef>
              <a:spcAft>
                <a:spcPts val="0"/>
              </a:spcAft>
              <a:buNone/>
              <a:defRPr sz="2000"/>
            </a:lvl8pPr>
            <a:lvl9pPr lvl="8" rtl="0">
              <a:lnSpc>
                <a:spcPct val="115000"/>
              </a:lnSpc>
              <a:spcBef>
                <a:spcPts val="0"/>
              </a:spcBef>
              <a:spcAft>
                <a:spcPts val="0"/>
              </a:spcAft>
              <a:buNone/>
              <a:defRPr sz="2000"/>
            </a:lvl9pPr>
          </a:lstStyle>
          <a:p/>
        </p:txBody>
      </p:sp>
      <p:sp>
        <p:nvSpPr>
          <p:cNvPr id="3766" name="Google Shape;3766;p318"/>
          <p:cNvSpPr txBox="1"/>
          <p:nvPr>
            <p:ph idx="3" type="subTitle"/>
          </p:nvPr>
        </p:nvSpPr>
        <p:spPr>
          <a:xfrm>
            <a:off x="3349200" y="3777544"/>
            <a:ext cx="3073200" cy="319500"/>
          </a:xfrm>
          <a:prstGeom prst="rect">
            <a:avLst/>
          </a:prstGeom>
        </p:spPr>
        <p:txBody>
          <a:bodyPr anchorCtr="0" anchor="t" bIns="0" lIns="0" spcFirstLastPara="1" rIns="0" wrap="square" tIns="0">
            <a:noAutofit/>
          </a:bodyPr>
          <a:lstStyle>
            <a:lvl1pPr lvl="0" rtl="0">
              <a:lnSpc>
                <a:spcPct val="114000"/>
              </a:lnSpc>
              <a:spcBef>
                <a:spcPts val="0"/>
              </a:spcBef>
              <a:spcAft>
                <a:spcPts val="0"/>
              </a:spcAft>
              <a:buNone/>
              <a:defRPr sz="1100"/>
            </a:lvl1pPr>
            <a:lvl2pPr lvl="1" rtl="0">
              <a:lnSpc>
                <a:spcPct val="114000"/>
              </a:lnSpc>
              <a:spcBef>
                <a:spcPts val="0"/>
              </a:spcBef>
              <a:spcAft>
                <a:spcPts val="0"/>
              </a:spcAft>
              <a:buNone/>
              <a:defRPr sz="1100"/>
            </a:lvl2pPr>
            <a:lvl3pPr lvl="2" rtl="0">
              <a:lnSpc>
                <a:spcPct val="114000"/>
              </a:lnSpc>
              <a:spcBef>
                <a:spcPts val="0"/>
              </a:spcBef>
              <a:spcAft>
                <a:spcPts val="0"/>
              </a:spcAft>
              <a:buNone/>
              <a:defRPr sz="1100"/>
            </a:lvl3pPr>
            <a:lvl4pPr lvl="3" rtl="0">
              <a:lnSpc>
                <a:spcPct val="114000"/>
              </a:lnSpc>
              <a:spcBef>
                <a:spcPts val="0"/>
              </a:spcBef>
              <a:spcAft>
                <a:spcPts val="0"/>
              </a:spcAft>
              <a:buNone/>
              <a:defRPr sz="1100"/>
            </a:lvl4pPr>
            <a:lvl5pPr lvl="4" rtl="0">
              <a:lnSpc>
                <a:spcPct val="114000"/>
              </a:lnSpc>
              <a:spcBef>
                <a:spcPts val="0"/>
              </a:spcBef>
              <a:spcAft>
                <a:spcPts val="0"/>
              </a:spcAft>
              <a:buNone/>
              <a:defRPr sz="1100"/>
            </a:lvl5pPr>
            <a:lvl6pPr lvl="5" rtl="0">
              <a:lnSpc>
                <a:spcPct val="114000"/>
              </a:lnSpc>
              <a:spcBef>
                <a:spcPts val="0"/>
              </a:spcBef>
              <a:spcAft>
                <a:spcPts val="0"/>
              </a:spcAft>
              <a:buNone/>
              <a:defRPr sz="1100"/>
            </a:lvl6pPr>
            <a:lvl7pPr lvl="6" rtl="0">
              <a:lnSpc>
                <a:spcPct val="114000"/>
              </a:lnSpc>
              <a:spcBef>
                <a:spcPts val="0"/>
              </a:spcBef>
              <a:spcAft>
                <a:spcPts val="0"/>
              </a:spcAft>
              <a:buNone/>
              <a:defRPr sz="1100"/>
            </a:lvl7pPr>
            <a:lvl8pPr lvl="7" rtl="0">
              <a:lnSpc>
                <a:spcPct val="114000"/>
              </a:lnSpc>
              <a:spcBef>
                <a:spcPts val="0"/>
              </a:spcBef>
              <a:spcAft>
                <a:spcPts val="0"/>
              </a:spcAft>
              <a:buNone/>
              <a:defRPr sz="1100"/>
            </a:lvl8pPr>
            <a:lvl9pPr lvl="8" rtl="0">
              <a:lnSpc>
                <a:spcPct val="114000"/>
              </a:lnSpc>
              <a:spcBef>
                <a:spcPts val="0"/>
              </a:spcBef>
              <a:spcAft>
                <a:spcPts val="0"/>
              </a:spcAft>
              <a:buNone/>
              <a:defRPr sz="1100"/>
            </a:lvl9pPr>
          </a:lstStyle>
          <a:p/>
        </p:txBody>
      </p:sp>
      <p:pic>
        <p:nvPicPr>
          <p:cNvPr id="3767" name="Google Shape;3767;p318"/>
          <p:cNvPicPr preferRelativeResize="0"/>
          <p:nvPr/>
        </p:nvPicPr>
        <p:blipFill rotWithShape="1">
          <a:blip r:embed="rId3">
            <a:alphaModFix/>
          </a:blip>
          <a:srcRect b="0" l="0" r="0" t="0"/>
          <a:stretch/>
        </p:blipFill>
        <p:spPr>
          <a:xfrm>
            <a:off x="2564587" y="973839"/>
            <a:ext cx="548775" cy="548762"/>
          </a:xfrm>
          <a:prstGeom prst="rect">
            <a:avLst/>
          </a:prstGeom>
          <a:noFill/>
          <a:ln>
            <a:noFill/>
          </a:ln>
        </p:spPr>
      </p:pic>
    </p:spTree>
  </p:cSld>
  <p:clrMapOvr>
    <a:masterClrMapping/>
  </p:clrMapOvr>
</p:sldLayout>
</file>

<file path=ppt/slideLayouts/slideLayout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wo by two">
  <p:cSld name="CUSTOM_4_6">
    <p:spTree>
      <p:nvGrpSpPr>
        <p:cNvPr id="3768" name="Shape 3768"/>
        <p:cNvGrpSpPr/>
        <p:nvPr/>
      </p:nvGrpSpPr>
      <p:grpSpPr>
        <a:xfrm>
          <a:off x="0" y="0"/>
          <a:ext cx="0" cy="0"/>
          <a:chOff x="0" y="0"/>
          <a:chExt cx="0" cy="0"/>
        </a:xfrm>
      </p:grpSpPr>
      <p:cxnSp>
        <p:nvCxnSpPr>
          <p:cNvPr id="3769" name="Google Shape;3769;p319"/>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3770" name="Google Shape;3770;p319"/>
          <p:cNvCxnSpPr/>
          <p:nvPr/>
        </p:nvCxnSpPr>
        <p:spPr>
          <a:xfrm rot="10800000">
            <a:off x="335825" y="4801200"/>
            <a:ext cx="0" cy="342300"/>
          </a:xfrm>
          <a:prstGeom prst="straightConnector1">
            <a:avLst/>
          </a:prstGeom>
          <a:noFill/>
          <a:ln cap="flat" cmpd="sng" w="9525">
            <a:solidFill>
              <a:schemeClr val="accent1"/>
            </a:solidFill>
            <a:prstDash val="solid"/>
            <a:round/>
            <a:headEnd len="med" w="med" type="none"/>
            <a:tailEnd len="med" w="med" type="none"/>
          </a:ln>
        </p:spPr>
      </p:cxnSp>
      <p:sp>
        <p:nvSpPr>
          <p:cNvPr id="3771" name="Google Shape;3771;p319"/>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3772" name="Google Shape;3772;p319"/>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3773" name="Google Shape;3773;p319"/>
          <p:cNvSpPr txBox="1"/>
          <p:nvPr>
            <p:ph idx="1" type="subTitle"/>
          </p:nvPr>
        </p:nvSpPr>
        <p:spPr>
          <a:xfrm>
            <a:off x="663788" y="4627163"/>
            <a:ext cx="6001800" cy="4200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
        <p:nvSpPr>
          <p:cNvPr id="3774" name="Google Shape;3774;p319"/>
          <p:cNvSpPr txBox="1"/>
          <p:nvPr>
            <p:ph idx="2" type="subTitle"/>
          </p:nvPr>
        </p:nvSpPr>
        <p:spPr>
          <a:xfrm>
            <a:off x="5141316" y="2091075"/>
            <a:ext cx="2634000" cy="795600"/>
          </a:xfrm>
          <a:prstGeom prst="rect">
            <a:avLst/>
          </a:prstGeom>
        </p:spPr>
        <p:txBody>
          <a:bodyPr anchorCtr="0" anchor="t" bIns="0" lIns="0" spcFirstLastPara="1" rIns="0" wrap="square" tIns="0">
            <a:noAutofit/>
          </a:bodyPr>
          <a:lstStyle>
            <a:lvl1pPr lvl="0" rtl="0">
              <a:spcBef>
                <a:spcPts val="0"/>
              </a:spcBef>
              <a:spcAft>
                <a:spcPts val="0"/>
              </a:spcAft>
              <a:buNone/>
              <a:defRPr sz="1100"/>
            </a:lvl1pPr>
            <a:lvl2pPr lvl="1" rtl="0">
              <a:spcBef>
                <a:spcPts val="400"/>
              </a:spcBef>
              <a:spcAft>
                <a:spcPts val="0"/>
              </a:spcAft>
              <a:buNone/>
              <a:defRPr sz="1100"/>
            </a:lvl2pPr>
            <a:lvl3pPr lvl="2" rtl="0">
              <a:spcBef>
                <a:spcPts val="400"/>
              </a:spcBef>
              <a:spcAft>
                <a:spcPts val="0"/>
              </a:spcAft>
              <a:buNone/>
              <a:defRPr sz="1100"/>
            </a:lvl3pPr>
            <a:lvl4pPr lvl="3" rtl="0">
              <a:spcBef>
                <a:spcPts val="400"/>
              </a:spcBef>
              <a:spcAft>
                <a:spcPts val="0"/>
              </a:spcAft>
              <a:buNone/>
              <a:defRPr sz="1100"/>
            </a:lvl4pPr>
            <a:lvl5pPr lvl="4" rtl="0">
              <a:spcBef>
                <a:spcPts val="400"/>
              </a:spcBef>
              <a:spcAft>
                <a:spcPts val="0"/>
              </a:spcAft>
              <a:buNone/>
              <a:defRPr sz="1100"/>
            </a:lvl5pPr>
            <a:lvl6pPr lvl="5" rtl="0">
              <a:spcBef>
                <a:spcPts val="400"/>
              </a:spcBef>
              <a:spcAft>
                <a:spcPts val="0"/>
              </a:spcAft>
              <a:buNone/>
              <a:defRPr sz="1100"/>
            </a:lvl6pPr>
            <a:lvl7pPr lvl="6" rtl="0">
              <a:spcBef>
                <a:spcPts val="400"/>
              </a:spcBef>
              <a:spcAft>
                <a:spcPts val="0"/>
              </a:spcAft>
              <a:buNone/>
              <a:defRPr sz="1100"/>
            </a:lvl7pPr>
            <a:lvl8pPr lvl="7" rtl="0">
              <a:spcBef>
                <a:spcPts val="400"/>
              </a:spcBef>
              <a:spcAft>
                <a:spcPts val="0"/>
              </a:spcAft>
              <a:buNone/>
              <a:defRPr sz="1100"/>
            </a:lvl8pPr>
            <a:lvl9pPr lvl="8" rtl="0">
              <a:spcBef>
                <a:spcPts val="400"/>
              </a:spcBef>
              <a:spcAft>
                <a:spcPts val="400"/>
              </a:spcAft>
              <a:buNone/>
              <a:defRPr sz="1100"/>
            </a:lvl9pPr>
          </a:lstStyle>
          <a:p/>
        </p:txBody>
      </p:sp>
      <p:sp>
        <p:nvSpPr>
          <p:cNvPr id="3775" name="Google Shape;3775;p319"/>
          <p:cNvSpPr txBox="1"/>
          <p:nvPr>
            <p:ph idx="3" type="subTitle"/>
          </p:nvPr>
        </p:nvSpPr>
        <p:spPr>
          <a:xfrm>
            <a:off x="5141311" y="1764713"/>
            <a:ext cx="2634000" cy="2844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1pPr>
            <a:lvl2pPr lvl="1"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2pPr>
            <a:lvl3pPr lvl="2"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3pPr>
            <a:lvl4pPr lvl="3"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4pPr>
            <a:lvl5pPr lvl="4"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5pPr>
            <a:lvl6pPr lvl="5"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6pPr>
            <a:lvl7pPr lvl="6"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7pPr>
            <a:lvl8pPr lvl="7"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8pPr>
            <a:lvl9pPr lvl="8"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9pPr>
          </a:lstStyle>
          <a:p/>
        </p:txBody>
      </p:sp>
      <p:sp>
        <p:nvSpPr>
          <p:cNvPr id="3776" name="Google Shape;3776;p319"/>
          <p:cNvSpPr txBox="1"/>
          <p:nvPr>
            <p:ph idx="4" type="subTitle"/>
          </p:nvPr>
        </p:nvSpPr>
        <p:spPr>
          <a:xfrm>
            <a:off x="5141316" y="3325781"/>
            <a:ext cx="2634000" cy="795600"/>
          </a:xfrm>
          <a:prstGeom prst="rect">
            <a:avLst/>
          </a:prstGeom>
        </p:spPr>
        <p:txBody>
          <a:bodyPr anchorCtr="0" anchor="t" bIns="0" lIns="0" spcFirstLastPara="1" rIns="0" wrap="square" tIns="0">
            <a:noAutofit/>
          </a:bodyPr>
          <a:lstStyle>
            <a:lvl1pPr lvl="0" rtl="0">
              <a:spcBef>
                <a:spcPts val="0"/>
              </a:spcBef>
              <a:spcAft>
                <a:spcPts val="0"/>
              </a:spcAft>
              <a:buNone/>
              <a:defRPr sz="1100"/>
            </a:lvl1pPr>
            <a:lvl2pPr lvl="1" rtl="0">
              <a:spcBef>
                <a:spcPts val="400"/>
              </a:spcBef>
              <a:spcAft>
                <a:spcPts val="0"/>
              </a:spcAft>
              <a:buNone/>
              <a:defRPr sz="1100"/>
            </a:lvl2pPr>
            <a:lvl3pPr lvl="2" rtl="0">
              <a:spcBef>
                <a:spcPts val="400"/>
              </a:spcBef>
              <a:spcAft>
                <a:spcPts val="0"/>
              </a:spcAft>
              <a:buNone/>
              <a:defRPr sz="1100"/>
            </a:lvl3pPr>
            <a:lvl4pPr lvl="3" rtl="0">
              <a:spcBef>
                <a:spcPts val="400"/>
              </a:spcBef>
              <a:spcAft>
                <a:spcPts val="0"/>
              </a:spcAft>
              <a:buNone/>
              <a:defRPr sz="1100"/>
            </a:lvl4pPr>
            <a:lvl5pPr lvl="4" rtl="0">
              <a:spcBef>
                <a:spcPts val="400"/>
              </a:spcBef>
              <a:spcAft>
                <a:spcPts val="0"/>
              </a:spcAft>
              <a:buNone/>
              <a:defRPr sz="1100"/>
            </a:lvl5pPr>
            <a:lvl6pPr lvl="5" rtl="0">
              <a:spcBef>
                <a:spcPts val="400"/>
              </a:spcBef>
              <a:spcAft>
                <a:spcPts val="0"/>
              </a:spcAft>
              <a:buNone/>
              <a:defRPr sz="1100"/>
            </a:lvl6pPr>
            <a:lvl7pPr lvl="6" rtl="0">
              <a:spcBef>
                <a:spcPts val="400"/>
              </a:spcBef>
              <a:spcAft>
                <a:spcPts val="0"/>
              </a:spcAft>
              <a:buNone/>
              <a:defRPr sz="1100"/>
            </a:lvl7pPr>
            <a:lvl8pPr lvl="7" rtl="0">
              <a:spcBef>
                <a:spcPts val="400"/>
              </a:spcBef>
              <a:spcAft>
                <a:spcPts val="0"/>
              </a:spcAft>
              <a:buNone/>
              <a:defRPr sz="1100"/>
            </a:lvl8pPr>
            <a:lvl9pPr lvl="8" rtl="0">
              <a:spcBef>
                <a:spcPts val="400"/>
              </a:spcBef>
              <a:spcAft>
                <a:spcPts val="400"/>
              </a:spcAft>
              <a:buNone/>
              <a:defRPr sz="1100"/>
            </a:lvl9pPr>
          </a:lstStyle>
          <a:p/>
        </p:txBody>
      </p:sp>
      <p:sp>
        <p:nvSpPr>
          <p:cNvPr id="3777" name="Google Shape;3777;p319"/>
          <p:cNvSpPr txBox="1"/>
          <p:nvPr>
            <p:ph idx="5" type="subTitle"/>
          </p:nvPr>
        </p:nvSpPr>
        <p:spPr>
          <a:xfrm>
            <a:off x="5141311" y="2999419"/>
            <a:ext cx="2634000" cy="2844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1pPr>
            <a:lvl2pPr lvl="1"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2pPr>
            <a:lvl3pPr lvl="2"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3pPr>
            <a:lvl4pPr lvl="3"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4pPr>
            <a:lvl5pPr lvl="4"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5pPr>
            <a:lvl6pPr lvl="5"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6pPr>
            <a:lvl7pPr lvl="6"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7pPr>
            <a:lvl8pPr lvl="7"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8pPr>
            <a:lvl9pPr lvl="8"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9pPr>
          </a:lstStyle>
          <a:p/>
        </p:txBody>
      </p:sp>
      <p:sp>
        <p:nvSpPr>
          <p:cNvPr id="3778" name="Google Shape;3778;p319"/>
          <p:cNvSpPr txBox="1"/>
          <p:nvPr>
            <p:ph idx="6" type="subTitle"/>
          </p:nvPr>
        </p:nvSpPr>
        <p:spPr>
          <a:xfrm>
            <a:off x="1563469" y="2091075"/>
            <a:ext cx="2634000" cy="795600"/>
          </a:xfrm>
          <a:prstGeom prst="rect">
            <a:avLst/>
          </a:prstGeom>
        </p:spPr>
        <p:txBody>
          <a:bodyPr anchorCtr="0" anchor="t" bIns="0" lIns="0" spcFirstLastPara="1" rIns="0" wrap="square" tIns="0">
            <a:noAutofit/>
          </a:bodyPr>
          <a:lstStyle>
            <a:lvl1pPr lvl="0" rtl="0">
              <a:spcBef>
                <a:spcPts val="0"/>
              </a:spcBef>
              <a:spcAft>
                <a:spcPts val="0"/>
              </a:spcAft>
              <a:buNone/>
              <a:defRPr sz="1100"/>
            </a:lvl1pPr>
            <a:lvl2pPr lvl="1" rtl="0">
              <a:spcBef>
                <a:spcPts val="400"/>
              </a:spcBef>
              <a:spcAft>
                <a:spcPts val="0"/>
              </a:spcAft>
              <a:buNone/>
              <a:defRPr sz="1100"/>
            </a:lvl2pPr>
            <a:lvl3pPr lvl="2" rtl="0">
              <a:spcBef>
                <a:spcPts val="400"/>
              </a:spcBef>
              <a:spcAft>
                <a:spcPts val="0"/>
              </a:spcAft>
              <a:buNone/>
              <a:defRPr sz="1100"/>
            </a:lvl3pPr>
            <a:lvl4pPr lvl="3" rtl="0">
              <a:spcBef>
                <a:spcPts val="400"/>
              </a:spcBef>
              <a:spcAft>
                <a:spcPts val="0"/>
              </a:spcAft>
              <a:buNone/>
              <a:defRPr sz="1100"/>
            </a:lvl4pPr>
            <a:lvl5pPr lvl="4" rtl="0">
              <a:spcBef>
                <a:spcPts val="400"/>
              </a:spcBef>
              <a:spcAft>
                <a:spcPts val="0"/>
              </a:spcAft>
              <a:buNone/>
              <a:defRPr sz="1100"/>
            </a:lvl5pPr>
            <a:lvl6pPr lvl="5" rtl="0">
              <a:spcBef>
                <a:spcPts val="400"/>
              </a:spcBef>
              <a:spcAft>
                <a:spcPts val="0"/>
              </a:spcAft>
              <a:buNone/>
              <a:defRPr sz="1100"/>
            </a:lvl6pPr>
            <a:lvl7pPr lvl="6" rtl="0">
              <a:spcBef>
                <a:spcPts val="400"/>
              </a:spcBef>
              <a:spcAft>
                <a:spcPts val="0"/>
              </a:spcAft>
              <a:buNone/>
              <a:defRPr sz="1100"/>
            </a:lvl7pPr>
            <a:lvl8pPr lvl="7" rtl="0">
              <a:spcBef>
                <a:spcPts val="400"/>
              </a:spcBef>
              <a:spcAft>
                <a:spcPts val="0"/>
              </a:spcAft>
              <a:buNone/>
              <a:defRPr sz="1100"/>
            </a:lvl8pPr>
            <a:lvl9pPr lvl="8" rtl="0">
              <a:spcBef>
                <a:spcPts val="400"/>
              </a:spcBef>
              <a:spcAft>
                <a:spcPts val="400"/>
              </a:spcAft>
              <a:buNone/>
              <a:defRPr sz="1100"/>
            </a:lvl9pPr>
          </a:lstStyle>
          <a:p/>
        </p:txBody>
      </p:sp>
      <p:sp>
        <p:nvSpPr>
          <p:cNvPr id="3779" name="Google Shape;3779;p319"/>
          <p:cNvSpPr txBox="1"/>
          <p:nvPr>
            <p:ph idx="7" type="subTitle"/>
          </p:nvPr>
        </p:nvSpPr>
        <p:spPr>
          <a:xfrm>
            <a:off x="1563450" y="1764713"/>
            <a:ext cx="2634000" cy="2844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1pPr>
            <a:lvl2pPr lvl="1"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2pPr>
            <a:lvl3pPr lvl="2"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3pPr>
            <a:lvl4pPr lvl="3"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4pPr>
            <a:lvl5pPr lvl="4"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5pPr>
            <a:lvl6pPr lvl="5"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6pPr>
            <a:lvl7pPr lvl="6"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7pPr>
            <a:lvl8pPr lvl="7"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8pPr>
            <a:lvl9pPr lvl="8"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9pPr>
          </a:lstStyle>
          <a:p/>
        </p:txBody>
      </p:sp>
      <p:sp>
        <p:nvSpPr>
          <p:cNvPr id="3780" name="Google Shape;3780;p319"/>
          <p:cNvSpPr txBox="1"/>
          <p:nvPr>
            <p:ph idx="8" type="subTitle"/>
          </p:nvPr>
        </p:nvSpPr>
        <p:spPr>
          <a:xfrm>
            <a:off x="1563469" y="3325781"/>
            <a:ext cx="2634000" cy="795600"/>
          </a:xfrm>
          <a:prstGeom prst="rect">
            <a:avLst/>
          </a:prstGeom>
        </p:spPr>
        <p:txBody>
          <a:bodyPr anchorCtr="0" anchor="t" bIns="0" lIns="0" spcFirstLastPara="1" rIns="0" wrap="square" tIns="0">
            <a:noAutofit/>
          </a:bodyPr>
          <a:lstStyle>
            <a:lvl1pPr lvl="0" rtl="0">
              <a:spcBef>
                <a:spcPts val="0"/>
              </a:spcBef>
              <a:spcAft>
                <a:spcPts val="0"/>
              </a:spcAft>
              <a:buNone/>
              <a:defRPr sz="1100"/>
            </a:lvl1pPr>
            <a:lvl2pPr lvl="1" rtl="0">
              <a:spcBef>
                <a:spcPts val="400"/>
              </a:spcBef>
              <a:spcAft>
                <a:spcPts val="0"/>
              </a:spcAft>
              <a:buNone/>
              <a:defRPr sz="1100"/>
            </a:lvl2pPr>
            <a:lvl3pPr lvl="2" rtl="0">
              <a:spcBef>
                <a:spcPts val="400"/>
              </a:spcBef>
              <a:spcAft>
                <a:spcPts val="0"/>
              </a:spcAft>
              <a:buNone/>
              <a:defRPr sz="1100"/>
            </a:lvl3pPr>
            <a:lvl4pPr lvl="3" rtl="0">
              <a:spcBef>
                <a:spcPts val="400"/>
              </a:spcBef>
              <a:spcAft>
                <a:spcPts val="0"/>
              </a:spcAft>
              <a:buNone/>
              <a:defRPr sz="1100"/>
            </a:lvl4pPr>
            <a:lvl5pPr lvl="4" rtl="0">
              <a:spcBef>
                <a:spcPts val="400"/>
              </a:spcBef>
              <a:spcAft>
                <a:spcPts val="0"/>
              </a:spcAft>
              <a:buNone/>
              <a:defRPr sz="1100"/>
            </a:lvl5pPr>
            <a:lvl6pPr lvl="5" rtl="0">
              <a:spcBef>
                <a:spcPts val="400"/>
              </a:spcBef>
              <a:spcAft>
                <a:spcPts val="0"/>
              </a:spcAft>
              <a:buNone/>
              <a:defRPr sz="1100"/>
            </a:lvl6pPr>
            <a:lvl7pPr lvl="6" rtl="0">
              <a:spcBef>
                <a:spcPts val="400"/>
              </a:spcBef>
              <a:spcAft>
                <a:spcPts val="0"/>
              </a:spcAft>
              <a:buNone/>
              <a:defRPr sz="1100"/>
            </a:lvl7pPr>
            <a:lvl8pPr lvl="7" rtl="0">
              <a:spcBef>
                <a:spcPts val="400"/>
              </a:spcBef>
              <a:spcAft>
                <a:spcPts val="0"/>
              </a:spcAft>
              <a:buNone/>
              <a:defRPr sz="1100"/>
            </a:lvl8pPr>
            <a:lvl9pPr lvl="8" rtl="0">
              <a:spcBef>
                <a:spcPts val="400"/>
              </a:spcBef>
              <a:spcAft>
                <a:spcPts val="400"/>
              </a:spcAft>
              <a:buNone/>
              <a:defRPr sz="1100"/>
            </a:lvl9pPr>
          </a:lstStyle>
          <a:p/>
        </p:txBody>
      </p:sp>
      <p:sp>
        <p:nvSpPr>
          <p:cNvPr id="3781" name="Google Shape;3781;p319"/>
          <p:cNvSpPr txBox="1"/>
          <p:nvPr>
            <p:ph idx="9" type="subTitle"/>
          </p:nvPr>
        </p:nvSpPr>
        <p:spPr>
          <a:xfrm>
            <a:off x="1563450" y="2999419"/>
            <a:ext cx="2634000" cy="2844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1pPr>
            <a:lvl2pPr lvl="1"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2pPr>
            <a:lvl3pPr lvl="2"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3pPr>
            <a:lvl4pPr lvl="3"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4pPr>
            <a:lvl5pPr lvl="4"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5pPr>
            <a:lvl6pPr lvl="5"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6pPr>
            <a:lvl7pPr lvl="6"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7pPr>
            <a:lvl8pPr lvl="7"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8pPr>
            <a:lvl9pPr lvl="8"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9pPr>
          </a:lstStyle>
          <a:p/>
        </p:txBody>
      </p:sp>
      <p:sp>
        <p:nvSpPr>
          <p:cNvPr id="3782" name="Google Shape;3782;p319"/>
          <p:cNvSpPr txBox="1"/>
          <p:nvPr>
            <p:ph idx="13"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9pPr>
          </a:lstStyle>
          <a:p/>
        </p:txBody>
      </p:sp>
      <p:sp>
        <p:nvSpPr>
          <p:cNvPr id="3783" name="Google Shape;3783;p319"/>
          <p:cNvSpPr txBox="1"/>
          <p:nvPr>
            <p:ph type="title"/>
          </p:nvPr>
        </p:nvSpPr>
        <p:spPr>
          <a:xfrm>
            <a:off x="663788" y="82526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1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sp>
        <p:nvSpPr>
          <p:cNvPr id="3784" name="Google Shape;3784;p319"/>
          <p:cNvSpPr txBox="1"/>
          <p:nvPr>
            <p:ph idx="14" type="subTitle"/>
          </p:nvPr>
        </p:nvSpPr>
        <p:spPr>
          <a:xfrm>
            <a:off x="663844" y="1240163"/>
            <a:ext cx="7816500" cy="2190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Tree>
  </p:cSld>
  <p:clrMapOvr>
    <a:masterClrMapping/>
  </p:clrMapOvr>
</p:sldLayout>
</file>

<file path=ppt/slideLayouts/slideLayout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four column">
  <p:cSld name="CUSTOM_4_5">
    <p:spTree>
      <p:nvGrpSpPr>
        <p:cNvPr id="3785" name="Shape 3785"/>
        <p:cNvGrpSpPr/>
        <p:nvPr/>
      </p:nvGrpSpPr>
      <p:grpSpPr>
        <a:xfrm>
          <a:off x="0" y="0"/>
          <a:ext cx="0" cy="0"/>
          <a:chOff x="0" y="0"/>
          <a:chExt cx="0" cy="0"/>
        </a:xfrm>
      </p:grpSpPr>
      <p:cxnSp>
        <p:nvCxnSpPr>
          <p:cNvPr id="3786" name="Google Shape;3786;p320"/>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3787" name="Google Shape;3787;p320"/>
          <p:cNvCxnSpPr/>
          <p:nvPr/>
        </p:nvCxnSpPr>
        <p:spPr>
          <a:xfrm rot="10800000">
            <a:off x="335825" y="4801200"/>
            <a:ext cx="0" cy="342300"/>
          </a:xfrm>
          <a:prstGeom prst="straightConnector1">
            <a:avLst/>
          </a:prstGeom>
          <a:noFill/>
          <a:ln cap="flat" cmpd="sng" w="9525">
            <a:solidFill>
              <a:schemeClr val="accent1"/>
            </a:solidFill>
            <a:prstDash val="solid"/>
            <a:round/>
            <a:headEnd len="med" w="med" type="none"/>
            <a:tailEnd len="med" w="med" type="none"/>
          </a:ln>
        </p:spPr>
      </p:cxnSp>
      <p:sp>
        <p:nvSpPr>
          <p:cNvPr id="3788" name="Google Shape;3788;p320"/>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3789" name="Google Shape;3789;p320"/>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3790" name="Google Shape;3790;p320"/>
          <p:cNvSpPr txBox="1"/>
          <p:nvPr>
            <p:ph idx="1" type="subTitle"/>
          </p:nvPr>
        </p:nvSpPr>
        <p:spPr>
          <a:xfrm>
            <a:off x="663788" y="4627163"/>
            <a:ext cx="6001800" cy="4200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cxnSp>
        <p:nvCxnSpPr>
          <p:cNvPr id="3791" name="Google Shape;3791;p320"/>
          <p:cNvCxnSpPr/>
          <p:nvPr/>
        </p:nvCxnSpPr>
        <p:spPr>
          <a:xfrm>
            <a:off x="2562438" y="2758500"/>
            <a:ext cx="0" cy="1145700"/>
          </a:xfrm>
          <a:prstGeom prst="straightConnector1">
            <a:avLst/>
          </a:prstGeom>
          <a:noFill/>
          <a:ln cap="flat" cmpd="sng" w="9525">
            <a:solidFill>
              <a:schemeClr val="dk2"/>
            </a:solidFill>
            <a:prstDash val="dot"/>
            <a:round/>
            <a:headEnd len="med" w="med" type="none"/>
            <a:tailEnd len="med" w="med" type="none"/>
          </a:ln>
        </p:spPr>
      </p:cxnSp>
      <p:cxnSp>
        <p:nvCxnSpPr>
          <p:cNvPr id="3792" name="Google Shape;3792;p320"/>
          <p:cNvCxnSpPr/>
          <p:nvPr/>
        </p:nvCxnSpPr>
        <p:spPr>
          <a:xfrm>
            <a:off x="4572075" y="2758500"/>
            <a:ext cx="0" cy="1145700"/>
          </a:xfrm>
          <a:prstGeom prst="straightConnector1">
            <a:avLst/>
          </a:prstGeom>
          <a:noFill/>
          <a:ln cap="flat" cmpd="sng" w="9525">
            <a:solidFill>
              <a:schemeClr val="dk2"/>
            </a:solidFill>
            <a:prstDash val="dot"/>
            <a:round/>
            <a:headEnd len="med" w="med" type="none"/>
            <a:tailEnd len="med" w="med" type="none"/>
          </a:ln>
        </p:spPr>
      </p:cxnSp>
      <p:cxnSp>
        <p:nvCxnSpPr>
          <p:cNvPr id="3793" name="Google Shape;3793;p320"/>
          <p:cNvCxnSpPr/>
          <p:nvPr/>
        </p:nvCxnSpPr>
        <p:spPr>
          <a:xfrm>
            <a:off x="6581713" y="2758500"/>
            <a:ext cx="0" cy="1145700"/>
          </a:xfrm>
          <a:prstGeom prst="straightConnector1">
            <a:avLst/>
          </a:prstGeom>
          <a:noFill/>
          <a:ln cap="flat" cmpd="sng" w="9525">
            <a:solidFill>
              <a:schemeClr val="dk2"/>
            </a:solidFill>
            <a:prstDash val="dot"/>
            <a:round/>
            <a:headEnd len="med" w="med" type="none"/>
            <a:tailEnd len="med" w="med" type="none"/>
          </a:ln>
        </p:spPr>
      </p:cxnSp>
      <p:sp>
        <p:nvSpPr>
          <p:cNvPr id="3794" name="Google Shape;3794;p320"/>
          <p:cNvSpPr txBox="1"/>
          <p:nvPr>
            <p:ph idx="2" type="subTitle"/>
          </p:nvPr>
        </p:nvSpPr>
        <p:spPr>
          <a:xfrm>
            <a:off x="663806" y="3044625"/>
            <a:ext cx="1787700" cy="795600"/>
          </a:xfrm>
          <a:prstGeom prst="rect">
            <a:avLst/>
          </a:prstGeom>
        </p:spPr>
        <p:txBody>
          <a:bodyPr anchorCtr="0" anchor="t" bIns="0" lIns="0" spcFirstLastPara="1" rIns="0" wrap="square" tIns="0">
            <a:noAutofit/>
          </a:bodyPr>
          <a:lstStyle>
            <a:lvl1pPr lvl="0" rtl="0" algn="ctr">
              <a:spcBef>
                <a:spcPts val="0"/>
              </a:spcBef>
              <a:spcAft>
                <a:spcPts val="0"/>
              </a:spcAft>
              <a:buNone/>
              <a:defRPr sz="1100"/>
            </a:lvl1pPr>
            <a:lvl2pPr lvl="1" rtl="0" algn="ctr">
              <a:spcBef>
                <a:spcPts val="400"/>
              </a:spcBef>
              <a:spcAft>
                <a:spcPts val="0"/>
              </a:spcAft>
              <a:buNone/>
              <a:defRPr sz="1100"/>
            </a:lvl2pPr>
            <a:lvl3pPr lvl="2" rtl="0" algn="ctr">
              <a:spcBef>
                <a:spcPts val="400"/>
              </a:spcBef>
              <a:spcAft>
                <a:spcPts val="0"/>
              </a:spcAft>
              <a:buNone/>
              <a:defRPr sz="1100"/>
            </a:lvl3pPr>
            <a:lvl4pPr lvl="3" rtl="0" algn="ctr">
              <a:spcBef>
                <a:spcPts val="400"/>
              </a:spcBef>
              <a:spcAft>
                <a:spcPts val="0"/>
              </a:spcAft>
              <a:buNone/>
              <a:defRPr sz="1100"/>
            </a:lvl4pPr>
            <a:lvl5pPr lvl="4" rtl="0" algn="ctr">
              <a:spcBef>
                <a:spcPts val="400"/>
              </a:spcBef>
              <a:spcAft>
                <a:spcPts val="0"/>
              </a:spcAft>
              <a:buNone/>
              <a:defRPr sz="1100"/>
            </a:lvl5pPr>
            <a:lvl6pPr lvl="5" rtl="0" algn="ctr">
              <a:spcBef>
                <a:spcPts val="400"/>
              </a:spcBef>
              <a:spcAft>
                <a:spcPts val="0"/>
              </a:spcAft>
              <a:buNone/>
              <a:defRPr sz="1100"/>
            </a:lvl6pPr>
            <a:lvl7pPr lvl="6" rtl="0" algn="ctr">
              <a:spcBef>
                <a:spcPts val="400"/>
              </a:spcBef>
              <a:spcAft>
                <a:spcPts val="0"/>
              </a:spcAft>
              <a:buNone/>
              <a:defRPr sz="1100"/>
            </a:lvl7pPr>
            <a:lvl8pPr lvl="7" rtl="0" algn="ctr">
              <a:spcBef>
                <a:spcPts val="400"/>
              </a:spcBef>
              <a:spcAft>
                <a:spcPts val="0"/>
              </a:spcAft>
              <a:buNone/>
              <a:defRPr sz="1100"/>
            </a:lvl8pPr>
            <a:lvl9pPr lvl="8" rtl="0" algn="ctr">
              <a:spcBef>
                <a:spcPts val="400"/>
              </a:spcBef>
              <a:spcAft>
                <a:spcPts val="400"/>
              </a:spcAft>
              <a:buNone/>
              <a:defRPr sz="1100"/>
            </a:lvl9pPr>
          </a:lstStyle>
          <a:p/>
        </p:txBody>
      </p:sp>
      <p:sp>
        <p:nvSpPr>
          <p:cNvPr id="3795" name="Google Shape;3795;p320"/>
          <p:cNvSpPr txBox="1"/>
          <p:nvPr>
            <p:ph idx="3" type="subTitle"/>
          </p:nvPr>
        </p:nvSpPr>
        <p:spPr>
          <a:xfrm>
            <a:off x="663788" y="2718263"/>
            <a:ext cx="1787700" cy="2844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1pPr>
            <a:lvl2pPr lvl="1"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2pPr>
            <a:lvl3pPr lvl="2"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3pPr>
            <a:lvl4pPr lvl="3"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4pPr>
            <a:lvl5pPr lvl="4"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5pPr>
            <a:lvl6pPr lvl="5"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6pPr>
            <a:lvl7pPr lvl="6"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7pPr>
            <a:lvl8pPr lvl="7"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8pPr>
            <a:lvl9pPr lvl="8"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9pPr>
          </a:lstStyle>
          <a:p/>
        </p:txBody>
      </p:sp>
      <p:sp>
        <p:nvSpPr>
          <p:cNvPr id="3796" name="Google Shape;3796;p320"/>
          <p:cNvSpPr txBox="1"/>
          <p:nvPr>
            <p:ph idx="4" type="subTitle"/>
          </p:nvPr>
        </p:nvSpPr>
        <p:spPr>
          <a:xfrm>
            <a:off x="6692719" y="3044625"/>
            <a:ext cx="1787700" cy="795600"/>
          </a:xfrm>
          <a:prstGeom prst="rect">
            <a:avLst/>
          </a:prstGeom>
        </p:spPr>
        <p:txBody>
          <a:bodyPr anchorCtr="0" anchor="t" bIns="0" lIns="0" spcFirstLastPara="1" rIns="0" wrap="square" tIns="0">
            <a:noAutofit/>
          </a:bodyPr>
          <a:lstStyle>
            <a:lvl1pPr lvl="0" rtl="0" algn="ctr">
              <a:spcBef>
                <a:spcPts val="0"/>
              </a:spcBef>
              <a:spcAft>
                <a:spcPts val="0"/>
              </a:spcAft>
              <a:buNone/>
              <a:defRPr sz="1100"/>
            </a:lvl1pPr>
            <a:lvl2pPr lvl="1" rtl="0" algn="ctr">
              <a:spcBef>
                <a:spcPts val="400"/>
              </a:spcBef>
              <a:spcAft>
                <a:spcPts val="0"/>
              </a:spcAft>
              <a:buNone/>
              <a:defRPr sz="1100"/>
            </a:lvl2pPr>
            <a:lvl3pPr lvl="2" rtl="0" algn="ctr">
              <a:spcBef>
                <a:spcPts val="400"/>
              </a:spcBef>
              <a:spcAft>
                <a:spcPts val="0"/>
              </a:spcAft>
              <a:buNone/>
              <a:defRPr sz="1100"/>
            </a:lvl3pPr>
            <a:lvl4pPr lvl="3" rtl="0" algn="ctr">
              <a:spcBef>
                <a:spcPts val="400"/>
              </a:spcBef>
              <a:spcAft>
                <a:spcPts val="0"/>
              </a:spcAft>
              <a:buNone/>
              <a:defRPr sz="1100"/>
            </a:lvl4pPr>
            <a:lvl5pPr lvl="4" rtl="0" algn="ctr">
              <a:spcBef>
                <a:spcPts val="400"/>
              </a:spcBef>
              <a:spcAft>
                <a:spcPts val="0"/>
              </a:spcAft>
              <a:buNone/>
              <a:defRPr sz="1100"/>
            </a:lvl5pPr>
            <a:lvl6pPr lvl="5" rtl="0" algn="ctr">
              <a:spcBef>
                <a:spcPts val="400"/>
              </a:spcBef>
              <a:spcAft>
                <a:spcPts val="0"/>
              </a:spcAft>
              <a:buNone/>
              <a:defRPr sz="1100"/>
            </a:lvl6pPr>
            <a:lvl7pPr lvl="6" rtl="0" algn="ctr">
              <a:spcBef>
                <a:spcPts val="400"/>
              </a:spcBef>
              <a:spcAft>
                <a:spcPts val="0"/>
              </a:spcAft>
              <a:buNone/>
              <a:defRPr sz="1100"/>
            </a:lvl7pPr>
            <a:lvl8pPr lvl="7" rtl="0" algn="ctr">
              <a:spcBef>
                <a:spcPts val="400"/>
              </a:spcBef>
              <a:spcAft>
                <a:spcPts val="0"/>
              </a:spcAft>
              <a:buNone/>
              <a:defRPr sz="1100"/>
            </a:lvl8pPr>
            <a:lvl9pPr lvl="8" rtl="0" algn="ctr">
              <a:spcBef>
                <a:spcPts val="400"/>
              </a:spcBef>
              <a:spcAft>
                <a:spcPts val="400"/>
              </a:spcAft>
              <a:buNone/>
              <a:defRPr sz="1100"/>
            </a:lvl9pPr>
          </a:lstStyle>
          <a:p/>
        </p:txBody>
      </p:sp>
      <p:sp>
        <p:nvSpPr>
          <p:cNvPr id="3797" name="Google Shape;3797;p320"/>
          <p:cNvSpPr txBox="1"/>
          <p:nvPr>
            <p:ph idx="5" type="subTitle"/>
          </p:nvPr>
        </p:nvSpPr>
        <p:spPr>
          <a:xfrm>
            <a:off x="6692700" y="2718263"/>
            <a:ext cx="1787700" cy="2844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1pPr>
            <a:lvl2pPr lvl="1"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2pPr>
            <a:lvl3pPr lvl="2"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3pPr>
            <a:lvl4pPr lvl="3"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4pPr>
            <a:lvl5pPr lvl="4"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5pPr>
            <a:lvl6pPr lvl="5"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6pPr>
            <a:lvl7pPr lvl="6"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7pPr>
            <a:lvl8pPr lvl="7"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8pPr>
            <a:lvl9pPr lvl="8"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9pPr>
          </a:lstStyle>
          <a:p/>
        </p:txBody>
      </p:sp>
      <p:sp>
        <p:nvSpPr>
          <p:cNvPr id="3798" name="Google Shape;3798;p320"/>
          <p:cNvSpPr txBox="1"/>
          <p:nvPr>
            <p:ph idx="6" type="subTitle"/>
          </p:nvPr>
        </p:nvSpPr>
        <p:spPr>
          <a:xfrm>
            <a:off x="4683081" y="3044625"/>
            <a:ext cx="1787700" cy="795600"/>
          </a:xfrm>
          <a:prstGeom prst="rect">
            <a:avLst/>
          </a:prstGeom>
        </p:spPr>
        <p:txBody>
          <a:bodyPr anchorCtr="0" anchor="t" bIns="0" lIns="0" spcFirstLastPara="1" rIns="0" wrap="square" tIns="0">
            <a:noAutofit/>
          </a:bodyPr>
          <a:lstStyle>
            <a:lvl1pPr lvl="0" rtl="0" algn="ctr">
              <a:spcBef>
                <a:spcPts val="0"/>
              </a:spcBef>
              <a:spcAft>
                <a:spcPts val="0"/>
              </a:spcAft>
              <a:buNone/>
              <a:defRPr sz="1100"/>
            </a:lvl1pPr>
            <a:lvl2pPr lvl="1" rtl="0" algn="ctr">
              <a:spcBef>
                <a:spcPts val="400"/>
              </a:spcBef>
              <a:spcAft>
                <a:spcPts val="0"/>
              </a:spcAft>
              <a:buNone/>
              <a:defRPr sz="1100"/>
            </a:lvl2pPr>
            <a:lvl3pPr lvl="2" rtl="0" algn="ctr">
              <a:spcBef>
                <a:spcPts val="400"/>
              </a:spcBef>
              <a:spcAft>
                <a:spcPts val="0"/>
              </a:spcAft>
              <a:buNone/>
              <a:defRPr sz="1100"/>
            </a:lvl3pPr>
            <a:lvl4pPr lvl="3" rtl="0" algn="ctr">
              <a:spcBef>
                <a:spcPts val="400"/>
              </a:spcBef>
              <a:spcAft>
                <a:spcPts val="0"/>
              </a:spcAft>
              <a:buNone/>
              <a:defRPr sz="1100"/>
            </a:lvl4pPr>
            <a:lvl5pPr lvl="4" rtl="0" algn="ctr">
              <a:spcBef>
                <a:spcPts val="400"/>
              </a:spcBef>
              <a:spcAft>
                <a:spcPts val="0"/>
              </a:spcAft>
              <a:buNone/>
              <a:defRPr sz="1100"/>
            </a:lvl5pPr>
            <a:lvl6pPr lvl="5" rtl="0" algn="ctr">
              <a:spcBef>
                <a:spcPts val="400"/>
              </a:spcBef>
              <a:spcAft>
                <a:spcPts val="0"/>
              </a:spcAft>
              <a:buNone/>
              <a:defRPr sz="1100"/>
            </a:lvl6pPr>
            <a:lvl7pPr lvl="6" rtl="0" algn="ctr">
              <a:spcBef>
                <a:spcPts val="400"/>
              </a:spcBef>
              <a:spcAft>
                <a:spcPts val="0"/>
              </a:spcAft>
              <a:buNone/>
              <a:defRPr sz="1100"/>
            </a:lvl7pPr>
            <a:lvl8pPr lvl="7" rtl="0" algn="ctr">
              <a:spcBef>
                <a:spcPts val="400"/>
              </a:spcBef>
              <a:spcAft>
                <a:spcPts val="0"/>
              </a:spcAft>
              <a:buNone/>
              <a:defRPr sz="1100"/>
            </a:lvl8pPr>
            <a:lvl9pPr lvl="8" rtl="0" algn="ctr">
              <a:spcBef>
                <a:spcPts val="400"/>
              </a:spcBef>
              <a:spcAft>
                <a:spcPts val="400"/>
              </a:spcAft>
              <a:buNone/>
              <a:defRPr sz="1100"/>
            </a:lvl9pPr>
          </a:lstStyle>
          <a:p/>
        </p:txBody>
      </p:sp>
      <p:sp>
        <p:nvSpPr>
          <p:cNvPr id="3799" name="Google Shape;3799;p320"/>
          <p:cNvSpPr txBox="1"/>
          <p:nvPr>
            <p:ph idx="7" type="subTitle"/>
          </p:nvPr>
        </p:nvSpPr>
        <p:spPr>
          <a:xfrm>
            <a:off x="4683063" y="2718263"/>
            <a:ext cx="1787700" cy="2844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1pPr>
            <a:lvl2pPr lvl="1"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2pPr>
            <a:lvl3pPr lvl="2"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3pPr>
            <a:lvl4pPr lvl="3"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4pPr>
            <a:lvl5pPr lvl="4"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5pPr>
            <a:lvl6pPr lvl="5"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6pPr>
            <a:lvl7pPr lvl="6"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7pPr>
            <a:lvl8pPr lvl="7"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8pPr>
            <a:lvl9pPr lvl="8"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9pPr>
          </a:lstStyle>
          <a:p/>
        </p:txBody>
      </p:sp>
      <p:sp>
        <p:nvSpPr>
          <p:cNvPr id="3800" name="Google Shape;3800;p320"/>
          <p:cNvSpPr txBox="1"/>
          <p:nvPr>
            <p:ph idx="8" type="subTitle"/>
          </p:nvPr>
        </p:nvSpPr>
        <p:spPr>
          <a:xfrm>
            <a:off x="2673444" y="3044625"/>
            <a:ext cx="1787700" cy="795600"/>
          </a:xfrm>
          <a:prstGeom prst="rect">
            <a:avLst/>
          </a:prstGeom>
        </p:spPr>
        <p:txBody>
          <a:bodyPr anchorCtr="0" anchor="t" bIns="0" lIns="0" spcFirstLastPara="1" rIns="0" wrap="square" tIns="0">
            <a:noAutofit/>
          </a:bodyPr>
          <a:lstStyle>
            <a:lvl1pPr lvl="0" rtl="0" algn="ctr">
              <a:spcBef>
                <a:spcPts val="0"/>
              </a:spcBef>
              <a:spcAft>
                <a:spcPts val="0"/>
              </a:spcAft>
              <a:buNone/>
              <a:defRPr sz="1100"/>
            </a:lvl1pPr>
            <a:lvl2pPr lvl="1" rtl="0" algn="ctr">
              <a:spcBef>
                <a:spcPts val="400"/>
              </a:spcBef>
              <a:spcAft>
                <a:spcPts val="0"/>
              </a:spcAft>
              <a:buNone/>
              <a:defRPr sz="1100"/>
            </a:lvl2pPr>
            <a:lvl3pPr lvl="2" rtl="0" algn="ctr">
              <a:spcBef>
                <a:spcPts val="400"/>
              </a:spcBef>
              <a:spcAft>
                <a:spcPts val="0"/>
              </a:spcAft>
              <a:buNone/>
              <a:defRPr sz="1100"/>
            </a:lvl3pPr>
            <a:lvl4pPr lvl="3" rtl="0" algn="ctr">
              <a:spcBef>
                <a:spcPts val="400"/>
              </a:spcBef>
              <a:spcAft>
                <a:spcPts val="0"/>
              </a:spcAft>
              <a:buNone/>
              <a:defRPr sz="1100"/>
            </a:lvl4pPr>
            <a:lvl5pPr lvl="4" rtl="0" algn="ctr">
              <a:spcBef>
                <a:spcPts val="400"/>
              </a:spcBef>
              <a:spcAft>
                <a:spcPts val="0"/>
              </a:spcAft>
              <a:buNone/>
              <a:defRPr sz="1100"/>
            </a:lvl5pPr>
            <a:lvl6pPr lvl="5" rtl="0" algn="ctr">
              <a:spcBef>
                <a:spcPts val="400"/>
              </a:spcBef>
              <a:spcAft>
                <a:spcPts val="0"/>
              </a:spcAft>
              <a:buNone/>
              <a:defRPr sz="1100"/>
            </a:lvl6pPr>
            <a:lvl7pPr lvl="6" rtl="0" algn="ctr">
              <a:spcBef>
                <a:spcPts val="400"/>
              </a:spcBef>
              <a:spcAft>
                <a:spcPts val="0"/>
              </a:spcAft>
              <a:buNone/>
              <a:defRPr sz="1100"/>
            </a:lvl7pPr>
            <a:lvl8pPr lvl="7" rtl="0" algn="ctr">
              <a:spcBef>
                <a:spcPts val="400"/>
              </a:spcBef>
              <a:spcAft>
                <a:spcPts val="0"/>
              </a:spcAft>
              <a:buNone/>
              <a:defRPr sz="1100"/>
            </a:lvl8pPr>
            <a:lvl9pPr lvl="8" rtl="0" algn="ctr">
              <a:spcBef>
                <a:spcPts val="400"/>
              </a:spcBef>
              <a:spcAft>
                <a:spcPts val="400"/>
              </a:spcAft>
              <a:buNone/>
              <a:defRPr sz="1100"/>
            </a:lvl9pPr>
          </a:lstStyle>
          <a:p/>
        </p:txBody>
      </p:sp>
      <p:sp>
        <p:nvSpPr>
          <p:cNvPr id="3801" name="Google Shape;3801;p320"/>
          <p:cNvSpPr txBox="1"/>
          <p:nvPr>
            <p:ph idx="9" type="subTitle"/>
          </p:nvPr>
        </p:nvSpPr>
        <p:spPr>
          <a:xfrm>
            <a:off x="2673425" y="2718263"/>
            <a:ext cx="1787700" cy="2844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1pPr>
            <a:lvl2pPr lvl="1"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2pPr>
            <a:lvl3pPr lvl="2"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3pPr>
            <a:lvl4pPr lvl="3"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4pPr>
            <a:lvl5pPr lvl="4"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5pPr>
            <a:lvl6pPr lvl="5"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6pPr>
            <a:lvl7pPr lvl="6"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7pPr>
            <a:lvl8pPr lvl="7"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8pPr>
            <a:lvl9pPr lvl="8"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9pPr>
          </a:lstStyle>
          <a:p/>
        </p:txBody>
      </p:sp>
      <p:sp>
        <p:nvSpPr>
          <p:cNvPr id="3802" name="Google Shape;3802;p320"/>
          <p:cNvSpPr txBox="1"/>
          <p:nvPr>
            <p:ph idx="13"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9pPr>
          </a:lstStyle>
          <a:p/>
        </p:txBody>
      </p:sp>
      <p:sp>
        <p:nvSpPr>
          <p:cNvPr id="3803" name="Google Shape;3803;p320"/>
          <p:cNvSpPr txBox="1"/>
          <p:nvPr>
            <p:ph type="title"/>
          </p:nvPr>
        </p:nvSpPr>
        <p:spPr>
          <a:xfrm>
            <a:off x="663788" y="82526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1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sp>
        <p:nvSpPr>
          <p:cNvPr id="3804" name="Google Shape;3804;p320"/>
          <p:cNvSpPr txBox="1"/>
          <p:nvPr>
            <p:ph idx="14" type="subTitle"/>
          </p:nvPr>
        </p:nvSpPr>
        <p:spPr>
          <a:xfrm>
            <a:off x="663844" y="1240163"/>
            <a:ext cx="7816500" cy="2190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left">
  <p:cSld name="CUSTOM_4_4">
    <p:spTree>
      <p:nvGrpSpPr>
        <p:cNvPr id="3805" name="Shape 3805"/>
        <p:cNvGrpSpPr/>
        <p:nvPr/>
      </p:nvGrpSpPr>
      <p:grpSpPr>
        <a:xfrm>
          <a:off x="0" y="0"/>
          <a:ext cx="0" cy="0"/>
          <a:chOff x="0" y="0"/>
          <a:chExt cx="0" cy="0"/>
        </a:xfrm>
      </p:grpSpPr>
      <p:sp>
        <p:nvSpPr>
          <p:cNvPr id="3806" name="Google Shape;3806;p321"/>
          <p:cNvSpPr txBox="1"/>
          <p:nvPr>
            <p:ph idx="1" type="subTitle"/>
          </p:nvPr>
        </p:nvSpPr>
        <p:spPr>
          <a:xfrm>
            <a:off x="663788" y="2519025"/>
            <a:ext cx="2469000" cy="1485600"/>
          </a:xfrm>
          <a:prstGeom prst="rect">
            <a:avLst/>
          </a:prstGeom>
        </p:spPr>
        <p:txBody>
          <a:bodyPr anchorCtr="0" anchor="t" bIns="0" lIns="0" spcFirstLastPara="1" rIns="0" wrap="square" tIns="0">
            <a:noAutofit/>
          </a:bodyPr>
          <a:lstStyle>
            <a:lvl1pPr lvl="0" rtl="0">
              <a:lnSpc>
                <a:spcPct val="150000"/>
              </a:lnSpc>
              <a:spcBef>
                <a:spcPts val="0"/>
              </a:spcBef>
              <a:spcAft>
                <a:spcPts val="0"/>
              </a:spcAft>
              <a:buNone/>
              <a:defRPr>
                <a:solidFill>
                  <a:schemeClr val="accent1"/>
                </a:solidFill>
              </a:defRPr>
            </a:lvl1pPr>
            <a:lvl2pPr lvl="1" rtl="0">
              <a:lnSpc>
                <a:spcPct val="150000"/>
              </a:lnSpc>
              <a:spcBef>
                <a:spcPts val="400"/>
              </a:spcBef>
              <a:spcAft>
                <a:spcPts val="0"/>
              </a:spcAft>
              <a:buNone/>
              <a:defRPr>
                <a:solidFill>
                  <a:schemeClr val="accent1"/>
                </a:solidFill>
              </a:defRPr>
            </a:lvl2pPr>
            <a:lvl3pPr lvl="2" rtl="0">
              <a:lnSpc>
                <a:spcPct val="150000"/>
              </a:lnSpc>
              <a:spcBef>
                <a:spcPts val="400"/>
              </a:spcBef>
              <a:spcAft>
                <a:spcPts val="0"/>
              </a:spcAft>
              <a:buNone/>
              <a:defRPr>
                <a:solidFill>
                  <a:schemeClr val="accent1"/>
                </a:solidFill>
              </a:defRPr>
            </a:lvl3pPr>
            <a:lvl4pPr lvl="3" rtl="0">
              <a:lnSpc>
                <a:spcPct val="150000"/>
              </a:lnSpc>
              <a:spcBef>
                <a:spcPts val="400"/>
              </a:spcBef>
              <a:spcAft>
                <a:spcPts val="0"/>
              </a:spcAft>
              <a:buNone/>
              <a:defRPr>
                <a:solidFill>
                  <a:schemeClr val="accent1"/>
                </a:solidFill>
              </a:defRPr>
            </a:lvl4pPr>
            <a:lvl5pPr lvl="4" rtl="0">
              <a:lnSpc>
                <a:spcPct val="150000"/>
              </a:lnSpc>
              <a:spcBef>
                <a:spcPts val="400"/>
              </a:spcBef>
              <a:spcAft>
                <a:spcPts val="0"/>
              </a:spcAft>
              <a:buNone/>
              <a:defRPr>
                <a:solidFill>
                  <a:schemeClr val="accent1"/>
                </a:solidFill>
              </a:defRPr>
            </a:lvl5pPr>
            <a:lvl6pPr lvl="5" rtl="0">
              <a:lnSpc>
                <a:spcPct val="150000"/>
              </a:lnSpc>
              <a:spcBef>
                <a:spcPts val="400"/>
              </a:spcBef>
              <a:spcAft>
                <a:spcPts val="0"/>
              </a:spcAft>
              <a:buNone/>
              <a:defRPr>
                <a:solidFill>
                  <a:schemeClr val="accent1"/>
                </a:solidFill>
              </a:defRPr>
            </a:lvl6pPr>
            <a:lvl7pPr lvl="6" rtl="0">
              <a:lnSpc>
                <a:spcPct val="150000"/>
              </a:lnSpc>
              <a:spcBef>
                <a:spcPts val="400"/>
              </a:spcBef>
              <a:spcAft>
                <a:spcPts val="0"/>
              </a:spcAft>
              <a:buNone/>
              <a:defRPr>
                <a:solidFill>
                  <a:schemeClr val="accent1"/>
                </a:solidFill>
              </a:defRPr>
            </a:lvl7pPr>
            <a:lvl8pPr lvl="7" rtl="0">
              <a:lnSpc>
                <a:spcPct val="150000"/>
              </a:lnSpc>
              <a:spcBef>
                <a:spcPts val="400"/>
              </a:spcBef>
              <a:spcAft>
                <a:spcPts val="0"/>
              </a:spcAft>
              <a:buNone/>
              <a:defRPr>
                <a:solidFill>
                  <a:schemeClr val="accent1"/>
                </a:solidFill>
              </a:defRPr>
            </a:lvl8pPr>
            <a:lvl9pPr lvl="8" rtl="0">
              <a:lnSpc>
                <a:spcPct val="150000"/>
              </a:lnSpc>
              <a:spcBef>
                <a:spcPts val="400"/>
              </a:spcBef>
              <a:spcAft>
                <a:spcPts val="400"/>
              </a:spcAft>
              <a:buNone/>
              <a:defRPr>
                <a:solidFill>
                  <a:schemeClr val="accent1"/>
                </a:solidFill>
              </a:defRPr>
            </a:lvl9pPr>
          </a:lstStyle>
          <a:p/>
        </p:txBody>
      </p:sp>
      <p:sp>
        <p:nvSpPr>
          <p:cNvPr id="3807" name="Google Shape;3807;p321"/>
          <p:cNvSpPr txBox="1"/>
          <p:nvPr>
            <p:ph type="title"/>
          </p:nvPr>
        </p:nvSpPr>
        <p:spPr>
          <a:xfrm>
            <a:off x="663788" y="930525"/>
            <a:ext cx="3086100" cy="14856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None/>
              <a:defRPr sz="1800"/>
            </a:lvl1pPr>
            <a:lvl2pPr lvl="1" rtl="0">
              <a:lnSpc>
                <a:spcPct val="140000"/>
              </a:lnSpc>
              <a:spcBef>
                <a:spcPts val="0"/>
              </a:spcBef>
              <a:spcAft>
                <a:spcPts val="0"/>
              </a:spcAft>
              <a:buNone/>
              <a:defRPr sz="1800"/>
            </a:lvl2pPr>
            <a:lvl3pPr lvl="2" rtl="0">
              <a:lnSpc>
                <a:spcPct val="140000"/>
              </a:lnSpc>
              <a:spcBef>
                <a:spcPts val="0"/>
              </a:spcBef>
              <a:spcAft>
                <a:spcPts val="0"/>
              </a:spcAft>
              <a:buNone/>
              <a:defRPr sz="1800"/>
            </a:lvl3pPr>
            <a:lvl4pPr lvl="3" rtl="0">
              <a:lnSpc>
                <a:spcPct val="140000"/>
              </a:lnSpc>
              <a:spcBef>
                <a:spcPts val="0"/>
              </a:spcBef>
              <a:spcAft>
                <a:spcPts val="0"/>
              </a:spcAft>
              <a:buNone/>
              <a:defRPr sz="1800"/>
            </a:lvl4pPr>
            <a:lvl5pPr lvl="4" rtl="0">
              <a:lnSpc>
                <a:spcPct val="140000"/>
              </a:lnSpc>
              <a:spcBef>
                <a:spcPts val="0"/>
              </a:spcBef>
              <a:spcAft>
                <a:spcPts val="0"/>
              </a:spcAft>
              <a:buNone/>
              <a:defRPr sz="1800"/>
            </a:lvl5pPr>
            <a:lvl6pPr lvl="5" rtl="0">
              <a:lnSpc>
                <a:spcPct val="140000"/>
              </a:lnSpc>
              <a:spcBef>
                <a:spcPts val="0"/>
              </a:spcBef>
              <a:spcAft>
                <a:spcPts val="0"/>
              </a:spcAft>
              <a:buNone/>
              <a:defRPr sz="1800"/>
            </a:lvl6pPr>
            <a:lvl7pPr lvl="6" rtl="0">
              <a:lnSpc>
                <a:spcPct val="140000"/>
              </a:lnSpc>
              <a:spcBef>
                <a:spcPts val="0"/>
              </a:spcBef>
              <a:spcAft>
                <a:spcPts val="0"/>
              </a:spcAft>
              <a:buNone/>
              <a:defRPr sz="1800"/>
            </a:lvl7pPr>
            <a:lvl8pPr lvl="7" rtl="0">
              <a:lnSpc>
                <a:spcPct val="140000"/>
              </a:lnSpc>
              <a:spcBef>
                <a:spcPts val="0"/>
              </a:spcBef>
              <a:spcAft>
                <a:spcPts val="0"/>
              </a:spcAft>
              <a:buNone/>
              <a:defRPr sz="1800"/>
            </a:lvl8pPr>
            <a:lvl9pPr lvl="8" rtl="0">
              <a:lnSpc>
                <a:spcPct val="140000"/>
              </a:lnSpc>
              <a:spcBef>
                <a:spcPts val="0"/>
              </a:spcBef>
              <a:spcAft>
                <a:spcPts val="0"/>
              </a:spcAft>
              <a:buNone/>
              <a:defRPr sz="1800"/>
            </a:lvl9pPr>
          </a:lstStyle>
          <a:p/>
        </p:txBody>
      </p:sp>
      <p:sp>
        <p:nvSpPr>
          <p:cNvPr id="3808" name="Google Shape;3808;p321"/>
          <p:cNvSpPr txBox="1"/>
          <p:nvPr>
            <p:ph idx="2"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9pPr>
          </a:lstStyle>
          <a:p/>
        </p:txBody>
      </p:sp>
      <p:cxnSp>
        <p:nvCxnSpPr>
          <p:cNvPr id="3809" name="Google Shape;3809;p321"/>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3810" name="Google Shape;3810;p321"/>
          <p:cNvCxnSpPr/>
          <p:nvPr/>
        </p:nvCxnSpPr>
        <p:spPr>
          <a:xfrm rot="10800000">
            <a:off x="335825" y="4801200"/>
            <a:ext cx="0" cy="342300"/>
          </a:xfrm>
          <a:prstGeom prst="straightConnector1">
            <a:avLst/>
          </a:prstGeom>
          <a:noFill/>
          <a:ln cap="flat" cmpd="sng" w="9525">
            <a:solidFill>
              <a:schemeClr val="accent1"/>
            </a:solidFill>
            <a:prstDash val="solid"/>
            <a:round/>
            <a:headEnd len="med" w="med" type="none"/>
            <a:tailEnd len="med" w="med" type="none"/>
          </a:ln>
        </p:spPr>
      </p:cxnSp>
      <p:sp>
        <p:nvSpPr>
          <p:cNvPr id="3811" name="Google Shape;3811;p321"/>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3812" name="Google Shape;3812;p321"/>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3813" name="Google Shape;3813;p321"/>
          <p:cNvSpPr txBox="1"/>
          <p:nvPr>
            <p:ph idx="3" type="subTitle"/>
          </p:nvPr>
        </p:nvSpPr>
        <p:spPr>
          <a:xfrm>
            <a:off x="663788" y="4627163"/>
            <a:ext cx="6001800" cy="4200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
        <p:nvSpPr>
          <p:cNvPr id="3814" name="Google Shape;3814;p321"/>
          <p:cNvSpPr txBox="1"/>
          <p:nvPr>
            <p:ph idx="4" type="subTitle"/>
          </p:nvPr>
        </p:nvSpPr>
        <p:spPr>
          <a:xfrm>
            <a:off x="5143013" y="1233038"/>
            <a:ext cx="3495600" cy="664800"/>
          </a:xfrm>
          <a:prstGeom prst="rect">
            <a:avLst/>
          </a:prstGeom>
        </p:spPr>
        <p:txBody>
          <a:bodyPr anchorCtr="0" anchor="t" bIns="0" lIns="0" spcFirstLastPara="1" rIns="0" wrap="square" tIns="0">
            <a:noAutofit/>
          </a:bodyPr>
          <a:lstStyle>
            <a:lvl1pPr lvl="0" rtl="0">
              <a:spcBef>
                <a:spcPts val="0"/>
              </a:spcBef>
              <a:spcAft>
                <a:spcPts val="0"/>
              </a:spcAft>
              <a:buNone/>
              <a:defRPr sz="1100"/>
            </a:lvl1pPr>
            <a:lvl2pPr lvl="1" rtl="0">
              <a:spcBef>
                <a:spcPts val="400"/>
              </a:spcBef>
              <a:spcAft>
                <a:spcPts val="0"/>
              </a:spcAft>
              <a:buNone/>
              <a:defRPr sz="1100"/>
            </a:lvl2pPr>
            <a:lvl3pPr lvl="2" rtl="0">
              <a:spcBef>
                <a:spcPts val="400"/>
              </a:spcBef>
              <a:spcAft>
                <a:spcPts val="0"/>
              </a:spcAft>
              <a:buNone/>
              <a:defRPr sz="1100"/>
            </a:lvl3pPr>
            <a:lvl4pPr lvl="3" rtl="0">
              <a:spcBef>
                <a:spcPts val="400"/>
              </a:spcBef>
              <a:spcAft>
                <a:spcPts val="0"/>
              </a:spcAft>
              <a:buNone/>
              <a:defRPr sz="1100"/>
            </a:lvl4pPr>
            <a:lvl5pPr lvl="4" rtl="0">
              <a:spcBef>
                <a:spcPts val="400"/>
              </a:spcBef>
              <a:spcAft>
                <a:spcPts val="0"/>
              </a:spcAft>
              <a:buNone/>
              <a:defRPr sz="1100"/>
            </a:lvl5pPr>
            <a:lvl6pPr lvl="5" rtl="0">
              <a:spcBef>
                <a:spcPts val="400"/>
              </a:spcBef>
              <a:spcAft>
                <a:spcPts val="0"/>
              </a:spcAft>
              <a:buNone/>
              <a:defRPr sz="1100"/>
            </a:lvl6pPr>
            <a:lvl7pPr lvl="6" rtl="0">
              <a:spcBef>
                <a:spcPts val="400"/>
              </a:spcBef>
              <a:spcAft>
                <a:spcPts val="0"/>
              </a:spcAft>
              <a:buNone/>
              <a:defRPr sz="1100"/>
            </a:lvl7pPr>
            <a:lvl8pPr lvl="7" rtl="0">
              <a:spcBef>
                <a:spcPts val="400"/>
              </a:spcBef>
              <a:spcAft>
                <a:spcPts val="0"/>
              </a:spcAft>
              <a:buNone/>
              <a:defRPr sz="1100"/>
            </a:lvl8pPr>
            <a:lvl9pPr lvl="8" rtl="0">
              <a:spcBef>
                <a:spcPts val="400"/>
              </a:spcBef>
              <a:spcAft>
                <a:spcPts val="400"/>
              </a:spcAft>
              <a:buNone/>
              <a:defRPr sz="1100"/>
            </a:lvl9pPr>
          </a:lstStyle>
          <a:p/>
        </p:txBody>
      </p:sp>
      <p:sp>
        <p:nvSpPr>
          <p:cNvPr id="3815" name="Google Shape;3815;p321"/>
          <p:cNvSpPr txBox="1"/>
          <p:nvPr>
            <p:ph idx="5" type="subTitle"/>
          </p:nvPr>
        </p:nvSpPr>
        <p:spPr>
          <a:xfrm>
            <a:off x="5143013" y="930525"/>
            <a:ext cx="3495600" cy="2607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1pPr>
            <a:lvl2pPr lvl="1"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2pPr>
            <a:lvl3pPr lvl="2"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3pPr>
            <a:lvl4pPr lvl="3"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4pPr>
            <a:lvl5pPr lvl="4"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5pPr>
            <a:lvl6pPr lvl="5"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6pPr>
            <a:lvl7pPr lvl="6"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7pPr>
            <a:lvl8pPr lvl="7"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8pPr>
            <a:lvl9pPr lvl="8"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9pPr>
          </a:lstStyle>
          <a:p/>
        </p:txBody>
      </p:sp>
      <p:sp>
        <p:nvSpPr>
          <p:cNvPr id="3816" name="Google Shape;3816;p321"/>
          <p:cNvSpPr txBox="1"/>
          <p:nvPr>
            <p:ph idx="6" type="subTitle"/>
          </p:nvPr>
        </p:nvSpPr>
        <p:spPr>
          <a:xfrm>
            <a:off x="5143013" y="2373094"/>
            <a:ext cx="3495600" cy="664800"/>
          </a:xfrm>
          <a:prstGeom prst="rect">
            <a:avLst/>
          </a:prstGeom>
        </p:spPr>
        <p:txBody>
          <a:bodyPr anchorCtr="0" anchor="t" bIns="0" lIns="0" spcFirstLastPara="1" rIns="0" wrap="square" tIns="0">
            <a:noAutofit/>
          </a:bodyPr>
          <a:lstStyle>
            <a:lvl1pPr lvl="0" rtl="0">
              <a:spcBef>
                <a:spcPts val="0"/>
              </a:spcBef>
              <a:spcAft>
                <a:spcPts val="0"/>
              </a:spcAft>
              <a:buNone/>
              <a:defRPr sz="1100"/>
            </a:lvl1pPr>
            <a:lvl2pPr lvl="1" rtl="0">
              <a:spcBef>
                <a:spcPts val="400"/>
              </a:spcBef>
              <a:spcAft>
                <a:spcPts val="0"/>
              </a:spcAft>
              <a:buNone/>
              <a:defRPr sz="1100"/>
            </a:lvl2pPr>
            <a:lvl3pPr lvl="2" rtl="0">
              <a:spcBef>
                <a:spcPts val="400"/>
              </a:spcBef>
              <a:spcAft>
                <a:spcPts val="0"/>
              </a:spcAft>
              <a:buNone/>
              <a:defRPr sz="1100"/>
            </a:lvl3pPr>
            <a:lvl4pPr lvl="3" rtl="0">
              <a:spcBef>
                <a:spcPts val="400"/>
              </a:spcBef>
              <a:spcAft>
                <a:spcPts val="0"/>
              </a:spcAft>
              <a:buNone/>
              <a:defRPr sz="1100"/>
            </a:lvl4pPr>
            <a:lvl5pPr lvl="4" rtl="0">
              <a:spcBef>
                <a:spcPts val="400"/>
              </a:spcBef>
              <a:spcAft>
                <a:spcPts val="0"/>
              </a:spcAft>
              <a:buNone/>
              <a:defRPr sz="1100"/>
            </a:lvl5pPr>
            <a:lvl6pPr lvl="5" rtl="0">
              <a:spcBef>
                <a:spcPts val="400"/>
              </a:spcBef>
              <a:spcAft>
                <a:spcPts val="0"/>
              </a:spcAft>
              <a:buNone/>
              <a:defRPr sz="1100"/>
            </a:lvl6pPr>
            <a:lvl7pPr lvl="6" rtl="0">
              <a:spcBef>
                <a:spcPts val="400"/>
              </a:spcBef>
              <a:spcAft>
                <a:spcPts val="0"/>
              </a:spcAft>
              <a:buNone/>
              <a:defRPr sz="1100"/>
            </a:lvl7pPr>
            <a:lvl8pPr lvl="7" rtl="0">
              <a:spcBef>
                <a:spcPts val="400"/>
              </a:spcBef>
              <a:spcAft>
                <a:spcPts val="0"/>
              </a:spcAft>
              <a:buNone/>
              <a:defRPr sz="1100"/>
            </a:lvl8pPr>
            <a:lvl9pPr lvl="8" rtl="0">
              <a:spcBef>
                <a:spcPts val="400"/>
              </a:spcBef>
              <a:spcAft>
                <a:spcPts val="400"/>
              </a:spcAft>
              <a:buNone/>
              <a:defRPr sz="1100"/>
            </a:lvl9pPr>
          </a:lstStyle>
          <a:p/>
        </p:txBody>
      </p:sp>
      <p:sp>
        <p:nvSpPr>
          <p:cNvPr id="3817" name="Google Shape;3817;p321"/>
          <p:cNvSpPr txBox="1"/>
          <p:nvPr>
            <p:ph idx="7" type="subTitle"/>
          </p:nvPr>
        </p:nvSpPr>
        <p:spPr>
          <a:xfrm>
            <a:off x="5143013" y="2070581"/>
            <a:ext cx="3495600" cy="2607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1pPr>
            <a:lvl2pPr lvl="1"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2pPr>
            <a:lvl3pPr lvl="2"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3pPr>
            <a:lvl4pPr lvl="3"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4pPr>
            <a:lvl5pPr lvl="4"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5pPr>
            <a:lvl6pPr lvl="5"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6pPr>
            <a:lvl7pPr lvl="6"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7pPr>
            <a:lvl8pPr lvl="7"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8pPr>
            <a:lvl9pPr lvl="8"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9pPr>
          </a:lstStyle>
          <a:p/>
        </p:txBody>
      </p:sp>
      <p:sp>
        <p:nvSpPr>
          <p:cNvPr id="3818" name="Google Shape;3818;p321"/>
          <p:cNvSpPr txBox="1"/>
          <p:nvPr>
            <p:ph idx="8" type="subTitle"/>
          </p:nvPr>
        </p:nvSpPr>
        <p:spPr>
          <a:xfrm>
            <a:off x="5143013" y="3513150"/>
            <a:ext cx="3495600" cy="664800"/>
          </a:xfrm>
          <a:prstGeom prst="rect">
            <a:avLst/>
          </a:prstGeom>
        </p:spPr>
        <p:txBody>
          <a:bodyPr anchorCtr="0" anchor="t" bIns="0" lIns="0" spcFirstLastPara="1" rIns="0" wrap="square" tIns="0">
            <a:noAutofit/>
          </a:bodyPr>
          <a:lstStyle>
            <a:lvl1pPr lvl="0" rtl="0">
              <a:spcBef>
                <a:spcPts val="0"/>
              </a:spcBef>
              <a:spcAft>
                <a:spcPts val="0"/>
              </a:spcAft>
              <a:buNone/>
              <a:defRPr sz="1100"/>
            </a:lvl1pPr>
            <a:lvl2pPr lvl="1" rtl="0">
              <a:spcBef>
                <a:spcPts val="400"/>
              </a:spcBef>
              <a:spcAft>
                <a:spcPts val="0"/>
              </a:spcAft>
              <a:buNone/>
              <a:defRPr sz="1100"/>
            </a:lvl2pPr>
            <a:lvl3pPr lvl="2" rtl="0">
              <a:spcBef>
                <a:spcPts val="400"/>
              </a:spcBef>
              <a:spcAft>
                <a:spcPts val="0"/>
              </a:spcAft>
              <a:buNone/>
              <a:defRPr sz="1100"/>
            </a:lvl3pPr>
            <a:lvl4pPr lvl="3" rtl="0">
              <a:spcBef>
                <a:spcPts val="400"/>
              </a:spcBef>
              <a:spcAft>
                <a:spcPts val="0"/>
              </a:spcAft>
              <a:buNone/>
              <a:defRPr sz="1100"/>
            </a:lvl4pPr>
            <a:lvl5pPr lvl="4" rtl="0">
              <a:spcBef>
                <a:spcPts val="400"/>
              </a:spcBef>
              <a:spcAft>
                <a:spcPts val="0"/>
              </a:spcAft>
              <a:buNone/>
              <a:defRPr sz="1100"/>
            </a:lvl5pPr>
            <a:lvl6pPr lvl="5" rtl="0">
              <a:spcBef>
                <a:spcPts val="400"/>
              </a:spcBef>
              <a:spcAft>
                <a:spcPts val="0"/>
              </a:spcAft>
              <a:buNone/>
              <a:defRPr sz="1100"/>
            </a:lvl6pPr>
            <a:lvl7pPr lvl="6" rtl="0">
              <a:spcBef>
                <a:spcPts val="400"/>
              </a:spcBef>
              <a:spcAft>
                <a:spcPts val="0"/>
              </a:spcAft>
              <a:buNone/>
              <a:defRPr sz="1100"/>
            </a:lvl7pPr>
            <a:lvl8pPr lvl="7" rtl="0">
              <a:spcBef>
                <a:spcPts val="400"/>
              </a:spcBef>
              <a:spcAft>
                <a:spcPts val="0"/>
              </a:spcAft>
              <a:buNone/>
              <a:defRPr sz="1100"/>
            </a:lvl8pPr>
            <a:lvl9pPr lvl="8" rtl="0">
              <a:spcBef>
                <a:spcPts val="400"/>
              </a:spcBef>
              <a:spcAft>
                <a:spcPts val="400"/>
              </a:spcAft>
              <a:buNone/>
              <a:defRPr sz="1100"/>
            </a:lvl9pPr>
          </a:lstStyle>
          <a:p/>
        </p:txBody>
      </p:sp>
      <p:sp>
        <p:nvSpPr>
          <p:cNvPr id="3819" name="Google Shape;3819;p321"/>
          <p:cNvSpPr txBox="1"/>
          <p:nvPr>
            <p:ph idx="9" type="subTitle"/>
          </p:nvPr>
        </p:nvSpPr>
        <p:spPr>
          <a:xfrm>
            <a:off x="5143013" y="3210638"/>
            <a:ext cx="3495600" cy="2607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1pPr>
            <a:lvl2pPr lvl="1"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2pPr>
            <a:lvl3pPr lvl="2"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3pPr>
            <a:lvl4pPr lvl="3"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4pPr>
            <a:lvl5pPr lvl="4"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5pPr>
            <a:lvl6pPr lvl="5"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6pPr>
            <a:lvl7pPr lvl="6"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7pPr>
            <a:lvl8pPr lvl="7"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8pPr>
            <a:lvl9pPr lvl="8"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9pPr>
          </a:lstStyle>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hree column">
  <p:cSld name="CUSTOM_4_3">
    <p:spTree>
      <p:nvGrpSpPr>
        <p:cNvPr id="3820" name="Shape 3820"/>
        <p:cNvGrpSpPr/>
        <p:nvPr/>
      </p:nvGrpSpPr>
      <p:grpSpPr>
        <a:xfrm>
          <a:off x="0" y="0"/>
          <a:ext cx="0" cy="0"/>
          <a:chOff x="0" y="0"/>
          <a:chExt cx="0" cy="0"/>
        </a:xfrm>
      </p:grpSpPr>
      <p:cxnSp>
        <p:nvCxnSpPr>
          <p:cNvPr id="3821" name="Google Shape;3821;p322"/>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3822" name="Google Shape;3822;p322"/>
          <p:cNvCxnSpPr/>
          <p:nvPr/>
        </p:nvCxnSpPr>
        <p:spPr>
          <a:xfrm rot="10800000">
            <a:off x="335825" y="4801200"/>
            <a:ext cx="0" cy="342300"/>
          </a:xfrm>
          <a:prstGeom prst="straightConnector1">
            <a:avLst/>
          </a:prstGeom>
          <a:noFill/>
          <a:ln cap="flat" cmpd="sng" w="9525">
            <a:solidFill>
              <a:schemeClr val="accent1"/>
            </a:solidFill>
            <a:prstDash val="solid"/>
            <a:round/>
            <a:headEnd len="med" w="med" type="none"/>
            <a:tailEnd len="med" w="med" type="none"/>
          </a:ln>
        </p:spPr>
      </p:cxnSp>
      <p:sp>
        <p:nvSpPr>
          <p:cNvPr id="3823" name="Google Shape;3823;p322"/>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3824" name="Google Shape;3824;p322"/>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3825" name="Google Shape;3825;p322"/>
          <p:cNvSpPr txBox="1"/>
          <p:nvPr>
            <p:ph idx="1" type="subTitle"/>
          </p:nvPr>
        </p:nvSpPr>
        <p:spPr>
          <a:xfrm>
            <a:off x="663788" y="4627163"/>
            <a:ext cx="6001800" cy="4200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cxnSp>
        <p:nvCxnSpPr>
          <p:cNvPr id="3826" name="Google Shape;3826;p322"/>
          <p:cNvCxnSpPr/>
          <p:nvPr/>
        </p:nvCxnSpPr>
        <p:spPr>
          <a:xfrm>
            <a:off x="3229613" y="3172294"/>
            <a:ext cx="0" cy="1168200"/>
          </a:xfrm>
          <a:prstGeom prst="straightConnector1">
            <a:avLst/>
          </a:prstGeom>
          <a:noFill/>
          <a:ln cap="flat" cmpd="sng" w="9525">
            <a:solidFill>
              <a:schemeClr val="dk2"/>
            </a:solidFill>
            <a:prstDash val="dot"/>
            <a:round/>
            <a:headEnd len="med" w="med" type="none"/>
            <a:tailEnd len="med" w="med" type="none"/>
          </a:ln>
        </p:spPr>
      </p:cxnSp>
      <p:cxnSp>
        <p:nvCxnSpPr>
          <p:cNvPr id="3827" name="Google Shape;3827;p322"/>
          <p:cNvCxnSpPr/>
          <p:nvPr/>
        </p:nvCxnSpPr>
        <p:spPr>
          <a:xfrm>
            <a:off x="5914388" y="3172294"/>
            <a:ext cx="0" cy="1168200"/>
          </a:xfrm>
          <a:prstGeom prst="straightConnector1">
            <a:avLst/>
          </a:prstGeom>
          <a:noFill/>
          <a:ln cap="flat" cmpd="sng" w="9525">
            <a:solidFill>
              <a:schemeClr val="dk2"/>
            </a:solidFill>
            <a:prstDash val="dot"/>
            <a:round/>
            <a:headEnd len="med" w="med" type="none"/>
            <a:tailEnd len="med" w="med" type="none"/>
          </a:ln>
        </p:spPr>
      </p:cxnSp>
      <p:sp>
        <p:nvSpPr>
          <p:cNvPr id="3828" name="Google Shape;3828;p322"/>
          <p:cNvSpPr txBox="1"/>
          <p:nvPr>
            <p:ph idx="2" type="subTitle"/>
          </p:nvPr>
        </p:nvSpPr>
        <p:spPr>
          <a:xfrm>
            <a:off x="3351225" y="3172294"/>
            <a:ext cx="2441400" cy="2415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1pPr>
            <a:lvl2pPr lvl="1"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2pPr>
            <a:lvl3pPr lvl="2"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3pPr>
            <a:lvl4pPr lvl="3"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4pPr>
            <a:lvl5pPr lvl="4"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5pPr>
            <a:lvl6pPr lvl="5"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6pPr>
            <a:lvl7pPr lvl="6"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7pPr>
            <a:lvl8pPr lvl="7"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8pPr>
            <a:lvl9pPr lvl="8"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9pPr>
          </a:lstStyle>
          <a:p/>
        </p:txBody>
      </p:sp>
      <p:sp>
        <p:nvSpPr>
          <p:cNvPr id="3829" name="Google Shape;3829;p322"/>
          <p:cNvSpPr txBox="1"/>
          <p:nvPr>
            <p:ph idx="3" type="subTitle"/>
          </p:nvPr>
        </p:nvSpPr>
        <p:spPr>
          <a:xfrm>
            <a:off x="3351300" y="3539213"/>
            <a:ext cx="2441400" cy="686400"/>
          </a:xfrm>
          <a:prstGeom prst="rect">
            <a:avLst/>
          </a:prstGeom>
        </p:spPr>
        <p:txBody>
          <a:bodyPr anchorCtr="0" anchor="t" bIns="0" lIns="0" spcFirstLastPara="1" rIns="0" wrap="square" tIns="0">
            <a:noAutofit/>
          </a:bodyPr>
          <a:lstStyle>
            <a:lvl1pPr lvl="0" rtl="0" algn="ctr">
              <a:spcBef>
                <a:spcPts val="0"/>
              </a:spcBef>
              <a:spcAft>
                <a:spcPts val="0"/>
              </a:spcAft>
              <a:buNone/>
              <a:defRPr sz="1100"/>
            </a:lvl1pPr>
            <a:lvl2pPr lvl="1" rtl="0" algn="ctr">
              <a:spcBef>
                <a:spcPts val="400"/>
              </a:spcBef>
              <a:spcAft>
                <a:spcPts val="0"/>
              </a:spcAft>
              <a:buNone/>
              <a:defRPr sz="1100"/>
            </a:lvl2pPr>
            <a:lvl3pPr lvl="2" rtl="0" algn="ctr">
              <a:spcBef>
                <a:spcPts val="400"/>
              </a:spcBef>
              <a:spcAft>
                <a:spcPts val="0"/>
              </a:spcAft>
              <a:buNone/>
              <a:defRPr sz="1100"/>
            </a:lvl3pPr>
            <a:lvl4pPr lvl="3" rtl="0" algn="ctr">
              <a:spcBef>
                <a:spcPts val="400"/>
              </a:spcBef>
              <a:spcAft>
                <a:spcPts val="0"/>
              </a:spcAft>
              <a:buNone/>
              <a:defRPr sz="1100"/>
            </a:lvl4pPr>
            <a:lvl5pPr lvl="4" rtl="0" algn="ctr">
              <a:spcBef>
                <a:spcPts val="400"/>
              </a:spcBef>
              <a:spcAft>
                <a:spcPts val="0"/>
              </a:spcAft>
              <a:buNone/>
              <a:defRPr sz="1100"/>
            </a:lvl5pPr>
            <a:lvl6pPr lvl="5" rtl="0" algn="ctr">
              <a:spcBef>
                <a:spcPts val="400"/>
              </a:spcBef>
              <a:spcAft>
                <a:spcPts val="0"/>
              </a:spcAft>
              <a:buNone/>
              <a:defRPr sz="1100"/>
            </a:lvl6pPr>
            <a:lvl7pPr lvl="6" rtl="0" algn="ctr">
              <a:spcBef>
                <a:spcPts val="400"/>
              </a:spcBef>
              <a:spcAft>
                <a:spcPts val="0"/>
              </a:spcAft>
              <a:buNone/>
              <a:defRPr sz="1100"/>
            </a:lvl7pPr>
            <a:lvl8pPr lvl="7" rtl="0" algn="ctr">
              <a:spcBef>
                <a:spcPts val="400"/>
              </a:spcBef>
              <a:spcAft>
                <a:spcPts val="0"/>
              </a:spcAft>
              <a:buNone/>
              <a:defRPr sz="1100"/>
            </a:lvl8pPr>
            <a:lvl9pPr lvl="8" rtl="0" algn="ctr">
              <a:spcBef>
                <a:spcPts val="400"/>
              </a:spcBef>
              <a:spcAft>
                <a:spcPts val="400"/>
              </a:spcAft>
              <a:buNone/>
              <a:defRPr sz="1100"/>
            </a:lvl9pPr>
          </a:lstStyle>
          <a:p/>
        </p:txBody>
      </p:sp>
      <p:sp>
        <p:nvSpPr>
          <p:cNvPr id="3830" name="Google Shape;3830;p322"/>
          <p:cNvSpPr txBox="1"/>
          <p:nvPr>
            <p:ph idx="4" type="subTitle"/>
          </p:nvPr>
        </p:nvSpPr>
        <p:spPr>
          <a:xfrm>
            <a:off x="6036000" y="3172294"/>
            <a:ext cx="2441400" cy="2415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1pPr>
            <a:lvl2pPr lvl="1"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2pPr>
            <a:lvl3pPr lvl="2"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3pPr>
            <a:lvl4pPr lvl="3"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4pPr>
            <a:lvl5pPr lvl="4"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5pPr>
            <a:lvl6pPr lvl="5"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6pPr>
            <a:lvl7pPr lvl="6"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7pPr>
            <a:lvl8pPr lvl="7"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8pPr>
            <a:lvl9pPr lvl="8"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9pPr>
          </a:lstStyle>
          <a:p/>
        </p:txBody>
      </p:sp>
      <p:sp>
        <p:nvSpPr>
          <p:cNvPr id="3831" name="Google Shape;3831;p322"/>
          <p:cNvSpPr txBox="1"/>
          <p:nvPr>
            <p:ph idx="5" type="subTitle"/>
          </p:nvPr>
        </p:nvSpPr>
        <p:spPr>
          <a:xfrm>
            <a:off x="6036075" y="3539213"/>
            <a:ext cx="2441400" cy="686400"/>
          </a:xfrm>
          <a:prstGeom prst="rect">
            <a:avLst/>
          </a:prstGeom>
        </p:spPr>
        <p:txBody>
          <a:bodyPr anchorCtr="0" anchor="t" bIns="0" lIns="0" spcFirstLastPara="1" rIns="0" wrap="square" tIns="0">
            <a:noAutofit/>
          </a:bodyPr>
          <a:lstStyle>
            <a:lvl1pPr lvl="0" rtl="0" algn="ctr">
              <a:spcBef>
                <a:spcPts val="0"/>
              </a:spcBef>
              <a:spcAft>
                <a:spcPts val="0"/>
              </a:spcAft>
              <a:buNone/>
              <a:defRPr sz="1100"/>
            </a:lvl1pPr>
            <a:lvl2pPr lvl="1" rtl="0" algn="ctr">
              <a:spcBef>
                <a:spcPts val="400"/>
              </a:spcBef>
              <a:spcAft>
                <a:spcPts val="0"/>
              </a:spcAft>
              <a:buNone/>
              <a:defRPr sz="1100"/>
            </a:lvl2pPr>
            <a:lvl3pPr lvl="2" rtl="0" algn="ctr">
              <a:spcBef>
                <a:spcPts val="400"/>
              </a:spcBef>
              <a:spcAft>
                <a:spcPts val="0"/>
              </a:spcAft>
              <a:buNone/>
              <a:defRPr sz="1100"/>
            </a:lvl3pPr>
            <a:lvl4pPr lvl="3" rtl="0" algn="ctr">
              <a:spcBef>
                <a:spcPts val="400"/>
              </a:spcBef>
              <a:spcAft>
                <a:spcPts val="0"/>
              </a:spcAft>
              <a:buNone/>
              <a:defRPr sz="1100"/>
            </a:lvl4pPr>
            <a:lvl5pPr lvl="4" rtl="0" algn="ctr">
              <a:spcBef>
                <a:spcPts val="400"/>
              </a:spcBef>
              <a:spcAft>
                <a:spcPts val="0"/>
              </a:spcAft>
              <a:buNone/>
              <a:defRPr sz="1100"/>
            </a:lvl5pPr>
            <a:lvl6pPr lvl="5" rtl="0" algn="ctr">
              <a:spcBef>
                <a:spcPts val="400"/>
              </a:spcBef>
              <a:spcAft>
                <a:spcPts val="0"/>
              </a:spcAft>
              <a:buNone/>
              <a:defRPr sz="1100"/>
            </a:lvl6pPr>
            <a:lvl7pPr lvl="6" rtl="0" algn="ctr">
              <a:spcBef>
                <a:spcPts val="400"/>
              </a:spcBef>
              <a:spcAft>
                <a:spcPts val="0"/>
              </a:spcAft>
              <a:buNone/>
              <a:defRPr sz="1100"/>
            </a:lvl7pPr>
            <a:lvl8pPr lvl="7" rtl="0" algn="ctr">
              <a:spcBef>
                <a:spcPts val="400"/>
              </a:spcBef>
              <a:spcAft>
                <a:spcPts val="0"/>
              </a:spcAft>
              <a:buNone/>
              <a:defRPr sz="1100"/>
            </a:lvl8pPr>
            <a:lvl9pPr lvl="8" rtl="0" algn="ctr">
              <a:spcBef>
                <a:spcPts val="400"/>
              </a:spcBef>
              <a:spcAft>
                <a:spcPts val="400"/>
              </a:spcAft>
              <a:buNone/>
              <a:defRPr sz="1100"/>
            </a:lvl9pPr>
          </a:lstStyle>
          <a:p/>
        </p:txBody>
      </p:sp>
      <p:sp>
        <p:nvSpPr>
          <p:cNvPr id="3832" name="Google Shape;3832;p322"/>
          <p:cNvSpPr txBox="1"/>
          <p:nvPr>
            <p:ph idx="6" type="subTitle"/>
          </p:nvPr>
        </p:nvSpPr>
        <p:spPr>
          <a:xfrm>
            <a:off x="666450" y="3172294"/>
            <a:ext cx="2441400" cy="2415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1pPr>
            <a:lvl2pPr lvl="1"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2pPr>
            <a:lvl3pPr lvl="2"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3pPr>
            <a:lvl4pPr lvl="3"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4pPr>
            <a:lvl5pPr lvl="4"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5pPr>
            <a:lvl6pPr lvl="5"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6pPr>
            <a:lvl7pPr lvl="6"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7pPr>
            <a:lvl8pPr lvl="7"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8pPr>
            <a:lvl9pPr lvl="8"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9pPr>
          </a:lstStyle>
          <a:p/>
        </p:txBody>
      </p:sp>
      <p:sp>
        <p:nvSpPr>
          <p:cNvPr id="3833" name="Google Shape;3833;p322"/>
          <p:cNvSpPr txBox="1"/>
          <p:nvPr>
            <p:ph idx="7" type="subTitle"/>
          </p:nvPr>
        </p:nvSpPr>
        <p:spPr>
          <a:xfrm>
            <a:off x="666525" y="3539213"/>
            <a:ext cx="2441400" cy="686400"/>
          </a:xfrm>
          <a:prstGeom prst="rect">
            <a:avLst/>
          </a:prstGeom>
        </p:spPr>
        <p:txBody>
          <a:bodyPr anchorCtr="0" anchor="t" bIns="0" lIns="0" spcFirstLastPara="1" rIns="0" wrap="square" tIns="0">
            <a:noAutofit/>
          </a:bodyPr>
          <a:lstStyle>
            <a:lvl1pPr lvl="0" rtl="0" algn="ctr">
              <a:spcBef>
                <a:spcPts val="0"/>
              </a:spcBef>
              <a:spcAft>
                <a:spcPts val="0"/>
              </a:spcAft>
              <a:buNone/>
              <a:defRPr sz="1100"/>
            </a:lvl1pPr>
            <a:lvl2pPr lvl="1" rtl="0" algn="ctr">
              <a:spcBef>
                <a:spcPts val="400"/>
              </a:spcBef>
              <a:spcAft>
                <a:spcPts val="0"/>
              </a:spcAft>
              <a:buNone/>
              <a:defRPr sz="1100"/>
            </a:lvl2pPr>
            <a:lvl3pPr lvl="2" rtl="0" algn="ctr">
              <a:spcBef>
                <a:spcPts val="400"/>
              </a:spcBef>
              <a:spcAft>
                <a:spcPts val="0"/>
              </a:spcAft>
              <a:buNone/>
              <a:defRPr sz="1100"/>
            </a:lvl3pPr>
            <a:lvl4pPr lvl="3" rtl="0" algn="ctr">
              <a:spcBef>
                <a:spcPts val="400"/>
              </a:spcBef>
              <a:spcAft>
                <a:spcPts val="0"/>
              </a:spcAft>
              <a:buNone/>
              <a:defRPr sz="1100"/>
            </a:lvl4pPr>
            <a:lvl5pPr lvl="4" rtl="0" algn="ctr">
              <a:spcBef>
                <a:spcPts val="400"/>
              </a:spcBef>
              <a:spcAft>
                <a:spcPts val="0"/>
              </a:spcAft>
              <a:buNone/>
              <a:defRPr sz="1100"/>
            </a:lvl5pPr>
            <a:lvl6pPr lvl="5" rtl="0" algn="ctr">
              <a:spcBef>
                <a:spcPts val="400"/>
              </a:spcBef>
              <a:spcAft>
                <a:spcPts val="0"/>
              </a:spcAft>
              <a:buNone/>
              <a:defRPr sz="1100"/>
            </a:lvl6pPr>
            <a:lvl7pPr lvl="6" rtl="0" algn="ctr">
              <a:spcBef>
                <a:spcPts val="400"/>
              </a:spcBef>
              <a:spcAft>
                <a:spcPts val="0"/>
              </a:spcAft>
              <a:buNone/>
              <a:defRPr sz="1100"/>
            </a:lvl7pPr>
            <a:lvl8pPr lvl="7" rtl="0" algn="ctr">
              <a:spcBef>
                <a:spcPts val="400"/>
              </a:spcBef>
              <a:spcAft>
                <a:spcPts val="0"/>
              </a:spcAft>
              <a:buNone/>
              <a:defRPr sz="1100"/>
            </a:lvl8pPr>
            <a:lvl9pPr lvl="8" rtl="0" algn="ctr">
              <a:spcBef>
                <a:spcPts val="400"/>
              </a:spcBef>
              <a:spcAft>
                <a:spcPts val="400"/>
              </a:spcAft>
              <a:buNone/>
              <a:defRPr sz="1100"/>
            </a:lvl9pPr>
          </a:lstStyle>
          <a:p/>
        </p:txBody>
      </p:sp>
      <p:sp>
        <p:nvSpPr>
          <p:cNvPr id="3834" name="Google Shape;3834;p322"/>
          <p:cNvSpPr txBox="1"/>
          <p:nvPr>
            <p:ph idx="8"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9pPr>
          </a:lstStyle>
          <a:p/>
        </p:txBody>
      </p:sp>
      <p:sp>
        <p:nvSpPr>
          <p:cNvPr id="3835" name="Google Shape;3835;p322"/>
          <p:cNvSpPr txBox="1"/>
          <p:nvPr>
            <p:ph type="title"/>
          </p:nvPr>
        </p:nvSpPr>
        <p:spPr>
          <a:xfrm>
            <a:off x="663788" y="82526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1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sp>
        <p:nvSpPr>
          <p:cNvPr id="3836" name="Google Shape;3836;p322"/>
          <p:cNvSpPr txBox="1"/>
          <p:nvPr>
            <p:ph idx="9" type="subTitle"/>
          </p:nvPr>
        </p:nvSpPr>
        <p:spPr>
          <a:xfrm>
            <a:off x="663844" y="1240163"/>
            <a:ext cx="7816500" cy="2190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image left">
  <p:cSld name="CUSTOM_4_2">
    <p:spTree>
      <p:nvGrpSpPr>
        <p:cNvPr id="3837" name="Shape 3837"/>
        <p:cNvGrpSpPr/>
        <p:nvPr/>
      </p:nvGrpSpPr>
      <p:grpSpPr>
        <a:xfrm>
          <a:off x="0" y="0"/>
          <a:ext cx="0" cy="0"/>
          <a:chOff x="0" y="0"/>
          <a:chExt cx="0" cy="0"/>
        </a:xfrm>
      </p:grpSpPr>
      <p:cxnSp>
        <p:nvCxnSpPr>
          <p:cNvPr id="3838" name="Google Shape;3838;p323"/>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3839" name="Google Shape;3839;p323"/>
          <p:cNvCxnSpPr/>
          <p:nvPr/>
        </p:nvCxnSpPr>
        <p:spPr>
          <a:xfrm rot="10800000">
            <a:off x="335825" y="4801200"/>
            <a:ext cx="0" cy="342300"/>
          </a:xfrm>
          <a:prstGeom prst="straightConnector1">
            <a:avLst/>
          </a:prstGeom>
          <a:noFill/>
          <a:ln cap="flat" cmpd="sng" w="9525">
            <a:solidFill>
              <a:schemeClr val="accent1"/>
            </a:solidFill>
            <a:prstDash val="solid"/>
            <a:round/>
            <a:headEnd len="med" w="med" type="none"/>
            <a:tailEnd len="med" w="med" type="none"/>
          </a:ln>
        </p:spPr>
      </p:cxnSp>
      <p:sp>
        <p:nvSpPr>
          <p:cNvPr id="3840" name="Google Shape;3840;p323"/>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3841" name="Google Shape;3841;p323"/>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3842" name="Google Shape;3842;p323"/>
          <p:cNvSpPr txBox="1"/>
          <p:nvPr>
            <p:ph idx="1" type="subTitle"/>
          </p:nvPr>
        </p:nvSpPr>
        <p:spPr>
          <a:xfrm>
            <a:off x="663788" y="4627163"/>
            <a:ext cx="6001800" cy="4200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
        <p:nvSpPr>
          <p:cNvPr id="3843" name="Google Shape;3843;p323"/>
          <p:cNvSpPr txBox="1"/>
          <p:nvPr>
            <p:ph idx="2" type="subTitle"/>
          </p:nvPr>
        </p:nvSpPr>
        <p:spPr>
          <a:xfrm>
            <a:off x="4246556" y="1904438"/>
            <a:ext cx="4114800" cy="2376600"/>
          </a:xfrm>
          <a:prstGeom prst="rect">
            <a:avLst/>
          </a:prstGeom>
        </p:spPr>
        <p:txBody>
          <a:bodyPr anchorCtr="0" anchor="t" bIns="0" lIns="0" spcFirstLastPara="1" rIns="0" wrap="square" tIns="0">
            <a:noAutofit/>
          </a:bodyPr>
          <a:lstStyle>
            <a:lvl1pPr lvl="0" rtl="0">
              <a:lnSpc>
                <a:spcPct val="113000"/>
              </a:lnSpc>
              <a:spcBef>
                <a:spcPts val="0"/>
              </a:spcBef>
              <a:spcAft>
                <a:spcPts val="0"/>
              </a:spcAft>
              <a:buNone/>
              <a:defRPr/>
            </a:lvl1pPr>
            <a:lvl2pPr lvl="1" rtl="0">
              <a:lnSpc>
                <a:spcPct val="113000"/>
              </a:lnSpc>
              <a:spcBef>
                <a:spcPts val="1500"/>
              </a:spcBef>
              <a:spcAft>
                <a:spcPts val="0"/>
              </a:spcAft>
              <a:buNone/>
              <a:defRPr/>
            </a:lvl2pPr>
            <a:lvl3pPr lvl="2" rtl="0">
              <a:lnSpc>
                <a:spcPct val="113000"/>
              </a:lnSpc>
              <a:spcBef>
                <a:spcPts val="1500"/>
              </a:spcBef>
              <a:spcAft>
                <a:spcPts val="0"/>
              </a:spcAft>
              <a:buNone/>
              <a:defRPr/>
            </a:lvl3pPr>
            <a:lvl4pPr lvl="3" rtl="0">
              <a:lnSpc>
                <a:spcPct val="113000"/>
              </a:lnSpc>
              <a:spcBef>
                <a:spcPts val="1500"/>
              </a:spcBef>
              <a:spcAft>
                <a:spcPts val="0"/>
              </a:spcAft>
              <a:buNone/>
              <a:defRPr/>
            </a:lvl4pPr>
            <a:lvl5pPr lvl="4" rtl="0">
              <a:lnSpc>
                <a:spcPct val="113000"/>
              </a:lnSpc>
              <a:spcBef>
                <a:spcPts val="1500"/>
              </a:spcBef>
              <a:spcAft>
                <a:spcPts val="0"/>
              </a:spcAft>
              <a:buNone/>
              <a:defRPr/>
            </a:lvl5pPr>
            <a:lvl6pPr lvl="5" rtl="0">
              <a:lnSpc>
                <a:spcPct val="113000"/>
              </a:lnSpc>
              <a:spcBef>
                <a:spcPts val="1500"/>
              </a:spcBef>
              <a:spcAft>
                <a:spcPts val="0"/>
              </a:spcAft>
              <a:buNone/>
              <a:defRPr/>
            </a:lvl6pPr>
            <a:lvl7pPr lvl="6" rtl="0">
              <a:lnSpc>
                <a:spcPct val="113000"/>
              </a:lnSpc>
              <a:spcBef>
                <a:spcPts val="1500"/>
              </a:spcBef>
              <a:spcAft>
                <a:spcPts val="0"/>
              </a:spcAft>
              <a:buNone/>
              <a:defRPr/>
            </a:lvl7pPr>
            <a:lvl8pPr lvl="7" rtl="0">
              <a:lnSpc>
                <a:spcPct val="113000"/>
              </a:lnSpc>
              <a:spcBef>
                <a:spcPts val="1500"/>
              </a:spcBef>
              <a:spcAft>
                <a:spcPts val="0"/>
              </a:spcAft>
              <a:buNone/>
              <a:defRPr/>
            </a:lvl8pPr>
            <a:lvl9pPr lvl="8" rtl="0">
              <a:lnSpc>
                <a:spcPct val="113000"/>
              </a:lnSpc>
              <a:spcBef>
                <a:spcPts val="1500"/>
              </a:spcBef>
              <a:spcAft>
                <a:spcPts val="1500"/>
              </a:spcAft>
              <a:buNone/>
              <a:defRPr/>
            </a:lvl9pPr>
          </a:lstStyle>
          <a:p/>
        </p:txBody>
      </p:sp>
      <p:sp>
        <p:nvSpPr>
          <p:cNvPr id="3844" name="Google Shape;3844;p323"/>
          <p:cNvSpPr txBox="1"/>
          <p:nvPr>
            <p:ph idx="3"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9pPr>
          </a:lstStyle>
          <a:p/>
        </p:txBody>
      </p:sp>
      <p:sp>
        <p:nvSpPr>
          <p:cNvPr id="3845" name="Google Shape;3845;p323"/>
          <p:cNvSpPr txBox="1"/>
          <p:nvPr>
            <p:ph type="title"/>
          </p:nvPr>
        </p:nvSpPr>
        <p:spPr>
          <a:xfrm>
            <a:off x="663788" y="82526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1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sp>
        <p:nvSpPr>
          <p:cNvPr id="3846" name="Google Shape;3846;p323"/>
          <p:cNvSpPr txBox="1"/>
          <p:nvPr>
            <p:ph idx="4" type="subTitle"/>
          </p:nvPr>
        </p:nvSpPr>
        <p:spPr>
          <a:xfrm>
            <a:off x="663844" y="1240163"/>
            <a:ext cx="7816500" cy="2190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Tree>
  </p:cSld>
  <p:clrMapOvr>
    <a:masterClrMapping/>
  </p:clrMapOvr>
</p:sldLayout>
</file>

<file path=ppt/slideLayouts/slideLayout3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large text alt1">
  <p:cSld name="CUSTOM_4_2_2">
    <p:spTree>
      <p:nvGrpSpPr>
        <p:cNvPr id="3847" name="Shape 3847"/>
        <p:cNvGrpSpPr/>
        <p:nvPr/>
      </p:nvGrpSpPr>
      <p:grpSpPr>
        <a:xfrm>
          <a:off x="0" y="0"/>
          <a:ext cx="0" cy="0"/>
          <a:chOff x="0" y="0"/>
          <a:chExt cx="0" cy="0"/>
        </a:xfrm>
      </p:grpSpPr>
      <p:cxnSp>
        <p:nvCxnSpPr>
          <p:cNvPr id="3848" name="Google Shape;3848;p324"/>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3849" name="Google Shape;3849;p324"/>
          <p:cNvCxnSpPr/>
          <p:nvPr/>
        </p:nvCxnSpPr>
        <p:spPr>
          <a:xfrm rot="10800000">
            <a:off x="335825" y="4801200"/>
            <a:ext cx="0" cy="342300"/>
          </a:xfrm>
          <a:prstGeom prst="straightConnector1">
            <a:avLst/>
          </a:prstGeom>
          <a:noFill/>
          <a:ln cap="flat" cmpd="sng" w="9525">
            <a:solidFill>
              <a:schemeClr val="accent1"/>
            </a:solidFill>
            <a:prstDash val="solid"/>
            <a:round/>
            <a:headEnd len="med" w="med" type="none"/>
            <a:tailEnd len="med" w="med" type="none"/>
          </a:ln>
        </p:spPr>
      </p:cxnSp>
      <p:sp>
        <p:nvSpPr>
          <p:cNvPr id="3850" name="Google Shape;3850;p324"/>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3851" name="Google Shape;3851;p324"/>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3852" name="Google Shape;3852;p324"/>
          <p:cNvSpPr txBox="1"/>
          <p:nvPr>
            <p:ph idx="1" type="subTitle"/>
          </p:nvPr>
        </p:nvSpPr>
        <p:spPr>
          <a:xfrm>
            <a:off x="663788" y="4627163"/>
            <a:ext cx="6001800" cy="4200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
        <p:nvSpPr>
          <p:cNvPr id="3853" name="Google Shape;3853;p324"/>
          <p:cNvSpPr txBox="1"/>
          <p:nvPr>
            <p:ph idx="2" type="subTitle"/>
          </p:nvPr>
        </p:nvSpPr>
        <p:spPr>
          <a:xfrm>
            <a:off x="1565888" y="1812319"/>
            <a:ext cx="6033600" cy="9780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None/>
              <a:defRPr>
                <a:solidFill>
                  <a:schemeClr val="accent1"/>
                </a:solidFill>
              </a:defRPr>
            </a:lvl1pPr>
            <a:lvl2pPr lvl="1" rtl="0">
              <a:spcBef>
                <a:spcPts val="400"/>
              </a:spcBef>
              <a:spcAft>
                <a:spcPts val="0"/>
              </a:spcAft>
              <a:buNone/>
              <a:defRPr>
                <a:solidFill>
                  <a:schemeClr val="accent1"/>
                </a:solidFill>
              </a:defRPr>
            </a:lvl2pPr>
            <a:lvl3pPr lvl="2" rtl="0">
              <a:spcBef>
                <a:spcPts val="400"/>
              </a:spcBef>
              <a:spcAft>
                <a:spcPts val="0"/>
              </a:spcAft>
              <a:buNone/>
              <a:defRPr>
                <a:solidFill>
                  <a:schemeClr val="accent1"/>
                </a:solidFill>
              </a:defRPr>
            </a:lvl3pPr>
            <a:lvl4pPr lvl="3" rtl="0">
              <a:spcBef>
                <a:spcPts val="400"/>
              </a:spcBef>
              <a:spcAft>
                <a:spcPts val="0"/>
              </a:spcAft>
              <a:buNone/>
              <a:defRPr>
                <a:solidFill>
                  <a:schemeClr val="accent1"/>
                </a:solidFill>
              </a:defRPr>
            </a:lvl4pPr>
            <a:lvl5pPr lvl="4" rtl="0">
              <a:spcBef>
                <a:spcPts val="400"/>
              </a:spcBef>
              <a:spcAft>
                <a:spcPts val="0"/>
              </a:spcAft>
              <a:buNone/>
              <a:defRPr>
                <a:solidFill>
                  <a:schemeClr val="accent1"/>
                </a:solidFill>
              </a:defRPr>
            </a:lvl5pPr>
            <a:lvl6pPr lvl="5" rtl="0">
              <a:spcBef>
                <a:spcPts val="400"/>
              </a:spcBef>
              <a:spcAft>
                <a:spcPts val="0"/>
              </a:spcAft>
              <a:buNone/>
              <a:defRPr>
                <a:solidFill>
                  <a:schemeClr val="accent1"/>
                </a:solidFill>
              </a:defRPr>
            </a:lvl6pPr>
            <a:lvl7pPr lvl="6" rtl="0">
              <a:spcBef>
                <a:spcPts val="400"/>
              </a:spcBef>
              <a:spcAft>
                <a:spcPts val="0"/>
              </a:spcAft>
              <a:buNone/>
              <a:defRPr>
                <a:solidFill>
                  <a:schemeClr val="accent1"/>
                </a:solidFill>
              </a:defRPr>
            </a:lvl7pPr>
            <a:lvl8pPr lvl="7" rtl="0">
              <a:spcBef>
                <a:spcPts val="400"/>
              </a:spcBef>
              <a:spcAft>
                <a:spcPts val="0"/>
              </a:spcAft>
              <a:buNone/>
              <a:defRPr>
                <a:solidFill>
                  <a:schemeClr val="accent1"/>
                </a:solidFill>
              </a:defRPr>
            </a:lvl8pPr>
            <a:lvl9pPr lvl="8" rtl="0">
              <a:spcBef>
                <a:spcPts val="400"/>
              </a:spcBef>
              <a:spcAft>
                <a:spcPts val="400"/>
              </a:spcAft>
              <a:buNone/>
              <a:defRPr>
                <a:solidFill>
                  <a:schemeClr val="accent1"/>
                </a:solidFill>
              </a:defRPr>
            </a:lvl9pPr>
          </a:lstStyle>
          <a:p/>
        </p:txBody>
      </p:sp>
      <p:sp>
        <p:nvSpPr>
          <p:cNvPr id="3854" name="Google Shape;3854;p324"/>
          <p:cNvSpPr txBox="1"/>
          <p:nvPr>
            <p:ph idx="3"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9pPr>
          </a:lstStyle>
          <a:p/>
        </p:txBody>
      </p:sp>
      <p:sp>
        <p:nvSpPr>
          <p:cNvPr id="3855" name="Google Shape;3855;p324"/>
          <p:cNvSpPr txBox="1"/>
          <p:nvPr>
            <p:ph type="title"/>
          </p:nvPr>
        </p:nvSpPr>
        <p:spPr>
          <a:xfrm>
            <a:off x="663788" y="82526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1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sp>
        <p:nvSpPr>
          <p:cNvPr id="3856" name="Google Shape;3856;p324"/>
          <p:cNvSpPr txBox="1"/>
          <p:nvPr>
            <p:ph idx="4" type="subTitle"/>
          </p:nvPr>
        </p:nvSpPr>
        <p:spPr>
          <a:xfrm>
            <a:off x="663844" y="1240163"/>
            <a:ext cx="7816500" cy="2190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large text">
  <p:cSld name="CUSTOM_4_2_1">
    <p:spTree>
      <p:nvGrpSpPr>
        <p:cNvPr id="3857" name="Shape 3857"/>
        <p:cNvGrpSpPr/>
        <p:nvPr/>
      </p:nvGrpSpPr>
      <p:grpSpPr>
        <a:xfrm>
          <a:off x="0" y="0"/>
          <a:ext cx="0" cy="0"/>
          <a:chOff x="0" y="0"/>
          <a:chExt cx="0" cy="0"/>
        </a:xfrm>
      </p:grpSpPr>
      <p:sp>
        <p:nvSpPr>
          <p:cNvPr id="3858" name="Google Shape;3858;p325"/>
          <p:cNvSpPr txBox="1"/>
          <p:nvPr>
            <p:ph type="title"/>
          </p:nvPr>
        </p:nvSpPr>
        <p:spPr>
          <a:xfrm>
            <a:off x="2460281" y="1239806"/>
            <a:ext cx="5573100" cy="2949000"/>
          </a:xfrm>
          <a:prstGeom prst="rect">
            <a:avLst/>
          </a:prstGeom>
        </p:spPr>
        <p:txBody>
          <a:bodyPr anchorCtr="0" anchor="ctr" bIns="0" lIns="0" spcFirstLastPara="1" rIns="0" wrap="square" tIns="0">
            <a:noAutofit/>
          </a:bodyPr>
          <a:lstStyle>
            <a:lvl1pPr lvl="0" rtl="0">
              <a:lnSpc>
                <a:spcPct val="115000"/>
              </a:lnSpc>
              <a:spcBef>
                <a:spcPts val="0"/>
              </a:spcBef>
              <a:spcAft>
                <a:spcPts val="0"/>
              </a:spcAft>
              <a:buNone/>
              <a:defRPr sz="2100">
                <a:solidFill>
                  <a:schemeClr val="accent1"/>
                </a:solidFill>
              </a:defRPr>
            </a:lvl1pPr>
            <a:lvl2pPr lvl="1" rtl="0">
              <a:lnSpc>
                <a:spcPct val="115000"/>
              </a:lnSpc>
              <a:spcBef>
                <a:spcPts val="0"/>
              </a:spcBef>
              <a:spcAft>
                <a:spcPts val="0"/>
              </a:spcAft>
              <a:buNone/>
              <a:defRPr sz="2000">
                <a:solidFill>
                  <a:schemeClr val="accent1"/>
                </a:solidFill>
                <a:latin typeface="Red Hat Text"/>
                <a:ea typeface="Red Hat Text"/>
                <a:cs typeface="Red Hat Text"/>
                <a:sym typeface="Red Hat Text"/>
              </a:defRPr>
            </a:lvl2pPr>
            <a:lvl3pPr lvl="2" rtl="0">
              <a:lnSpc>
                <a:spcPct val="115000"/>
              </a:lnSpc>
              <a:spcBef>
                <a:spcPts val="0"/>
              </a:spcBef>
              <a:spcAft>
                <a:spcPts val="0"/>
              </a:spcAft>
              <a:buNone/>
              <a:defRPr sz="2000">
                <a:solidFill>
                  <a:schemeClr val="accent1"/>
                </a:solidFill>
                <a:latin typeface="Red Hat Text"/>
                <a:ea typeface="Red Hat Text"/>
                <a:cs typeface="Red Hat Text"/>
                <a:sym typeface="Red Hat Text"/>
              </a:defRPr>
            </a:lvl3pPr>
            <a:lvl4pPr lvl="3" rtl="0">
              <a:lnSpc>
                <a:spcPct val="115000"/>
              </a:lnSpc>
              <a:spcBef>
                <a:spcPts val="0"/>
              </a:spcBef>
              <a:spcAft>
                <a:spcPts val="0"/>
              </a:spcAft>
              <a:buNone/>
              <a:defRPr sz="2000">
                <a:solidFill>
                  <a:schemeClr val="accent1"/>
                </a:solidFill>
                <a:latin typeface="Red Hat Text"/>
                <a:ea typeface="Red Hat Text"/>
                <a:cs typeface="Red Hat Text"/>
                <a:sym typeface="Red Hat Text"/>
              </a:defRPr>
            </a:lvl4pPr>
            <a:lvl5pPr lvl="4" rtl="0">
              <a:lnSpc>
                <a:spcPct val="115000"/>
              </a:lnSpc>
              <a:spcBef>
                <a:spcPts val="0"/>
              </a:spcBef>
              <a:spcAft>
                <a:spcPts val="0"/>
              </a:spcAft>
              <a:buNone/>
              <a:defRPr sz="2000">
                <a:solidFill>
                  <a:schemeClr val="accent1"/>
                </a:solidFill>
                <a:latin typeface="Red Hat Text"/>
                <a:ea typeface="Red Hat Text"/>
                <a:cs typeface="Red Hat Text"/>
                <a:sym typeface="Red Hat Text"/>
              </a:defRPr>
            </a:lvl5pPr>
            <a:lvl6pPr lvl="5" rtl="0">
              <a:lnSpc>
                <a:spcPct val="115000"/>
              </a:lnSpc>
              <a:spcBef>
                <a:spcPts val="0"/>
              </a:spcBef>
              <a:spcAft>
                <a:spcPts val="0"/>
              </a:spcAft>
              <a:buNone/>
              <a:defRPr sz="2000">
                <a:solidFill>
                  <a:schemeClr val="accent1"/>
                </a:solidFill>
                <a:latin typeface="Red Hat Text"/>
                <a:ea typeface="Red Hat Text"/>
                <a:cs typeface="Red Hat Text"/>
                <a:sym typeface="Red Hat Text"/>
              </a:defRPr>
            </a:lvl6pPr>
            <a:lvl7pPr lvl="6" rtl="0">
              <a:lnSpc>
                <a:spcPct val="115000"/>
              </a:lnSpc>
              <a:spcBef>
                <a:spcPts val="0"/>
              </a:spcBef>
              <a:spcAft>
                <a:spcPts val="0"/>
              </a:spcAft>
              <a:buNone/>
              <a:defRPr sz="2000">
                <a:solidFill>
                  <a:schemeClr val="accent1"/>
                </a:solidFill>
                <a:latin typeface="Red Hat Text"/>
                <a:ea typeface="Red Hat Text"/>
                <a:cs typeface="Red Hat Text"/>
                <a:sym typeface="Red Hat Text"/>
              </a:defRPr>
            </a:lvl7pPr>
            <a:lvl8pPr lvl="7" rtl="0">
              <a:lnSpc>
                <a:spcPct val="115000"/>
              </a:lnSpc>
              <a:spcBef>
                <a:spcPts val="0"/>
              </a:spcBef>
              <a:spcAft>
                <a:spcPts val="0"/>
              </a:spcAft>
              <a:buNone/>
              <a:defRPr sz="2000">
                <a:solidFill>
                  <a:schemeClr val="accent1"/>
                </a:solidFill>
                <a:latin typeface="Red Hat Text"/>
                <a:ea typeface="Red Hat Text"/>
                <a:cs typeface="Red Hat Text"/>
                <a:sym typeface="Red Hat Text"/>
              </a:defRPr>
            </a:lvl8pPr>
            <a:lvl9pPr lvl="8" rtl="0">
              <a:lnSpc>
                <a:spcPct val="115000"/>
              </a:lnSpc>
              <a:spcBef>
                <a:spcPts val="0"/>
              </a:spcBef>
              <a:spcAft>
                <a:spcPts val="0"/>
              </a:spcAft>
              <a:buNone/>
              <a:defRPr sz="2000">
                <a:solidFill>
                  <a:schemeClr val="accent1"/>
                </a:solidFill>
                <a:latin typeface="Red Hat Text"/>
                <a:ea typeface="Red Hat Text"/>
                <a:cs typeface="Red Hat Text"/>
                <a:sym typeface="Red Hat Text"/>
              </a:defRPr>
            </a:lvl9pPr>
          </a:lstStyle>
          <a:p/>
        </p:txBody>
      </p:sp>
      <p:sp>
        <p:nvSpPr>
          <p:cNvPr id="3859" name="Google Shape;3859;p325"/>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p:txBody>
      </p:sp>
      <p:cxnSp>
        <p:nvCxnSpPr>
          <p:cNvPr id="3860" name="Google Shape;3860;p325"/>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3861" name="Google Shape;3861;p325"/>
          <p:cNvCxnSpPr/>
          <p:nvPr/>
        </p:nvCxnSpPr>
        <p:spPr>
          <a:xfrm rot="10800000">
            <a:off x="335825" y="4801200"/>
            <a:ext cx="0" cy="342300"/>
          </a:xfrm>
          <a:prstGeom prst="straightConnector1">
            <a:avLst/>
          </a:prstGeom>
          <a:noFill/>
          <a:ln cap="flat" cmpd="sng" w="9525">
            <a:solidFill>
              <a:schemeClr val="accent1"/>
            </a:solidFill>
            <a:prstDash val="solid"/>
            <a:round/>
            <a:headEnd len="med" w="med" type="none"/>
            <a:tailEnd len="med" w="med" type="none"/>
          </a:ln>
        </p:spPr>
      </p:cxnSp>
      <p:sp>
        <p:nvSpPr>
          <p:cNvPr id="3862" name="Google Shape;3862;p325"/>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3863" name="Google Shape;3863;p325"/>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3864" name="Google Shape;3864;p325"/>
          <p:cNvSpPr txBox="1"/>
          <p:nvPr>
            <p:ph idx="2" type="subTitle"/>
          </p:nvPr>
        </p:nvSpPr>
        <p:spPr>
          <a:xfrm>
            <a:off x="663788" y="4627163"/>
            <a:ext cx="6001800" cy="4200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1 8 1 1">
  <p:cSld name="CUSTOM_4_5_1_1">
    <p:spTree>
      <p:nvGrpSpPr>
        <p:cNvPr id="209" name="Shape 209"/>
        <p:cNvGrpSpPr/>
        <p:nvPr/>
      </p:nvGrpSpPr>
      <p:grpSpPr>
        <a:xfrm>
          <a:off x="0" y="0"/>
          <a:ext cx="0" cy="0"/>
          <a:chOff x="0" y="0"/>
          <a:chExt cx="0" cy="0"/>
        </a:xfrm>
      </p:grpSpPr>
      <p:sp>
        <p:nvSpPr>
          <p:cNvPr id="210" name="Google Shape;210;p33"/>
          <p:cNvSpPr txBox="1"/>
          <p:nvPr>
            <p:ph type="title"/>
          </p:nvPr>
        </p:nvSpPr>
        <p:spPr>
          <a:xfrm>
            <a:off x="1314450" y="709500"/>
            <a:ext cx="6515100" cy="725700"/>
          </a:xfrm>
          <a:prstGeom prst="rect">
            <a:avLst/>
          </a:prstGeom>
        </p:spPr>
        <p:txBody>
          <a:bodyPr anchorCtr="0" anchor="t" bIns="91425" lIns="91425" spcFirstLastPara="1" rIns="91425" wrap="square" tIns="91425">
            <a:normAutofit/>
          </a:bodyPr>
          <a:lstStyle>
            <a:lvl1pPr lvl="0" rtl="0" algn="ctr">
              <a:lnSpc>
                <a:spcPct val="130000"/>
              </a:lnSpc>
              <a:spcBef>
                <a:spcPts val="0"/>
              </a:spcBef>
              <a:spcAft>
                <a:spcPts val="0"/>
              </a:spcAft>
              <a:buNone/>
              <a:defRPr sz="2000">
                <a:solidFill>
                  <a:srgbClr val="000000"/>
                </a:solidFill>
              </a:defRPr>
            </a:lvl1pPr>
            <a:lvl2pPr lvl="1" rtl="0" algn="ctr">
              <a:lnSpc>
                <a:spcPct val="130000"/>
              </a:lnSpc>
              <a:spcBef>
                <a:spcPts val="0"/>
              </a:spcBef>
              <a:spcAft>
                <a:spcPts val="0"/>
              </a:spcAft>
              <a:buNone/>
              <a:defRPr sz="2000">
                <a:solidFill>
                  <a:srgbClr val="000000"/>
                </a:solidFill>
              </a:defRPr>
            </a:lvl2pPr>
            <a:lvl3pPr lvl="2" rtl="0" algn="ctr">
              <a:lnSpc>
                <a:spcPct val="130000"/>
              </a:lnSpc>
              <a:spcBef>
                <a:spcPts val="0"/>
              </a:spcBef>
              <a:spcAft>
                <a:spcPts val="0"/>
              </a:spcAft>
              <a:buNone/>
              <a:defRPr sz="2000">
                <a:solidFill>
                  <a:srgbClr val="000000"/>
                </a:solidFill>
              </a:defRPr>
            </a:lvl3pPr>
            <a:lvl4pPr lvl="3" rtl="0" algn="ctr">
              <a:lnSpc>
                <a:spcPct val="130000"/>
              </a:lnSpc>
              <a:spcBef>
                <a:spcPts val="0"/>
              </a:spcBef>
              <a:spcAft>
                <a:spcPts val="0"/>
              </a:spcAft>
              <a:buNone/>
              <a:defRPr sz="2000">
                <a:solidFill>
                  <a:srgbClr val="000000"/>
                </a:solidFill>
              </a:defRPr>
            </a:lvl4pPr>
            <a:lvl5pPr lvl="4" rtl="0" algn="ctr">
              <a:lnSpc>
                <a:spcPct val="130000"/>
              </a:lnSpc>
              <a:spcBef>
                <a:spcPts val="0"/>
              </a:spcBef>
              <a:spcAft>
                <a:spcPts val="0"/>
              </a:spcAft>
              <a:buNone/>
              <a:defRPr sz="2000">
                <a:solidFill>
                  <a:srgbClr val="000000"/>
                </a:solidFill>
              </a:defRPr>
            </a:lvl5pPr>
            <a:lvl6pPr lvl="5" rtl="0" algn="ctr">
              <a:lnSpc>
                <a:spcPct val="130000"/>
              </a:lnSpc>
              <a:spcBef>
                <a:spcPts val="0"/>
              </a:spcBef>
              <a:spcAft>
                <a:spcPts val="0"/>
              </a:spcAft>
              <a:buNone/>
              <a:defRPr sz="2000">
                <a:solidFill>
                  <a:srgbClr val="000000"/>
                </a:solidFill>
              </a:defRPr>
            </a:lvl6pPr>
            <a:lvl7pPr lvl="6" rtl="0" algn="ctr">
              <a:lnSpc>
                <a:spcPct val="130000"/>
              </a:lnSpc>
              <a:spcBef>
                <a:spcPts val="0"/>
              </a:spcBef>
              <a:spcAft>
                <a:spcPts val="0"/>
              </a:spcAft>
              <a:buNone/>
              <a:defRPr sz="2000">
                <a:solidFill>
                  <a:srgbClr val="000000"/>
                </a:solidFill>
              </a:defRPr>
            </a:lvl7pPr>
            <a:lvl8pPr lvl="7" rtl="0" algn="ctr">
              <a:lnSpc>
                <a:spcPct val="130000"/>
              </a:lnSpc>
              <a:spcBef>
                <a:spcPts val="0"/>
              </a:spcBef>
              <a:spcAft>
                <a:spcPts val="0"/>
              </a:spcAft>
              <a:buNone/>
              <a:defRPr sz="2000">
                <a:solidFill>
                  <a:srgbClr val="000000"/>
                </a:solidFill>
              </a:defRPr>
            </a:lvl8pPr>
            <a:lvl9pPr lvl="8" rtl="0" algn="ctr">
              <a:lnSpc>
                <a:spcPct val="130000"/>
              </a:lnSpc>
              <a:spcBef>
                <a:spcPts val="0"/>
              </a:spcBef>
              <a:spcAft>
                <a:spcPts val="0"/>
              </a:spcAft>
              <a:buNone/>
              <a:defRPr sz="2000">
                <a:solidFill>
                  <a:srgbClr val="000000"/>
                </a:solidFill>
              </a:defRPr>
            </a:lvl9pPr>
          </a:lstStyle>
          <a:p/>
        </p:txBody>
      </p:sp>
      <p:cxnSp>
        <p:nvCxnSpPr>
          <p:cNvPr id="211" name="Google Shape;211;p33"/>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212" name="Google Shape;212;p33"/>
          <p:cNvSpPr txBox="1"/>
          <p:nvPr>
            <p:ph idx="1" type="subTitle"/>
          </p:nvPr>
        </p:nvSpPr>
        <p:spPr>
          <a:xfrm>
            <a:off x="335831" y="41580"/>
            <a:ext cx="3861600" cy="612300"/>
          </a:xfrm>
          <a:prstGeom prst="rect">
            <a:avLst/>
          </a:prstGeom>
        </p:spPr>
        <p:txBody>
          <a:bodyPr anchorCtr="0" anchor="ctr" bIns="68575" lIns="329175" spcFirstLastPara="1" rIns="68575" wrap="square" tIns="68575">
            <a:normAutofit/>
          </a:bodyPr>
          <a:lstStyle>
            <a:lvl1pPr lvl="0"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9pPr>
          </a:lstStyle>
          <a:p/>
        </p:txBody>
      </p:sp>
      <p:cxnSp>
        <p:nvCxnSpPr>
          <p:cNvPr id="213" name="Google Shape;213;p33"/>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214" name="Google Shape;214;p33"/>
          <p:cNvSpPr txBox="1"/>
          <p:nvPr>
            <p:ph idx="12" type="sldNum"/>
          </p:nvPr>
        </p:nvSpPr>
        <p:spPr>
          <a:xfrm>
            <a:off x="61481" y="4627167"/>
            <a:ext cx="548700" cy="107700"/>
          </a:xfrm>
          <a:prstGeom prst="rect">
            <a:avLst/>
          </a:prstGeom>
        </p:spPr>
        <p:txBody>
          <a:bodyPr anchorCtr="0" anchor="b" bIns="0" lIns="0" spcFirstLastPara="1" rIns="0" wrap="square" tIns="0">
            <a:norm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215" name="Google Shape;215;p33"/>
          <p:cNvPicPr preferRelativeResize="0"/>
          <p:nvPr/>
        </p:nvPicPr>
        <p:blipFill rotWithShape="1">
          <a:blip r:embed="rId2">
            <a:alphaModFix/>
          </a:blip>
          <a:srcRect b="317" l="0" r="0" t="327"/>
          <a:stretch/>
        </p:blipFill>
        <p:spPr>
          <a:xfrm>
            <a:off x="8033460" y="4734938"/>
            <a:ext cx="731852" cy="171082"/>
          </a:xfrm>
          <a:prstGeom prst="rect">
            <a:avLst/>
          </a:prstGeom>
          <a:noFill/>
          <a:ln>
            <a:noFill/>
          </a:ln>
        </p:spPr>
      </p:pic>
      <p:sp>
        <p:nvSpPr>
          <p:cNvPr id="216" name="Google Shape;216;p33"/>
          <p:cNvSpPr txBox="1"/>
          <p:nvPr>
            <p:ph idx="2" type="subTitle"/>
          </p:nvPr>
        </p:nvSpPr>
        <p:spPr>
          <a:xfrm>
            <a:off x="663788" y="4627163"/>
            <a:ext cx="6887100" cy="419700"/>
          </a:xfrm>
          <a:prstGeom prst="rect">
            <a:avLst/>
          </a:prstGeom>
        </p:spPr>
        <p:txBody>
          <a:bodyPr anchorCtr="0" anchor="b" bIns="91425" lIns="91425" spcFirstLastPara="1" rIns="91425" wrap="square" tIns="91425">
            <a:norm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agenda dark">
  <p:cSld name="CUSTOM_4_1">
    <p:bg>
      <p:bgPr>
        <a:solidFill>
          <a:srgbClr val="292929"/>
        </a:solidFill>
      </p:bgPr>
    </p:bg>
    <p:spTree>
      <p:nvGrpSpPr>
        <p:cNvPr id="3865" name="Shape 3865"/>
        <p:cNvGrpSpPr/>
        <p:nvPr/>
      </p:nvGrpSpPr>
      <p:grpSpPr>
        <a:xfrm>
          <a:off x="0" y="0"/>
          <a:ext cx="0" cy="0"/>
          <a:chOff x="0" y="0"/>
          <a:chExt cx="0" cy="0"/>
        </a:xfrm>
      </p:grpSpPr>
      <p:sp>
        <p:nvSpPr>
          <p:cNvPr id="3866" name="Google Shape;3866;p326"/>
          <p:cNvSpPr txBox="1"/>
          <p:nvPr>
            <p:ph idx="1" type="body"/>
          </p:nvPr>
        </p:nvSpPr>
        <p:spPr>
          <a:xfrm>
            <a:off x="6502425" y="1387106"/>
            <a:ext cx="1599000" cy="2250000"/>
          </a:xfrm>
          <a:prstGeom prst="rect">
            <a:avLst/>
          </a:prstGeom>
        </p:spPr>
        <p:txBody>
          <a:bodyPr anchorCtr="0" anchor="t" bIns="0" lIns="0" spcFirstLastPara="1" rIns="0" wrap="square" tIns="0">
            <a:noAutofit/>
          </a:bodyPr>
          <a:lstStyle>
            <a:lvl1pPr indent="-317500" lvl="0" marL="457200" rtl="0">
              <a:lnSpc>
                <a:spcPct val="115000"/>
              </a:lnSpc>
              <a:spcBef>
                <a:spcPts val="0"/>
              </a:spcBef>
              <a:spcAft>
                <a:spcPts val="0"/>
              </a:spcAft>
              <a:buClr>
                <a:srgbClr val="FFFFFF"/>
              </a:buClr>
              <a:buSzPts val="1400"/>
              <a:buChar char="▸"/>
              <a:defRPr>
                <a:solidFill>
                  <a:srgbClr val="FFFFFF"/>
                </a:solidFill>
              </a:defRPr>
            </a:lvl1pPr>
            <a:lvl2pPr indent="-317500" lvl="1" marL="914400" rtl="0">
              <a:lnSpc>
                <a:spcPct val="115000"/>
              </a:lnSpc>
              <a:spcBef>
                <a:spcPts val="1500"/>
              </a:spcBef>
              <a:spcAft>
                <a:spcPts val="0"/>
              </a:spcAft>
              <a:buClr>
                <a:srgbClr val="FFFFFF"/>
              </a:buClr>
              <a:buSzPts val="1400"/>
              <a:buChar char="･"/>
              <a:defRPr>
                <a:solidFill>
                  <a:srgbClr val="FFFFFF"/>
                </a:solidFill>
              </a:defRPr>
            </a:lvl2pPr>
            <a:lvl3pPr indent="-317500" lvl="2" marL="1371600" rtl="0">
              <a:lnSpc>
                <a:spcPct val="115000"/>
              </a:lnSpc>
              <a:spcBef>
                <a:spcPts val="1500"/>
              </a:spcBef>
              <a:spcAft>
                <a:spcPts val="0"/>
              </a:spcAft>
              <a:buClr>
                <a:srgbClr val="FFFFFF"/>
              </a:buClr>
              <a:buSzPts val="1400"/>
              <a:buChar char="･"/>
              <a:defRPr>
                <a:solidFill>
                  <a:srgbClr val="FFFFFF"/>
                </a:solidFill>
              </a:defRPr>
            </a:lvl3pPr>
            <a:lvl4pPr indent="-317500" lvl="3" marL="1828800" rtl="0">
              <a:lnSpc>
                <a:spcPct val="115000"/>
              </a:lnSpc>
              <a:spcBef>
                <a:spcPts val="1500"/>
              </a:spcBef>
              <a:spcAft>
                <a:spcPts val="0"/>
              </a:spcAft>
              <a:buClr>
                <a:srgbClr val="FFFFFF"/>
              </a:buClr>
              <a:buSzPts val="1400"/>
              <a:buChar char="･"/>
              <a:defRPr>
                <a:solidFill>
                  <a:srgbClr val="FFFFFF"/>
                </a:solidFill>
              </a:defRPr>
            </a:lvl4pPr>
            <a:lvl5pPr indent="-317500" lvl="4" marL="2286000" rtl="0">
              <a:lnSpc>
                <a:spcPct val="115000"/>
              </a:lnSpc>
              <a:spcBef>
                <a:spcPts val="1500"/>
              </a:spcBef>
              <a:spcAft>
                <a:spcPts val="0"/>
              </a:spcAft>
              <a:buClr>
                <a:srgbClr val="FFFFFF"/>
              </a:buClr>
              <a:buSzPts val="1400"/>
              <a:buChar char="･"/>
              <a:defRPr>
                <a:solidFill>
                  <a:srgbClr val="FFFFFF"/>
                </a:solidFill>
              </a:defRPr>
            </a:lvl5pPr>
            <a:lvl6pPr indent="-317500" lvl="5" marL="2743200" rtl="0">
              <a:lnSpc>
                <a:spcPct val="115000"/>
              </a:lnSpc>
              <a:spcBef>
                <a:spcPts val="1500"/>
              </a:spcBef>
              <a:spcAft>
                <a:spcPts val="0"/>
              </a:spcAft>
              <a:buClr>
                <a:srgbClr val="FFFFFF"/>
              </a:buClr>
              <a:buSzPts val="1400"/>
              <a:buChar char="･"/>
              <a:defRPr>
                <a:solidFill>
                  <a:srgbClr val="FFFFFF"/>
                </a:solidFill>
              </a:defRPr>
            </a:lvl6pPr>
            <a:lvl7pPr indent="-317500" lvl="6" marL="3200400" rtl="0">
              <a:lnSpc>
                <a:spcPct val="115000"/>
              </a:lnSpc>
              <a:spcBef>
                <a:spcPts val="1500"/>
              </a:spcBef>
              <a:spcAft>
                <a:spcPts val="0"/>
              </a:spcAft>
              <a:buClr>
                <a:srgbClr val="FFFFFF"/>
              </a:buClr>
              <a:buSzPts val="1400"/>
              <a:buChar char="･"/>
              <a:defRPr>
                <a:solidFill>
                  <a:srgbClr val="FFFFFF"/>
                </a:solidFill>
              </a:defRPr>
            </a:lvl7pPr>
            <a:lvl8pPr indent="-317500" lvl="7" marL="3657600" rtl="0">
              <a:lnSpc>
                <a:spcPct val="115000"/>
              </a:lnSpc>
              <a:spcBef>
                <a:spcPts val="1500"/>
              </a:spcBef>
              <a:spcAft>
                <a:spcPts val="0"/>
              </a:spcAft>
              <a:buClr>
                <a:srgbClr val="FFFFFF"/>
              </a:buClr>
              <a:buSzPts val="1400"/>
              <a:buChar char="･"/>
              <a:defRPr>
                <a:solidFill>
                  <a:srgbClr val="FFFFFF"/>
                </a:solidFill>
              </a:defRPr>
            </a:lvl8pPr>
            <a:lvl9pPr indent="-317500" lvl="8" marL="4114800" rtl="0">
              <a:lnSpc>
                <a:spcPct val="115000"/>
              </a:lnSpc>
              <a:spcBef>
                <a:spcPts val="1500"/>
              </a:spcBef>
              <a:spcAft>
                <a:spcPts val="1500"/>
              </a:spcAft>
              <a:buClr>
                <a:srgbClr val="FFFFFF"/>
              </a:buClr>
              <a:buSzPts val="1400"/>
              <a:buChar char="･"/>
              <a:defRPr>
                <a:solidFill>
                  <a:srgbClr val="FFFFFF"/>
                </a:solidFill>
              </a:defRPr>
            </a:lvl9pPr>
          </a:lstStyle>
          <a:p/>
        </p:txBody>
      </p:sp>
      <p:sp>
        <p:nvSpPr>
          <p:cNvPr id="3867" name="Google Shape;3867;p326"/>
          <p:cNvSpPr txBox="1"/>
          <p:nvPr>
            <p:ph idx="2" type="body"/>
          </p:nvPr>
        </p:nvSpPr>
        <p:spPr>
          <a:xfrm>
            <a:off x="4281525" y="1387106"/>
            <a:ext cx="1599000" cy="2250000"/>
          </a:xfrm>
          <a:prstGeom prst="rect">
            <a:avLst/>
          </a:prstGeom>
        </p:spPr>
        <p:txBody>
          <a:bodyPr anchorCtr="0" anchor="t" bIns="0" lIns="0" spcFirstLastPara="1" rIns="0" wrap="square" tIns="0">
            <a:noAutofit/>
          </a:bodyPr>
          <a:lstStyle>
            <a:lvl1pPr indent="-317500" lvl="0" marL="457200" rtl="0">
              <a:lnSpc>
                <a:spcPct val="115000"/>
              </a:lnSpc>
              <a:spcBef>
                <a:spcPts val="0"/>
              </a:spcBef>
              <a:spcAft>
                <a:spcPts val="0"/>
              </a:spcAft>
              <a:buClr>
                <a:srgbClr val="FFFFFF"/>
              </a:buClr>
              <a:buSzPts val="1400"/>
              <a:buChar char="▸"/>
              <a:defRPr>
                <a:solidFill>
                  <a:srgbClr val="FFFFFF"/>
                </a:solidFill>
              </a:defRPr>
            </a:lvl1pPr>
            <a:lvl2pPr indent="-317500" lvl="1" marL="914400" rtl="0">
              <a:lnSpc>
                <a:spcPct val="115000"/>
              </a:lnSpc>
              <a:spcBef>
                <a:spcPts val="1500"/>
              </a:spcBef>
              <a:spcAft>
                <a:spcPts val="0"/>
              </a:spcAft>
              <a:buClr>
                <a:srgbClr val="FFFFFF"/>
              </a:buClr>
              <a:buSzPts val="1400"/>
              <a:buChar char="･"/>
              <a:defRPr>
                <a:solidFill>
                  <a:srgbClr val="FFFFFF"/>
                </a:solidFill>
              </a:defRPr>
            </a:lvl2pPr>
            <a:lvl3pPr indent="-317500" lvl="2" marL="1371600" rtl="0">
              <a:lnSpc>
                <a:spcPct val="115000"/>
              </a:lnSpc>
              <a:spcBef>
                <a:spcPts val="1500"/>
              </a:spcBef>
              <a:spcAft>
                <a:spcPts val="0"/>
              </a:spcAft>
              <a:buClr>
                <a:srgbClr val="FFFFFF"/>
              </a:buClr>
              <a:buSzPts val="1400"/>
              <a:buChar char="･"/>
              <a:defRPr>
                <a:solidFill>
                  <a:srgbClr val="FFFFFF"/>
                </a:solidFill>
              </a:defRPr>
            </a:lvl3pPr>
            <a:lvl4pPr indent="-317500" lvl="3" marL="1828800" rtl="0">
              <a:lnSpc>
                <a:spcPct val="115000"/>
              </a:lnSpc>
              <a:spcBef>
                <a:spcPts val="1500"/>
              </a:spcBef>
              <a:spcAft>
                <a:spcPts val="0"/>
              </a:spcAft>
              <a:buClr>
                <a:srgbClr val="FFFFFF"/>
              </a:buClr>
              <a:buSzPts val="1400"/>
              <a:buChar char="･"/>
              <a:defRPr>
                <a:solidFill>
                  <a:srgbClr val="FFFFFF"/>
                </a:solidFill>
              </a:defRPr>
            </a:lvl4pPr>
            <a:lvl5pPr indent="-317500" lvl="4" marL="2286000" rtl="0">
              <a:lnSpc>
                <a:spcPct val="115000"/>
              </a:lnSpc>
              <a:spcBef>
                <a:spcPts val="1500"/>
              </a:spcBef>
              <a:spcAft>
                <a:spcPts val="0"/>
              </a:spcAft>
              <a:buClr>
                <a:srgbClr val="FFFFFF"/>
              </a:buClr>
              <a:buSzPts val="1400"/>
              <a:buChar char="･"/>
              <a:defRPr>
                <a:solidFill>
                  <a:srgbClr val="FFFFFF"/>
                </a:solidFill>
              </a:defRPr>
            </a:lvl5pPr>
            <a:lvl6pPr indent="-317500" lvl="5" marL="2743200" rtl="0">
              <a:lnSpc>
                <a:spcPct val="115000"/>
              </a:lnSpc>
              <a:spcBef>
                <a:spcPts val="1500"/>
              </a:spcBef>
              <a:spcAft>
                <a:spcPts val="0"/>
              </a:spcAft>
              <a:buClr>
                <a:srgbClr val="FFFFFF"/>
              </a:buClr>
              <a:buSzPts val="1400"/>
              <a:buChar char="･"/>
              <a:defRPr>
                <a:solidFill>
                  <a:srgbClr val="FFFFFF"/>
                </a:solidFill>
              </a:defRPr>
            </a:lvl6pPr>
            <a:lvl7pPr indent="-317500" lvl="6" marL="3200400" rtl="0">
              <a:lnSpc>
                <a:spcPct val="115000"/>
              </a:lnSpc>
              <a:spcBef>
                <a:spcPts val="1500"/>
              </a:spcBef>
              <a:spcAft>
                <a:spcPts val="0"/>
              </a:spcAft>
              <a:buClr>
                <a:srgbClr val="FFFFFF"/>
              </a:buClr>
              <a:buSzPts val="1400"/>
              <a:buChar char="･"/>
              <a:defRPr>
                <a:solidFill>
                  <a:srgbClr val="FFFFFF"/>
                </a:solidFill>
              </a:defRPr>
            </a:lvl7pPr>
            <a:lvl8pPr indent="-317500" lvl="7" marL="3657600" rtl="0">
              <a:lnSpc>
                <a:spcPct val="115000"/>
              </a:lnSpc>
              <a:spcBef>
                <a:spcPts val="1500"/>
              </a:spcBef>
              <a:spcAft>
                <a:spcPts val="0"/>
              </a:spcAft>
              <a:buClr>
                <a:srgbClr val="FFFFFF"/>
              </a:buClr>
              <a:buSzPts val="1400"/>
              <a:buChar char="･"/>
              <a:defRPr>
                <a:solidFill>
                  <a:srgbClr val="FFFFFF"/>
                </a:solidFill>
              </a:defRPr>
            </a:lvl8pPr>
            <a:lvl9pPr indent="-317500" lvl="8" marL="4114800" rtl="0">
              <a:lnSpc>
                <a:spcPct val="115000"/>
              </a:lnSpc>
              <a:spcBef>
                <a:spcPts val="1500"/>
              </a:spcBef>
              <a:spcAft>
                <a:spcPts val="1500"/>
              </a:spcAft>
              <a:buClr>
                <a:srgbClr val="FFFFFF"/>
              </a:buClr>
              <a:buSzPts val="1400"/>
              <a:buChar char="･"/>
              <a:defRPr>
                <a:solidFill>
                  <a:srgbClr val="FFFFFF"/>
                </a:solidFill>
              </a:defRPr>
            </a:lvl9pPr>
          </a:lstStyle>
          <a:p/>
        </p:txBody>
      </p:sp>
      <p:sp>
        <p:nvSpPr>
          <p:cNvPr id="3868" name="Google Shape;3868;p326"/>
          <p:cNvSpPr txBox="1"/>
          <p:nvPr>
            <p:ph type="title"/>
          </p:nvPr>
        </p:nvSpPr>
        <p:spPr>
          <a:xfrm>
            <a:off x="675206" y="1302325"/>
            <a:ext cx="2914500" cy="2023800"/>
          </a:xfrm>
          <a:prstGeom prst="rect">
            <a:avLst/>
          </a:prstGeom>
        </p:spPr>
        <p:txBody>
          <a:bodyPr anchorCtr="0" anchor="t" bIns="0" lIns="0" spcFirstLastPara="1" rIns="0" wrap="square" tIns="0">
            <a:noAutofit/>
          </a:bodyPr>
          <a:lstStyle>
            <a:lvl1pPr lvl="0" rtl="0">
              <a:spcBef>
                <a:spcPts val="0"/>
              </a:spcBef>
              <a:spcAft>
                <a:spcPts val="0"/>
              </a:spcAft>
              <a:buClr>
                <a:srgbClr val="FFFFFF"/>
              </a:buClr>
              <a:buSzPts val="3600"/>
              <a:buNone/>
              <a:defRPr sz="3600">
                <a:solidFill>
                  <a:srgbClr val="FFFFFF"/>
                </a:solidFill>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p:txBody>
      </p:sp>
      <p:cxnSp>
        <p:nvCxnSpPr>
          <p:cNvPr id="3869" name="Google Shape;3869;p326"/>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3870" name="Google Shape;3870;p326"/>
          <p:cNvSpPr txBox="1"/>
          <p:nvPr>
            <p:ph idx="3"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lt1"/>
              </a:buClr>
              <a:buSzPts val="800"/>
              <a:buFont typeface="Red Hat Display Medium"/>
              <a:buNone/>
              <a:defRPr sz="800">
                <a:solidFill>
                  <a:schemeClr val="l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9pPr>
          </a:lstStyle>
          <a:p/>
        </p:txBody>
      </p:sp>
      <p:cxnSp>
        <p:nvCxnSpPr>
          <p:cNvPr id="3871" name="Google Shape;3871;p326"/>
          <p:cNvCxnSpPr/>
          <p:nvPr/>
        </p:nvCxnSpPr>
        <p:spPr>
          <a:xfrm rot="10800000">
            <a:off x="335825" y="4801200"/>
            <a:ext cx="0" cy="342300"/>
          </a:xfrm>
          <a:prstGeom prst="straightConnector1">
            <a:avLst/>
          </a:prstGeom>
          <a:noFill/>
          <a:ln cap="flat" cmpd="sng" w="9525">
            <a:solidFill>
              <a:srgbClr val="EE0000"/>
            </a:solidFill>
            <a:prstDash val="solid"/>
            <a:round/>
            <a:headEnd len="med" w="med" type="none"/>
            <a:tailEnd len="med" w="med" type="none"/>
          </a:ln>
        </p:spPr>
      </p:cxnSp>
      <p:pic>
        <p:nvPicPr>
          <p:cNvPr id="3872" name="Google Shape;3872;p326"/>
          <p:cNvPicPr preferRelativeResize="0"/>
          <p:nvPr/>
        </p:nvPicPr>
        <p:blipFill>
          <a:blip r:embed="rId2">
            <a:alphaModFix/>
          </a:blip>
          <a:stretch>
            <a:fillRect/>
          </a:stretch>
        </p:blipFill>
        <p:spPr>
          <a:xfrm>
            <a:off x="8033460" y="4734378"/>
            <a:ext cx="731888" cy="172209"/>
          </a:xfrm>
          <a:prstGeom prst="rect">
            <a:avLst/>
          </a:prstGeom>
          <a:noFill/>
          <a:ln>
            <a:noFill/>
          </a:ln>
        </p:spPr>
      </p:pic>
      <p:sp>
        <p:nvSpPr>
          <p:cNvPr id="3873" name="Google Shape;3873;p326"/>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solidFill>
                  <a:schemeClr val="lt1"/>
                </a:solidFill>
                <a:latin typeface="Red Hat Text Medium"/>
                <a:ea typeface="Red Hat Text Medium"/>
                <a:cs typeface="Red Hat Text Medium"/>
                <a:sym typeface="Red Hat Text Medium"/>
              </a:defRPr>
            </a:lvl1pPr>
            <a:lvl2pPr lvl="1" rtl="0" algn="ctr">
              <a:buNone/>
              <a:defRPr sz="600">
                <a:solidFill>
                  <a:schemeClr val="lt1"/>
                </a:solidFill>
                <a:latin typeface="Red Hat Text Medium"/>
                <a:ea typeface="Red Hat Text Medium"/>
                <a:cs typeface="Red Hat Text Medium"/>
                <a:sym typeface="Red Hat Text Medium"/>
              </a:defRPr>
            </a:lvl2pPr>
            <a:lvl3pPr lvl="2" rtl="0" algn="ctr">
              <a:buNone/>
              <a:defRPr sz="600">
                <a:solidFill>
                  <a:schemeClr val="lt1"/>
                </a:solidFill>
                <a:latin typeface="Red Hat Text Medium"/>
                <a:ea typeface="Red Hat Text Medium"/>
                <a:cs typeface="Red Hat Text Medium"/>
                <a:sym typeface="Red Hat Text Medium"/>
              </a:defRPr>
            </a:lvl3pPr>
            <a:lvl4pPr lvl="3" rtl="0" algn="ctr">
              <a:buNone/>
              <a:defRPr sz="600">
                <a:solidFill>
                  <a:schemeClr val="lt1"/>
                </a:solidFill>
                <a:latin typeface="Red Hat Text Medium"/>
                <a:ea typeface="Red Hat Text Medium"/>
                <a:cs typeface="Red Hat Text Medium"/>
                <a:sym typeface="Red Hat Text Medium"/>
              </a:defRPr>
            </a:lvl4pPr>
            <a:lvl5pPr lvl="4" rtl="0" algn="ctr">
              <a:buNone/>
              <a:defRPr sz="600">
                <a:solidFill>
                  <a:schemeClr val="lt1"/>
                </a:solidFill>
                <a:latin typeface="Red Hat Text Medium"/>
                <a:ea typeface="Red Hat Text Medium"/>
                <a:cs typeface="Red Hat Text Medium"/>
                <a:sym typeface="Red Hat Text Medium"/>
              </a:defRPr>
            </a:lvl5pPr>
            <a:lvl6pPr lvl="5" rtl="0" algn="ctr">
              <a:buNone/>
              <a:defRPr sz="600">
                <a:solidFill>
                  <a:schemeClr val="lt1"/>
                </a:solidFill>
                <a:latin typeface="Red Hat Text Medium"/>
                <a:ea typeface="Red Hat Text Medium"/>
                <a:cs typeface="Red Hat Text Medium"/>
                <a:sym typeface="Red Hat Text Medium"/>
              </a:defRPr>
            </a:lvl6pPr>
            <a:lvl7pPr lvl="6" rtl="0" algn="ctr">
              <a:buNone/>
              <a:defRPr sz="600">
                <a:solidFill>
                  <a:schemeClr val="lt1"/>
                </a:solidFill>
                <a:latin typeface="Red Hat Text Medium"/>
                <a:ea typeface="Red Hat Text Medium"/>
                <a:cs typeface="Red Hat Text Medium"/>
                <a:sym typeface="Red Hat Text Medium"/>
              </a:defRPr>
            </a:lvl7pPr>
            <a:lvl8pPr lvl="7" rtl="0" algn="ctr">
              <a:buNone/>
              <a:defRPr sz="600">
                <a:solidFill>
                  <a:schemeClr val="lt1"/>
                </a:solidFill>
                <a:latin typeface="Red Hat Text Medium"/>
                <a:ea typeface="Red Hat Text Medium"/>
                <a:cs typeface="Red Hat Text Medium"/>
                <a:sym typeface="Red Hat Text Medium"/>
              </a:defRPr>
            </a:lvl8pPr>
            <a:lvl9pPr lvl="8" rtl="0" algn="ctr">
              <a:buNone/>
              <a:defRPr sz="600">
                <a:solidFill>
                  <a:schemeClr val="lt1"/>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3874" name="Google Shape;3874;p326"/>
          <p:cNvSpPr txBox="1"/>
          <p:nvPr>
            <p:ph idx="4" type="subTitle"/>
          </p:nvPr>
        </p:nvSpPr>
        <p:spPr>
          <a:xfrm>
            <a:off x="663788" y="4627163"/>
            <a:ext cx="6001800" cy="4200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lt1"/>
                </a:solidFill>
              </a:defRPr>
            </a:lvl1pPr>
            <a:lvl2pPr lvl="1" rtl="0">
              <a:lnSpc>
                <a:spcPct val="115000"/>
              </a:lnSpc>
              <a:spcBef>
                <a:spcPts val="0"/>
              </a:spcBef>
              <a:spcAft>
                <a:spcPts val="0"/>
              </a:spcAft>
              <a:buNone/>
              <a:defRPr sz="600">
                <a:solidFill>
                  <a:schemeClr val="lt1"/>
                </a:solidFill>
              </a:defRPr>
            </a:lvl2pPr>
            <a:lvl3pPr lvl="2" rtl="0">
              <a:lnSpc>
                <a:spcPct val="115000"/>
              </a:lnSpc>
              <a:spcBef>
                <a:spcPts val="0"/>
              </a:spcBef>
              <a:spcAft>
                <a:spcPts val="0"/>
              </a:spcAft>
              <a:buNone/>
              <a:defRPr sz="600">
                <a:solidFill>
                  <a:schemeClr val="lt1"/>
                </a:solidFill>
              </a:defRPr>
            </a:lvl3pPr>
            <a:lvl4pPr lvl="3" rtl="0">
              <a:lnSpc>
                <a:spcPct val="115000"/>
              </a:lnSpc>
              <a:spcBef>
                <a:spcPts val="0"/>
              </a:spcBef>
              <a:spcAft>
                <a:spcPts val="0"/>
              </a:spcAft>
              <a:buNone/>
              <a:defRPr sz="600">
                <a:solidFill>
                  <a:schemeClr val="lt1"/>
                </a:solidFill>
              </a:defRPr>
            </a:lvl4pPr>
            <a:lvl5pPr lvl="4" rtl="0">
              <a:lnSpc>
                <a:spcPct val="115000"/>
              </a:lnSpc>
              <a:spcBef>
                <a:spcPts val="0"/>
              </a:spcBef>
              <a:spcAft>
                <a:spcPts val="0"/>
              </a:spcAft>
              <a:buNone/>
              <a:defRPr sz="600">
                <a:solidFill>
                  <a:schemeClr val="lt1"/>
                </a:solidFill>
              </a:defRPr>
            </a:lvl5pPr>
            <a:lvl6pPr lvl="5" rtl="0">
              <a:lnSpc>
                <a:spcPct val="115000"/>
              </a:lnSpc>
              <a:spcBef>
                <a:spcPts val="0"/>
              </a:spcBef>
              <a:spcAft>
                <a:spcPts val="0"/>
              </a:spcAft>
              <a:buNone/>
              <a:defRPr sz="600">
                <a:solidFill>
                  <a:schemeClr val="lt1"/>
                </a:solidFill>
              </a:defRPr>
            </a:lvl6pPr>
            <a:lvl7pPr lvl="6" rtl="0">
              <a:lnSpc>
                <a:spcPct val="115000"/>
              </a:lnSpc>
              <a:spcBef>
                <a:spcPts val="0"/>
              </a:spcBef>
              <a:spcAft>
                <a:spcPts val="0"/>
              </a:spcAft>
              <a:buNone/>
              <a:defRPr sz="600">
                <a:solidFill>
                  <a:schemeClr val="lt1"/>
                </a:solidFill>
              </a:defRPr>
            </a:lvl7pPr>
            <a:lvl8pPr lvl="7" rtl="0">
              <a:lnSpc>
                <a:spcPct val="115000"/>
              </a:lnSpc>
              <a:spcBef>
                <a:spcPts val="0"/>
              </a:spcBef>
              <a:spcAft>
                <a:spcPts val="0"/>
              </a:spcAft>
              <a:buNone/>
              <a:defRPr sz="600">
                <a:solidFill>
                  <a:schemeClr val="lt1"/>
                </a:solidFill>
              </a:defRPr>
            </a:lvl8pPr>
            <a:lvl9pPr lvl="8" rtl="0">
              <a:lnSpc>
                <a:spcPct val="115000"/>
              </a:lnSpc>
              <a:spcBef>
                <a:spcPts val="0"/>
              </a:spcBef>
              <a:spcAft>
                <a:spcPts val="0"/>
              </a:spcAft>
              <a:buNone/>
              <a:defRPr sz="600">
                <a:solidFill>
                  <a:schemeClr val="lt1"/>
                </a:solidFill>
              </a:defRPr>
            </a:lvl9pPr>
          </a:lstStyle>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agenda light">
  <p:cSld name="CUSTOM_4_1_1">
    <p:bg>
      <p:bgPr>
        <a:solidFill>
          <a:schemeClr val="lt1"/>
        </a:solidFill>
      </p:bgPr>
    </p:bg>
    <p:spTree>
      <p:nvGrpSpPr>
        <p:cNvPr id="3875" name="Shape 3875"/>
        <p:cNvGrpSpPr/>
        <p:nvPr/>
      </p:nvGrpSpPr>
      <p:grpSpPr>
        <a:xfrm>
          <a:off x="0" y="0"/>
          <a:ext cx="0" cy="0"/>
          <a:chOff x="0" y="0"/>
          <a:chExt cx="0" cy="0"/>
        </a:xfrm>
      </p:grpSpPr>
      <p:cxnSp>
        <p:nvCxnSpPr>
          <p:cNvPr id="3876" name="Google Shape;3876;p327"/>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3877" name="Google Shape;3877;p327"/>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rgbClr val="141414"/>
              </a:buClr>
              <a:buSzPts val="800"/>
              <a:buFont typeface="Red Hat Text Medium"/>
              <a:buNone/>
              <a:defRPr sz="800">
                <a:solidFill>
                  <a:srgbClr val="141414"/>
                </a:solidFill>
                <a:latin typeface="Red Hat Text Medium"/>
                <a:ea typeface="Red Hat Text Medium"/>
                <a:cs typeface="Red Hat Text Medium"/>
                <a:sym typeface="Red Hat Text Medium"/>
              </a:defRPr>
            </a:lvl2pPr>
            <a:lvl3pPr lvl="2" rtl="0">
              <a:lnSpc>
                <a:spcPct val="100000"/>
              </a:lnSpc>
              <a:spcBef>
                <a:spcPts val="0"/>
              </a:spcBef>
              <a:spcAft>
                <a:spcPts val="0"/>
              </a:spcAft>
              <a:buClr>
                <a:srgbClr val="141414"/>
              </a:buClr>
              <a:buSzPts val="800"/>
              <a:buFont typeface="Red Hat Text Medium"/>
              <a:buNone/>
              <a:defRPr sz="800">
                <a:solidFill>
                  <a:srgbClr val="141414"/>
                </a:solidFill>
                <a:latin typeface="Red Hat Text Medium"/>
                <a:ea typeface="Red Hat Text Medium"/>
                <a:cs typeface="Red Hat Text Medium"/>
                <a:sym typeface="Red Hat Text Medium"/>
              </a:defRPr>
            </a:lvl3pPr>
            <a:lvl4pPr lvl="3" rtl="0">
              <a:lnSpc>
                <a:spcPct val="100000"/>
              </a:lnSpc>
              <a:spcBef>
                <a:spcPts val="0"/>
              </a:spcBef>
              <a:spcAft>
                <a:spcPts val="0"/>
              </a:spcAft>
              <a:buClr>
                <a:srgbClr val="141414"/>
              </a:buClr>
              <a:buSzPts val="800"/>
              <a:buFont typeface="Red Hat Text Medium"/>
              <a:buNone/>
              <a:defRPr sz="800">
                <a:solidFill>
                  <a:srgbClr val="141414"/>
                </a:solidFill>
                <a:latin typeface="Red Hat Text Medium"/>
                <a:ea typeface="Red Hat Text Medium"/>
                <a:cs typeface="Red Hat Text Medium"/>
                <a:sym typeface="Red Hat Text Medium"/>
              </a:defRPr>
            </a:lvl4pPr>
            <a:lvl5pPr lvl="4" rtl="0">
              <a:lnSpc>
                <a:spcPct val="100000"/>
              </a:lnSpc>
              <a:spcBef>
                <a:spcPts val="0"/>
              </a:spcBef>
              <a:spcAft>
                <a:spcPts val="0"/>
              </a:spcAft>
              <a:buClr>
                <a:srgbClr val="141414"/>
              </a:buClr>
              <a:buSzPts val="800"/>
              <a:buFont typeface="Red Hat Text Medium"/>
              <a:buNone/>
              <a:defRPr sz="800">
                <a:solidFill>
                  <a:srgbClr val="141414"/>
                </a:solidFill>
                <a:latin typeface="Red Hat Text Medium"/>
                <a:ea typeface="Red Hat Text Medium"/>
                <a:cs typeface="Red Hat Text Medium"/>
                <a:sym typeface="Red Hat Text Medium"/>
              </a:defRPr>
            </a:lvl5pPr>
            <a:lvl6pPr lvl="5" rtl="0">
              <a:lnSpc>
                <a:spcPct val="100000"/>
              </a:lnSpc>
              <a:spcBef>
                <a:spcPts val="0"/>
              </a:spcBef>
              <a:spcAft>
                <a:spcPts val="0"/>
              </a:spcAft>
              <a:buClr>
                <a:srgbClr val="141414"/>
              </a:buClr>
              <a:buSzPts val="800"/>
              <a:buFont typeface="Red Hat Text Medium"/>
              <a:buNone/>
              <a:defRPr sz="800">
                <a:solidFill>
                  <a:srgbClr val="141414"/>
                </a:solidFill>
                <a:latin typeface="Red Hat Text Medium"/>
                <a:ea typeface="Red Hat Text Medium"/>
                <a:cs typeface="Red Hat Text Medium"/>
                <a:sym typeface="Red Hat Text Medium"/>
              </a:defRPr>
            </a:lvl6pPr>
            <a:lvl7pPr lvl="6" rtl="0">
              <a:lnSpc>
                <a:spcPct val="100000"/>
              </a:lnSpc>
              <a:spcBef>
                <a:spcPts val="0"/>
              </a:spcBef>
              <a:spcAft>
                <a:spcPts val="0"/>
              </a:spcAft>
              <a:buClr>
                <a:srgbClr val="141414"/>
              </a:buClr>
              <a:buSzPts val="800"/>
              <a:buFont typeface="Red Hat Text Medium"/>
              <a:buNone/>
              <a:defRPr sz="800">
                <a:solidFill>
                  <a:srgbClr val="141414"/>
                </a:solidFill>
                <a:latin typeface="Red Hat Text Medium"/>
                <a:ea typeface="Red Hat Text Medium"/>
                <a:cs typeface="Red Hat Text Medium"/>
                <a:sym typeface="Red Hat Text Medium"/>
              </a:defRPr>
            </a:lvl7pPr>
            <a:lvl8pPr lvl="7" rtl="0">
              <a:lnSpc>
                <a:spcPct val="100000"/>
              </a:lnSpc>
              <a:spcBef>
                <a:spcPts val="0"/>
              </a:spcBef>
              <a:spcAft>
                <a:spcPts val="0"/>
              </a:spcAft>
              <a:buClr>
                <a:srgbClr val="141414"/>
              </a:buClr>
              <a:buSzPts val="800"/>
              <a:buFont typeface="Red Hat Text Medium"/>
              <a:buNone/>
              <a:defRPr sz="800">
                <a:solidFill>
                  <a:srgbClr val="141414"/>
                </a:solidFill>
                <a:latin typeface="Red Hat Text Medium"/>
                <a:ea typeface="Red Hat Text Medium"/>
                <a:cs typeface="Red Hat Text Medium"/>
                <a:sym typeface="Red Hat Text Medium"/>
              </a:defRPr>
            </a:lvl8pPr>
            <a:lvl9pPr lvl="8" rtl="0">
              <a:lnSpc>
                <a:spcPct val="100000"/>
              </a:lnSpc>
              <a:spcBef>
                <a:spcPts val="0"/>
              </a:spcBef>
              <a:spcAft>
                <a:spcPts val="0"/>
              </a:spcAft>
              <a:buClr>
                <a:srgbClr val="141414"/>
              </a:buClr>
              <a:buSzPts val="800"/>
              <a:buFont typeface="Red Hat Text Medium"/>
              <a:buNone/>
              <a:defRPr sz="800">
                <a:solidFill>
                  <a:srgbClr val="141414"/>
                </a:solidFill>
                <a:latin typeface="Red Hat Text Medium"/>
                <a:ea typeface="Red Hat Text Medium"/>
                <a:cs typeface="Red Hat Text Medium"/>
                <a:sym typeface="Red Hat Text Medium"/>
              </a:defRPr>
            </a:lvl9pPr>
          </a:lstStyle>
          <a:p/>
        </p:txBody>
      </p:sp>
      <p:cxnSp>
        <p:nvCxnSpPr>
          <p:cNvPr id="3878" name="Google Shape;3878;p327"/>
          <p:cNvCxnSpPr/>
          <p:nvPr/>
        </p:nvCxnSpPr>
        <p:spPr>
          <a:xfrm rot="10800000">
            <a:off x="335825" y="4801200"/>
            <a:ext cx="0" cy="342300"/>
          </a:xfrm>
          <a:prstGeom prst="straightConnector1">
            <a:avLst/>
          </a:prstGeom>
          <a:noFill/>
          <a:ln cap="flat" cmpd="sng" w="9525">
            <a:solidFill>
              <a:srgbClr val="EE0000"/>
            </a:solidFill>
            <a:prstDash val="solid"/>
            <a:round/>
            <a:headEnd len="med" w="med" type="none"/>
            <a:tailEnd len="med" w="med" type="none"/>
          </a:ln>
        </p:spPr>
      </p:cxnSp>
      <p:sp>
        <p:nvSpPr>
          <p:cNvPr id="3879" name="Google Shape;3879;p327"/>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solidFill>
                  <a:schemeClr val="dk1"/>
                </a:solidFill>
                <a:latin typeface="Red Hat Text Medium"/>
                <a:ea typeface="Red Hat Text Medium"/>
                <a:cs typeface="Red Hat Text Medium"/>
                <a:sym typeface="Red Hat Text Medium"/>
              </a:defRPr>
            </a:lvl1pPr>
            <a:lvl2pPr lvl="1" rtl="0" algn="ctr">
              <a:buNone/>
              <a:defRPr sz="600">
                <a:solidFill>
                  <a:schemeClr val="dk1"/>
                </a:solidFill>
                <a:latin typeface="Red Hat Text Medium"/>
                <a:ea typeface="Red Hat Text Medium"/>
                <a:cs typeface="Red Hat Text Medium"/>
                <a:sym typeface="Red Hat Text Medium"/>
              </a:defRPr>
            </a:lvl2pPr>
            <a:lvl3pPr lvl="2" rtl="0" algn="ctr">
              <a:buNone/>
              <a:defRPr sz="600">
                <a:solidFill>
                  <a:schemeClr val="dk1"/>
                </a:solidFill>
                <a:latin typeface="Red Hat Text Medium"/>
                <a:ea typeface="Red Hat Text Medium"/>
                <a:cs typeface="Red Hat Text Medium"/>
                <a:sym typeface="Red Hat Text Medium"/>
              </a:defRPr>
            </a:lvl3pPr>
            <a:lvl4pPr lvl="3" rtl="0" algn="ctr">
              <a:buNone/>
              <a:defRPr sz="600">
                <a:solidFill>
                  <a:schemeClr val="dk1"/>
                </a:solidFill>
                <a:latin typeface="Red Hat Text Medium"/>
                <a:ea typeface="Red Hat Text Medium"/>
                <a:cs typeface="Red Hat Text Medium"/>
                <a:sym typeface="Red Hat Text Medium"/>
              </a:defRPr>
            </a:lvl4pPr>
            <a:lvl5pPr lvl="4" rtl="0" algn="ctr">
              <a:buNone/>
              <a:defRPr sz="600">
                <a:solidFill>
                  <a:schemeClr val="dk1"/>
                </a:solidFill>
                <a:latin typeface="Red Hat Text Medium"/>
                <a:ea typeface="Red Hat Text Medium"/>
                <a:cs typeface="Red Hat Text Medium"/>
                <a:sym typeface="Red Hat Text Medium"/>
              </a:defRPr>
            </a:lvl5pPr>
            <a:lvl6pPr lvl="5" rtl="0" algn="ctr">
              <a:buNone/>
              <a:defRPr sz="600">
                <a:solidFill>
                  <a:schemeClr val="dk1"/>
                </a:solidFill>
                <a:latin typeface="Red Hat Text Medium"/>
                <a:ea typeface="Red Hat Text Medium"/>
                <a:cs typeface="Red Hat Text Medium"/>
                <a:sym typeface="Red Hat Text Medium"/>
              </a:defRPr>
            </a:lvl6pPr>
            <a:lvl7pPr lvl="6" rtl="0" algn="ctr">
              <a:buNone/>
              <a:defRPr sz="600">
                <a:solidFill>
                  <a:schemeClr val="dk1"/>
                </a:solidFill>
                <a:latin typeface="Red Hat Text Medium"/>
                <a:ea typeface="Red Hat Text Medium"/>
                <a:cs typeface="Red Hat Text Medium"/>
                <a:sym typeface="Red Hat Text Medium"/>
              </a:defRPr>
            </a:lvl7pPr>
            <a:lvl8pPr lvl="7" rtl="0" algn="ctr">
              <a:buNone/>
              <a:defRPr sz="600">
                <a:solidFill>
                  <a:schemeClr val="dk1"/>
                </a:solidFill>
                <a:latin typeface="Red Hat Text Medium"/>
                <a:ea typeface="Red Hat Text Medium"/>
                <a:cs typeface="Red Hat Text Medium"/>
                <a:sym typeface="Red Hat Text Medium"/>
              </a:defRPr>
            </a:lvl8pPr>
            <a:lvl9pPr lvl="8" rtl="0" algn="ctr">
              <a:buNone/>
              <a:defRPr sz="600">
                <a:solidFill>
                  <a:schemeClr val="dk1"/>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3880" name="Google Shape;3880;p327"/>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3881" name="Google Shape;3881;p327"/>
          <p:cNvSpPr txBox="1"/>
          <p:nvPr>
            <p:ph idx="2" type="subTitle"/>
          </p:nvPr>
        </p:nvSpPr>
        <p:spPr>
          <a:xfrm>
            <a:off x="663788" y="4627163"/>
            <a:ext cx="6001800" cy="4200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
        <p:nvSpPr>
          <p:cNvPr id="3882" name="Google Shape;3882;p327"/>
          <p:cNvSpPr txBox="1"/>
          <p:nvPr>
            <p:ph idx="3" type="body"/>
          </p:nvPr>
        </p:nvSpPr>
        <p:spPr>
          <a:xfrm>
            <a:off x="6502425" y="1387106"/>
            <a:ext cx="1599000" cy="2250000"/>
          </a:xfrm>
          <a:prstGeom prst="rect">
            <a:avLst/>
          </a:prstGeom>
        </p:spPr>
        <p:txBody>
          <a:bodyPr anchorCtr="0" anchor="t" bIns="0" lIns="0" spcFirstLastPara="1" rIns="0" wrap="square" tIns="0">
            <a:noAutofit/>
          </a:bodyPr>
          <a:lstStyle>
            <a:lvl1pPr indent="-317500" lvl="0" marL="457200" rtl="0">
              <a:lnSpc>
                <a:spcPct val="115000"/>
              </a:lnSpc>
              <a:spcBef>
                <a:spcPts val="0"/>
              </a:spcBef>
              <a:spcAft>
                <a:spcPts val="0"/>
              </a:spcAft>
              <a:buSzPts val="1400"/>
              <a:buChar char="▸"/>
              <a:defRPr/>
            </a:lvl1pPr>
            <a:lvl2pPr indent="-317500" lvl="1" marL="914400" rtl="0">
              <a:lnSpc>
                <a:spcPct val="115000"/>
              </a:lnSpc>
              <a:spcBef>
                <a:spcPts val="1500"/>
              </a:spcBef>
              <a:spcAft>
                <a:spcPts val="0"/>
              </a:spcAft>
              <a:buSzPts val="1400"/>
              <a:buChar char="･"/>
              <a:defRPr/>
            </a:lvl2pPr>
            <a:lvl3pPr indent="-317500" lvl="2" marL="1371600" rtl="0">
              <a:lnSpc>
                <a:spcPct val="115000"/>
              </a:lnSpc>
              <a:spcBef>
                <a:spcPts val="1500"/>
              </a:spcBef>
              <a:spcAft>
                <a:spcPts val="0"/>
              </a:spcAft>
              <a:buSzPts val="1400"/>
              <a:buChar char="･"/>
              <a:defRPr/>
            </a:lvl3pPr>
            <a:lvl4pPr indent="-317500" lvl="3" marL="1828800" rtl="0">
              <a:lnSpc>
                <a:spcPct val="115000"/>
              </a:lnSpc>
              <a:spcBef>
                <a:spcPts val="1500"/>
              </a:spcBef>
              <a:spcAft>
                <a:spcPts val="0"/>
              </a:spcAft>
              <a:buSzPts val="1400"/>
              <a:buChar char="･"/>
              <a:defRPr/>
            </a:lvl4pPr>
            <a:lvl5pPr indent="-317500" lvl="4" marL="2286000" rtl="0">
              <a:lnSpc>
                <a:spcPct val="115000"/>
              </a:lnSpc>
              <a:spcBef>
                <a:spcPts val="1500"/>
              </a:spcBef>
              <a:spcAft>
                <a:spcPts val="0"/>
              </a:spcAft>
              <a:buSzPts val="1400"/>
              <a:buChar char="･"/>
              <a:defRPr/>
            </a:lvl5pPr>
            <a:lvl6pPr indent="-317500" lvl="5" marL="2743200" rtl="0">
              <a:lnSpc>
                <a:spcPct val="115000"/>
              </a:lnSpc>
              <a:spcBef>
                <a:spcPts val="1500"/>
              </a:spcBef>
              <a:spcAft>
                <a:spcPts val="0"/>
              </a:spcAft>
              <a:buSzPts val="1400"/>
              <a:buChar char="･"/>
              <a:defRPr/>
            </a:lvl6pPr>
            <a:lvl7pPr indent="-317500" lvl="6" marL="3200400" rtl="0">
              <a:lnSpc>
                <a:spcPct val="115000"/>
              </a:lnSpc>
              <a:spcBef>
                <a:spcPts val="1500"/>
              </a:spcBef>
              <a:spcAft>
                <a:spcPts val="0"/>
              </a:spcAft>
              <a:buSzPts val="1400"/>
              <a:buChar char="･"/>
              <a:defRPr/>
            </a:lvl7pPr>
            <a:lvl8pPr indent="-317500" lvl="7" marL="3657600" rtl="0">
              <a:lnSpc>
                <a:spcPct val="115000"/>
              </a:lnSpc>
              <a:spcBef>
                <a:spcPts val="1500"/>
              </a:spcBef>
              <a:spcAft>
                <a:spcPts val="0"/>
              </a:spcAft>
              <a:buSzPts val="1400"/>
              <a:buChar char="･"/>
              <a:defRPr/>
            </a:lvl8pPr>
            <a:lvl9pPr indent="-317500" lvl="8" marL="4114800" rtl="0">
              <a:lnSpc>
                <a:spcPct val="115000"/>
              </a:lnSpc>
              <a:spcBef>
                <a:spcPts val="1500"/>
              </a:spcBef>
              <a:spcAft>
                <a:spcPts val="1500"/>
              </a:spcAft>
              <a:buSzPts val="1400"/>
              <a:buChar char="･"/>
              <a:defRPr/>
            </a:lvl9pPr>
          </a:lstStyle>
          <a:p/>
        </p:txBody>
      </p:sp>
      <p:sp>
        <p:nvSpPr>
          <p:cNvPr id="3883" name="Google Shape;3883;p327"/>
          <p:cNvSpPr txBox="1"/>
          <p:nvPr>
            <p:ph idx="4" type="body"/>
          </p:nvPr>
        </p:nvSpPr>
        <p:spPr>
          <a:xfrm>
            <a:off x="4281525" y="1387106"/>
            <a:ext cx="1599000" cy="2250000"/>
          </a:xfrm>
          <a:prstGeom prst="rect">
            <a:avLst/>
          </a:prstGeom>
        </p:spPr>
        <p:txBody>
          <a:bodyPr anchorCtr="0" anchor="t" bIns="0" lIns="0" spcFirstLastPara="1" rIns="0" wrap="square" tIns="0">
            <a:noAutofit/>
          </a:bodyPr>
          <a:lstStyle>
            <a:lvl1pPr indent="-317500" lvl="0" marL="457200" rtl="0">
              <a:lnSpc>
                <a:spcPct val="115000"/>
              </a:lnSpc>
              <a:spcBef>
                <a:spcPts val="0"/>
              </a:spcBef>
              <a:spcAft>
                <a:spcPts val="0"/>
              </a:spcAft>
              <a:buSzPts val="1400"/>
              <a:buChar char="▸"/>
              <a:defRPr/>
            </a:lvl1pPr>
            <a:lvl2pPr indent="-317500" lvl="1" marL="914400" rtl="0">
              <a:lnSpc>
                <a:spcPct val="115000"/>
              </a:lnSpc>
              <a:spcBef>
                <a:spcPts val="1500"/>
              </a:spcBef>
              <a:spcAft>
                <a:spcPts val="0"/>
              </a:spcAft>
              <a:buSzPts val="1400"/>
              <a:buChar char="･"/>
              <a:defRPr/>
            </a:lvl2pPr>
            <a:lvl3pPr indent="-317500" lvl="2" marL="1371600" rtl="0">
              <a:lnSpc>
                <a:spcPct val="115000"/>
              </a:lnSpc>
              <a:spcBef>
                <a:spcPts val="1500"/>
              </a:spcBef>
              <a:spcAft>
                <a:spcPts val="0"/>
              </a:spcAft>
              <a:buSzPts val="1400"/>
              <a:buChar char="･"/>
              <a:defRPr/>
            </a:lvl3pPr>
            <a:lvl4pPr indent="-317500" lvl="3" marL="1828800" rtl="0">
              <a:lnSpc>
                <a:spcPct val="115000"/>
              </a:lnSpc>
              <a:spcBef>
                <a:spcPts val="1500"/>
              </a:spcBef>
              <a:spcAft>
                <a:spcPts val="0"/>
              </a:spcAft>
              <a:buSzPts val="1400"/>
              <a:buChar char="･"/>
              <a:defRPr/>
            </a:lvl4pPr>
            <a:lvl5pPr indent="-317500" lvl="4" marL="2286000" rtl="0">
              <a:lnSpc>
                <a:spcPct val="115000"/>
              </a:lnSpc>
              <a:spcBef>
                <a:spcPts val="1500"/>
              </a:spcBef>
              <a:spcAft>
                <a:spcPts val="0"/>
              </a:spcAft>
              <a:buSzPts val="1400"/>
              <a:buChar char="･"/>
              <a:defRPr/>
            </a:lvl5pPr>
            <a:lvl6pPr indent="-317500" lvl="5" marL="2743200" rtl="0">
              <a:lnSpc>
                <a:spcPct val="115000"/>
              </a:lnSpc>
              <a:spcBef>
                <a:spcPts val="1500"/>
              </a:spcBef>
              <a:spcAft>
                <a:spcPts val="0"/>
              </a:spcAft>
              <a:buSzPts val="1400"/>
              <a:buChar char="･"/>
              <a:defRPr/>
            </a:lvl6pPr>
            <a:lvl7pPr indent="-317500" lvl="6" marL="3200400" rtl="0">
              <a:lnSpc>
                <a:spcPct val="115000"/>
              </a:lnSpc>
              <a:spcBef>
                <a:spcPts val="1500"/>
              </a:spcBef>
              <a:spcAft>
                <a:spcPts val="0"/>
              </a:spcAft>
              <a:buSzPts val="1400"/>
              <a:buChar char="･"/>
              <a:defRPr/>
            </a:lvl7pPr>
            <a:lvl8pPr indent="-317500" lvl="7" marL="3657600" rtl="0">
              <a:lnSpc>
                <a:spcPct val="115000"/>
              </a:lnSpc>
              <a:spcBef>
                <a:spcPts val="1500"/>
              </a:spcBef>
              <a:spcAft>
                <a:spcPts val="0"/>
              </a:spcAft>
              <a:buSzPts val="1400"/>
              <a:buChar char="･"/>
              <a:defRPr/>
            </a:lvl8pPr>
            <a:lvl9pPr indent="-317500" lvl="8" marL="4114800" rtl="0">
              <a:lnSpc>
                <a:spcPct val="115000"/>
              </a:lnSpc>
              <a:spcBef>
                <a:spcPts val="1500"/>
              </a:spcBef>
              <a:spcAft>
                <a:spcPts val="1500"/>
              </a:spcAft>
              <a:buSzPts val="1400"/>
              <a:buChar char="･"/>
              <a:defRPr/>
            </a:lvl9pPr>
          </a:lstStyle>
          <a:p/>
        </p:txBody>
      </p:sp>
      <p:sp>
        <p:nvSpPr>
          <p:cNvPr id="3884" name="Google Shape;3884;p327"/>
          <p:cNvSpPr txBox="1"/>
          <p:nvPr>
            <p:ph type="title"/>
          </p:nvPr>
        </p:nvSpPr>
        <p:spPr>
          <a:xfrm>
            <a:off x="675206" y="1302325"/>
            <a:ext cx="2914500" cy="2023800"/>
          </a:xfrm>
          <a:prstGeom prst="rect">
            <a:avLst/>
          </a:prstGeom>
        </p:spPr>
        <p:txBody>
          <a:bodyPr anchorCtr="0" anchor="t" bIns="0" lIns="0" spcFirstLastPara="1" rIns="0" wrap="square" tIns="0">
            <a:noAutofit/>
          </a:bodyPr>
          <a:lstStyle>
            <a:lvl1pPr lvl="0" rtl="0">
              <a:spcBef>
                <a:spcPts val="0"/>
              </a:spcBef>
              <a:spcAft>
                <a:spcPts val="0"/>
              </a:spcAft>
              <a:buClr>
                <a:schemeClr val="accent1"/>
              </a:buClr>
              <a:buSzPts val="3600"/>
              <a:buNone/>
              <a:defRPr sz="3600">
                <a:solidFill>
                  <a:schemeClr val="accent1"/>
                </a:solidFill>
              </a:defRPr>
            </a:lvl1pPr>
            <a:lvl2pPr lvl="1" rtl="0">
              <a:spcBef>
                <a:spcPts val="0"/>
              </a:spcBef>
              <a:spcAft>
                <a:spcPts val="0"/>
              </a:spcAft>
              <a:buClr>
                <a:schemeClr val="accent1"/>
              </a:buClr>
              <a:buSzPts val="3600"/>
              <a:buNone/>
              <a:defRPr sz="3600">
                <a:solidFill>
                  <a:schemeClr val="accent1"/>
                </a:solidFill>
              </a:defRPr>
            </a:lvl2pPr>
            <a:lvl3pPr lvl="2" rtl="0">
              <a:spcBef>
                <a:spcPts val="0"/>
              </a:spcBef>
              <a:spcAft>
                <a:spcPts val="0"/>
              </a:spcAft>
              <a:buClr>
                <a:schemeClr val="accent1"/>
              </a:buClr>
              <a:buSzPts val="3600"/>
              <a:buNone/>
              <a:defRPr sz="3600">
                <a:solidFill>
                  <a:schemeClr val="accent1"/>
                </a:solidFill>
              </a:defRPr>
            </a:lvl3pPr>
            <a:lvl4pPr lvl="3" rtl="0">
              <a:spcBef>
                <a:spcPts val="0"/>
              </a:spcBef>
              <a:spcAft>
                <a:spcPts val="0"/>
              </a:spcAft>
              <a:buClr>
                <a:schemeClr val="accent1"/>
              </a:buClr>
              <a:buSzPts val="3600"/>
              <a:buNone/>
              <a:defRPr sz="3600">
                <a:solidFill>
                  <a:schemeClr val="accent1"/>
                </a:solidFill>
              </a:defRPr>
            </a:lvl4pPr>
            <a:lvl5pPr lvl="4" rtl="0">
              <a:spcBef>
                <a:spcPts val="0"/>
              </a:spcBef>
              <a:spcAft>
                <a:spcPts val="0"/>
              </a:spcAft>
              <a:buClr>
                <a:schemeClr val="accent1"/>
              </a:buClr>
              <a:buSzPts val="3600"/>
              <a:buNone/>
              <a:defRPr sz="3600">
                <a:solidFill>
                  <a:schemeClr val="accent1"/>
                </a:solidFill>
              </a:defRPr>
            </a:lvl5pPr>
            <a:lvl6pPr lvl="5" rtl="0">
              <a:spcBef>
                <a:spcPts val="0"/>
              </a:spcBef>
              <a:spcAft>
                <a:spcPts val="0"/>
              </a:spcAft>
              <a:buClr>
                <a:schemeClr val="accent1"/>
              </a:buClr>
              <a:buSzPts val="3600"/>
              <a:buNone/>
              <a:defRPr sz="3600">
                <a:solidFill>
                  <a:schemeClr val="accent1"/>
                </a:solidFill>
              </a:defRPr>
            </a:lvl6pPr>
            <a:lvl7pPr lvl="6" rtl="0">
              <a:spcBef>
                <a:spcPts val="0"/>
              </a:spcBef>
              <a:spcAft>
                <a:spcPts val="0"/>
              </a:spcAft>
              <a:buClr>
                <a:schemeClr val="accent1"/>
              </a:buClr>
              <a:buSzPts val="3600"/>
              <a:buNone/>
              <a:defRPr sz="3600">
                <a:solidFill>
                  <a:schemeClr val="accent1"/>
                </a:solidFill>
              </a:defRPr>
            </a:lvl7pPr>
            <a:lvl8pPr lvl="7" rtl="0">
              <a:spcBef>
                <a:spcPts val="0"/>
              </a:spcBef>
              <a:spcAft>
                <a:spcPts val="0"/>
              </a:spcAft>
              <a:buClr>
                <a:schemeClr val="accent1"/>
              </a:buClr>
              <a:buSzPts val="3600"/>
              <a:buNone/>
              <a:defRPr sz="3600">
                <a:solidFill>
                  <a:schemeClr val="accent1"/>
                </a:solidFill>
              </a:defRPr>
            </a:lvl8pPr>
            <a:lvl9pPr lvl="8" rtl="0">
              <a:spcBef>
                <a:spcPts val="0"/>
              </a:spcBef>
              <a:spcAft>
                <a:spcPts val="0"/>
              </a:spcAft>
              <a:buClr>
                <a:schemeClr val="accent1"/>
              </a:buClr>
              <a:buSzPts val="3600"/>
              <a:buNone/>
              <a:defRPr sz="3600">
                <a:solidFill>
                  <a:schemeClr val="accent1"/>
                </a:solidFill>
              </a:defRPr>
            </a:lvl9pPr>
          </a:lstStyle>
          <a:p/>
        </p:txBody>
      </p:sp>
    </p:spTree>
  </p:cSld>
  <p:clrMapOvr>
    <a:masterClrMapping/>
  </p:clrMapOvr>
</p:sldLayout>
</file>

<file path=ppt/slideLayouts/slideLayout3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overview">
  <p:cSld name="CUSTOM_4_1_1_1">
    <p:bg>
      <p:bgPr>
        <a:solidFill>
          <a:schemeClr val="lt1"/>
        </a:solidFill>
      </p:bgPr>
    </p:bg>
    <p:spTree>
      <p:nvGrpSpPr>
        <p:cNvPr id="3885" name="Shape 3885"/>
        <p:cNvGrpSpPr/>
        <p:nvPr/>
      </p:nvGrpSpPr>
      <p:grpSpPr>
        <a:xfrm>
          <a:off x="0" y="0"/>
          <a:ext cx="0" cy="0"/>
          <a:chOff x="0" y="0"/>
          <a:chExt cx="0" cy="0"/>
        </a:xfrm>
      </p:grpSpPr>
      <p:cxnSp>
        <p:nvCxnSpPr>
          <p:cNvPr id="3886" name="Google Shape;3886;p328"/>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3887" name="Google Shape;3887;p328"/>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rgbClr val="141414"/>
              </a:buClr>
              <a:buSzPts val="800"/>
              <a:buFont typeface="Red Hat Text Medium"/>
              <a:buNone/>
              <a:defRPr sz="800">
                <a:solidFill>
                  <a:srgbClr val="141414"/>
                </a:solidFill>
                <a:latin typeface="Red Hat Text Medium"/>
                <a:ea typeface="Red Hat Text Medium"/>
                <a:cs typeface="Red Hat Text Medium"/>
                <a:sym typeface="Red Hat Text Medium"/>
              </a:defRPr>
            </a:lvl2pPr>
            <a:lvl3pPr lvl="2" rtl="0">
              <a:lnSpc>
                <a:spcPct val="100000"/>
              </a:lnSpc>
              <a:spcBef>
                <a:spcPts val="0"/>
              </a:spcBef>
              <a:spcAft>
                <a:spcPts val="0"/>
              </a:spcAft>
              <a:buClr>
                <a:srgbClr val="141414"/>
              </a:buClr>
              <a:buSzPts val="800"/>
              <a:buFont typeface="Red Hat Text Medium"/>
              <a:buNone/>
              <a:defRPr sz="800">
                <a:solidFill>
                  <a:srgbClr val="141414"/>
                </a:solidFill>
                <a:latin typeface="Red Hat Text Medium"/>
                <a:ea typeface="Red Hat Text Medium"/>
                <a:cs typeface="Red Hat Text Medium"/>
                <a:sym typeface="Red Hat Text Medium"/>
              </a:defRPr>
            </a:lvl3pPr>
            <a:lvl4pPr lvl="3" rtl="0">
              <a:lnSpc>
                <a:spcPct val="100000"/>
              </a:lnSpc>
              <a:spcBef>
                <a:spcPts val="0"/>
              </a:spcBef>
              <a:spcAft>
                <a:spcPts val="0"/>
              </a:spcAft>
              <a:buClr>
                <a:srgbClr val="141414"/>
              </a:buClr>
              <a:buSzPts val="800"/>
              <a:buFont typeface="Red Hat Text Medium"/>
              <a:buNone/>
              <a:defRPr sz="800">
                <a:solidFill>
                  <a:srgbClr val="141414"/>
                </a:solidFill>
                <a:latin typeface="Red Hat Text Medium"/>
                <a:ea typeface="Red Hat Text Medium"/>
                <a:cs typeface="Red Hat Text Medium"/>
                <a:sym typeface="Red Hat Text Medium"/>
              </a:defRPr>
            </a:lvl4pPr>
            <a:lvl5pPr lvl="4" rtl="0">
              <a:lnSpc>
                <a:spcPct val="100000"/>
              </a:lnSpc>
              <a:spcBef>
                <a:spcPts val="0"/>
              </a:spcBef>
              <a:spcAft>
                <a:spcPts val="0"/>
              </a:spcAft>
              <a:buClr>
                <a:srgbClr val="141414"/>
              </a:buClr>
              <a:buSzPts val="800"/>
              <a:buFont typeface="Red Hat Text Medium"/>
              <a:buNone/>
              <a:defRPr sz="800">
                <a:solidFill>
                  <a:srgbClr val="141414"/>
                </a:solidFill>
                <a:latin typeface="Red Hat Text Medium"/>
                <a:ea typeface="Red Hat Text Medium"/>
                <a:cs typeface="Red Hat Text Medium"/>
                <a:sym typeface="Red Hat Text Medium"/>
              </a:defRPr>
            </a:lvl5pPr>
            <a:lvl6pPr lvl="5" rtl="0">
              <a:lnSpc>
                <a:spcPct val="100000"/>
              </a:lnSpc>
              <a:spcBef>
                <a:spcPts val="0"/>
              </a:spcBef>
              <a:spcAft>
                <a:spcPts val="0"/>
              </a:spcAft>
              <a:buClr>
                <a:srgbClr val="141414"/>
              </a:buClr>
              <a:buSzPts val="800"/>
              <a:buFont typeface="Red Hat Text Medium"/>
              <a:buNone/>
              <a:defRPr sz="800">
                <a:solidFill>
                  <a:srgbClr val="141414"/>
                </a:solidFill>
                <a:latin typeface="Red Hat Text Medium"/>
                <a:ea typeface="Red Hat Text Medium"/>
                <a:cs typeface="Red Hat Text Medium"/>
                <a:sym typeface="Red Hat Text Medium"/>
              </a:defRPr>
            </a:lvl6pPr>
            <a:lvl7pPr lvl="6" rtl="0">
              <a:lnSpc>
                <a:spcPct val="100000"/>
              </a:lnSpc>
              <a:spcBef>
                <a:spcPts val="0"/>
              </a:spcBef>
              <a:spcAft>
                <a:spcPts val="0"/>
              </a:spcAft>
              <a:buClr>
                <a:srgbClr val="141414"/>
              </a:buClr>
              <a:buSzPts val="800"/>
              <a:buFont typeface="Red Hat Text Medium"/>
              <a:buNone/>
              <a:defRPr sz="800">
                <a:solidFill>
                  <a:srgbClr val="141414"/>
                </a:solidFill>
                <a:latin typeface="Red Hat Text Medium"/>
                <a:ea typeface="Red Hat Text Medium"/>
                <a:cs typeface="Red Hat Text Medium"/>
                <a:sym typeface="Red Hat Text Medium"/>
              </a:defRPr>
            </a:lvl7pPr>
            <a:lvl8pPr lvl="7" rtl="0">
              <a:lnSpc>
                <a:spcPct val="100000"/>
              </a:lnSpc>
              <a:spcBef>
                <a:spcPts val="0"/>
              </a:spcBef>
              <a:spcAft>
                <a:spcPts val="0"/>
              </a:spcAft>
              <a:buClr>
                <a:srgbClr val="141414"/>
              </a:buClr>
              <a:buSzPts val="800"/>
              <a:buFont typeface="Red Hat Text Medium"/>
              <a:buNone/>
              <a:defRPr sz="800">
                <a:solidFill>
                  <a:srgbClr val="141414"/>
                </a:solidFill>
                <a:latin typeface="Red Hat Text Medium"/>
                <a:ea typeface="Red Hat Text Medium"/>
                <a:cs typeface="Red Hat Text Medium"/>
                <a:sym typeface="Red Hat Text Medium"/>
              </a:defRPr>
            </a:lvl8pPr>
            <a:lvl9pPr lvl="8" rtl="0">
              <a:lnSpc>
                <a:spcPct val="100000"/>
              </a:lnSpc>
              <a:spcBef>
                <a:spcPts val="0"/>
              </a:spcBef>
              <a:spcAft>
                <a:spcPts val="0"/>
              </a:spcAft>
              <a:buClr>
                <a:srgbClr val="141414"/>
              </a:buClr>
              <a:buSzPts val="800"/>
              <a:buFont typeface="Red Hat Text Medium"/>
              <a:buNone/>
              <a:defRPr sz="800">
                <a:solidFill>
                  <a:srgbClr val="141414"/>
                </a:solidFill>
                <a:latin typeface="Red Hat Text Medium"/>
                <a:ea typeface="Red Hat Text Medium"/>
                <a:cs typeface="Red Hat Text Medium"/>
                <a:sym typeface="Red Hat Text Medium"/>
              </a:defRPr>
            </a:lvl9pPr>
          </a:lstStyle>
          <a:p/>
        </p:txBody>
      </p:sp>
      <p:cxnSp>
        <p:nvCxnSpPr>
          <p:cNvPr id="3888" name="Google Shape;3888;p328"/>
          <p:cNvCxnSpPr/>
          <p:nvPr/>
        </p:nvCxnSpPr>
        <p:spPr>
          <a:xfrm rot="10800000">
            <a:off x="335825" y="4801200"/>
            <a:ext cx="0" cy="342300"/>
          </a:xfrm>
          <a:prstGeom prst="straightConnector1">
            <a:avLst/>
          </a:prstGeom>
          <a:noFill/>
          <a:ln cap="flat" cmpd="sng" w="9525">
            <a:solidFill>
              <a:srgbClr val="EE0000"/>
            </a:solidFill>
            <a:prstDash val="solid"/>
            <a:round/>
            <a:headEnd len="med" w="med" type="none"/>
            <a:tailEnd len="med" w="med" type="none"/>
          </a:ln>
        </p:spPr>
      </p:cxnSp>
      <p:sp>
        <p:nvSpPr>
          <p:cNvPr id="3889" name="Google Shape;3889;p328"/>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solidFill>
                  <a:schemeClr val="dk1"/>
                </a:solidFill>
                <a:latin typeface="Red Hat Text Medium"/>
                <a:ea typeface="Red Hat Text Medium"/>
                <a:cs typeface="Red Hat Text Medium"/>
                <a:sym typeface="Red Hat Text Medium"/>
              </a:defRPr>
            </a:lvl1pPr>
            <a:lvl2pPr lvl="1" rtl="0" algn="ctr">
              <a:buNone/>
              <a:defRPr sz="600">
                <a:solidFill>
                  <a:schemeClr val="dk1"/>
                </a:solidFill>
                <a:latin typeface="Red Hat Text Medium"/>
                <a:ea typeface="Red Hat Text Medium"/>
                <a:cs typeface="Red Hat Text Medium"/>
                <a:sym typeface="Red Hat Text Medium"/>
              </a:defRPr>
            </a:lvl2pPr>
            <a:lvl3pPr lvl="2" rtl="0" algn="ctr">
              <a:buNone/>
              <a:defRPr sz="600">
                <a:solidFill>
                  <a:schemeClr val="dk1"/>
                </a:solidFill>
                <a:latin typeface="Red Hat Text Medium"/>
                <a:ea typeface="Red Hat Text Medium"/>
                <a:cs typeface="Red Hat Text Medium"/>
                <a:sym typeface="Red Hat Text Medium"/>
              </a:defRPr>
            </a:lvl3pPr>
            <a:lvl4pPr lvl="3" rtl="0" algn="ctr">
              <a:buNone/>
              <a:defRPr sz="600">
                <a:solidFill>
                  <a:schemeClr val="dk1"/>
                </a:solidFill>
                <a:latin typeface="Red Hat Text Medium"/>
                <a:ea typeface="Red Hat Text Medium"/>
                <a:cs typeface="Red Hat Text Medium"/>
                <a:sym typeface="Red Hat Text Medium"/>
              </a:defRPr>
            </a:lvl4pPr>
            <a:lvl5pPr lvl="4" rtl="0" algn="ctr">
              <a:buNone/>
              <a:defRPr sz="600">
                <a:solidFill>
                  <a:schemeClr val="dk1"/>
                </a:solidFill>
                <a:latin typeface="Red Hat Text Medium"/>
                <a:ea typeface="Red Hat Text Medium"/>
                <a:cs typeface="Red Hat Text Medium"/>
                <a:sym typeface="Red Hat Text Medium"/>
              </a:defRPr>
            </a:lvl5pPr>
            <a:lvl6pPr lvl="5" rtl="0" algn="ctr">
              <a:buNone/>
              <a:defRPr sz="600">
                <a:solidFill>
                  <a:schemeClr val="dk1"/>
                </a:solidFill>
                <a:latin typeface="Red Hat Text Medium"/>
                <a:ea typeface="Red Hat Text Medium"/>
                <a:cs typeface="Red Hat Text Medium"/>
                <a:sym typeface="Red Hat Text Medium"/>
              </a:defRPr>
            </a:lvl6pPr>
            <a:lvl7pPr lvl="6" rtl="0" algn="ctr">
              <a:buNone/>
              <a:defRPr sz="600">
                <a:solidFill>
                  <a:schemeClr val="dk1"/>
                </a:solidFill>
                <a:latin typeface="Red Hat Text Medium"/>
                <a:ea typeface="Red Hat Text Medium"/>
                <a:cs typeface="Red Hat Text Medium"/>
                <a:sym typeface="Red Hat Text Medium"/>
              </a:defRPr>
            </a:lvl7pPr>
            <a:lvl8pPr lvl="7" rtl="0" algn="ctr">
              <a:buNone/>
              <a:defRPr sz="600">
                <a:solidFill>
                  <a:schemeClr val="dk1"/>
                </a:solidFill>
                <a:latin typeface="Red Hat Text Medium"/>
                <a:ea typeface="Red Hat Text Medium"/>
                <a:cs typeface="Red Hat Text Medium"/>
                <a:sym typeface="Red Hat Text Medium"/>
              </a:defRPr>
            </a:lvl8pPr>
            <a:lvl9pPr lvl="8" rtl="0" algn="ctr">
              <a:buNone/>
              <a:defRPr sz="600">
                <a:solidFill>
                  <a:schemeClr val="dk1"/>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3890" name="Google Shape;3890;p328"/>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3891" name="Google Shape;3891;p328"/>
          <p:cNvSpPr txBox="1"/>
          <p:nvPr>
            <p:ph idx="2" type="subTitle"/>
          </p:nvPr>
        </p:nvSpPr>
        <p:spPr>
          <a:xfrm>
            <a:off x="663788" y="4627163"/>
            <a:ext cx="6001800" cy="4200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
        <p:nvSpPr>
          <p:cNvPr id="3892" name="Google Shape;3892;p328"/>
          <p:cNvSpPr txBox="1"/>
          <p:nvPr>
            <p:ph idx="3" type="body"/>
          </p:nvPr>
        </p:nvSpPr>
        <p:spPr>
          <a:xfrm>
            <a:off x="675206" y="2331975"/>
            <a:ext cx="3783000" cy="2250000"/>
          </a:xfrm>
          <a:prstGeom prst="rect">
            <a:avLst/>
          </a:prstGeom>
        </p:spPr>
        <p:txBody>
          <a:bodyPr anchorCtr="0" anchor="t" bIns="68575" lIns="685800" spcFirstLastPara="1" rIns="68575" wrap="square" tIns="68575">
            <a:noAutofit/>
          </a:bodyPr>
          <a:lstStyle>
            <a:lvl1pPr indent="-317500" lvl="0" marL="457200" rtl="0">
              <a:lnSpc>
                <a:spcPct val="115000"/>
              </a:lnSpc>
              <a:spcBef>
                <a:spcPts val="0"/>
              </a:spcBef>
              <a:spcAft>
                <a:spcPts val="0"/>
              </a:spcAft>
              <a:buSzPts val="1400"/>
              <a:buChar char="▸"/>
              <a:defRPr/>
            </a:lvl1pPr>
            <a:lvl2pPr indent="-317500" lvl="1" marL="914400" rtl="0">
              <a:lnSpc>
                <a:spcPct val="115000"/>
              </a:lnSpc>
              <a:spcBef>
                <a:spcPts val="1500"/>
              </a:spcBef>
              <a:spcAft>
                <a:spcPts val="0"/>
              </a:spcAft>
              <a:buSzPts val="1400"/>
              <a:buChar char="･"/>
              <a:defRPr/>
            </a:lvl2pPr>
            <a:lvl3pPr indent="-317500" lvl="2" marL="1371600" rtl="0">
              <a:lnSpc>
                <a:spcPct val="115000"/>
              </a:lnSpc>
              <a:spcBef>
                <a:spcPts val="1500"/>
              </a:spcBef>
              <a:spcAft>
                <a:spcPts val="0"/>
              </a:spcAft>
              <a:buSzPts val="1400"/>
              <a:buChar char="･"/>
              <a:defRPr/>
            </a:lvl3pPr>
            <a:lvl4pPr indent="-317500" lvl="3" marL="1828800" rtl="0">
              <a:lnSpc>
                <a:spcPct val="115000"/>
              </a:lnSpc>
              <a:spcBef>
                <a:spcPts val="1500"/>
              </a:spcBef>
              <a:spcAft>
                <a:spcPts val="0"/>
              </a:spcAft>
              <a:buSzPts val="1400"/>
              <a:buChar char="･"/>
              <a:defRPr/>
            </a:lvl4pPr>
            <a:lvl5pPr indent="-317500" lvl="4" marL="2286000" rtl="0">
              <a:lnSpc>
                <a:spcPct val="115000"/>
              </a:lnSpc>
              <a:spcBef>
                <a:spcPts val="1500"/>
              </a:spcBef>
              <a:spcAft>
                <a:spcPts val="0"/>
              </a:spcAft>
              <a:buSzPts val="1400"/>
              <a:buChar char="･"/>
              <a:defRPr/>
            </a:lvl5pPr>
            <a:lvl6pPr indent="-317500" lvl="5" marL="2743200" rtl="0">
              <a:lnSpc>
                <a:spcPct val="115000"/>
              </a:lnSpc>
              <a:spcBef>
                <a:spcPts val="1500"/>
              </a:spcBef>
              <a:spcAft>
                <a:spcPts val="0"/>
              </a:spcAft>
              <a:buSzPts val="1400"/>
              <a:buChar char="･"/>
              <a:defRPr/>
            </a:lvl6pPr>
            <a:lvl7pPr indent="-317500" lvl="6" marL="3200400" rtl="0">
              <a:lnSpc>
                <a:spcPct val="115000"/>
              </a:lnSpc>
              <a:spcBef>
                <a:spcPts val="1500"/>
              </a:spcBef>
              <a:spcAft>
                <a:spcPts val="0"/>
              </a:spcAft>
              <a:buSzPts val="1400"/>
              <a:buChar char="･"/>
              <a:defRPr/>
            </a:lvl7pPr>
            <a:lvl8pPr indent="-317500" lvl="7" marL="3657600" rtl="0">
              <a:lnSpc>
                <a:spcPct val="115000"/>
              </a:lnSpc>
              <a:spcBef>
                <a:spcPts val="1500"/>
              </a:spcBef>
              <a:spcAft>
                <a:spcPts val="0"/>
              </a:spcAft>
              <a:buSzPts val="1400"/>
              <a:buChar char="･"/>
              <a:defRPr/>
            </a:lvl8pPr>
            <a:lvl9pPr indent="-317500" lvl="8" marL="4114800" rtl="0">
              <a:lnSpc>
                <a:spcPct val="115000"/>
              </a:lnSpc>
              <a:spcBef>
                <a:spcPts val="1500"/>
              </a:spcBef>
              <a:spcAft>
                <a:spcPts val="1500"/>
              </a:spcAft>
              <a:buSzPts val="1400"/>
              <a:buChar char="･"/>
              <a:defRPr/>
            </a:lvl9pPr>
          </a:lstStyle>
          <a:p/>
        </p:txBody>
      </p:sp>
      <p:sp>
        <p:nvSpPr>
          <p:cNvPr id="3893" name="Google Shape;3893;p328"/>
          <p:cNvSpPr txBox="1"/>
          <p:nvPr>
            <p:ph type="title"/>
          </p:nvPr>
        </p:nvSpPr>
        <p:spPr>
          <a:xfrm>
            <a:off x="675206" y="893241"/>
            <a:ext cx="2914500" cy="1095900"/>
          </a:xfrm>
          <a:prstGeom prst="rect">
            <a:avLst/>
          </a:prstGeom>
        </p:spPr>
        <p:txBody>
          <a:bodyPr anchorCtr="0" anchor="b" bIns="0" lIns="0" spcFirstLastPara="1" rIns="0" wrap="square" tIns="0">
            <a:noAutofit/>
          </a:bodyPr>
          <a:lstStyle>
            <a:lvl1pPr lvl="0" rtl="0">
              <a:spcBef>
                <a:spcPts val="0"/>
              </a:spcBef>
              <a:spcAft>
                <a:spcPts val="0"/>
              </a:spcAft>
              <a:buClr>
                <a:schemeClr val="accent1"/>
              </a:buClr>
              <a:buSzPts val="3600"/>
              <a:buNone/>
              <a:defRPr sz="3600">
                <a:solidFill>
                  <a:schemeClr val="accent1"/>
                </a:solidFill>
              </a:defRPr>
            </a:lvl1pPr>
            <a:lvl2pPr lvl="1" rtl="0">
              <a:spcBef>
                <a:spcPts val="0"/>
              </a:spcBef>
              <a:spcAft>
                <a:spcPts val="0"/>
              </a:spcAft>
              <a:buClr>
                <a:schemeClr val="accent1"/>
              </a:buClr>
              <a:buSzPts val="3600"/>
              <a:buNone/>
              <a:defRPr sz="3600">
                <a:solidFill>
                  <a:schemeClr val="accent1"/>
                </a:solidFill>
              </a:defRPr>
            </a:lvl2pPr>
            <a:lvl3pPr lvl="2" rtl="0">
              <a:spcBef>
                <a:spcPts val="0"/>
              </a:spcBef>
              <a:spcAft>
                <a:spcPts val="0"/>
              </a:spcAft>
              <a:buClr>
                <a:schemeClr val="accent1"/>
              </a:buClr>
              <a:buSzPts val="3600"/>
              <a:buNone/>
              <a:defRPr sz="3600">
                <a:solidFill>
                  <a:schemeClr val="accent1"/>
                </a:solidFill>
              </a:defRPr>
            </a:lvl3pPr>
            <a:lvl4pPr lvl="3" rtl="0">
              <a:spcBef>
                <a:spcPts val="0"/>
              </a:spcBef>
              <a:spcAft>
                <a:spcPts val="0"/>
              </a:spcAft>
              <a:buClr>
                <a:schemeClr val="accent1"/>
              </a:buClr>
              <a:buSzPts val="3600"/>
              <a:buNone/>
              <a:defRPr sz="3600">
                <a:solidFill>
                  <a:schemeClr val="accent1"/>
                </a:solidFill>
              </a:defRPr>
            </a:lvl4pPr>
            <a:lvl5pPr lvl="4" rtl="0">
              <a:spcBef>
                <a:spcPts val="0"/>
              </a:spcBef>
              <a:spcAft>
                <a:spcPts val="0"/>
              </a:spcAft>
              <a:buClr>
                <a:schemeClr val="accent1"/>
              </a:buClr>
              <a:buSzPts val="3600"/>
              <a:buNone/>
              <a:defRPr sz="3600">
                <a:solidFill>
                  <a:schemeClr val="accent1"/>
                </a:solidFill>
              </a:defRPr>
            </a:lvl5pPr>
            <a:lvl6pPr lvl="5" rtl="0">
              <a:spcBef>
                <a:spcPts val="0"/>
              </a:spcBef>
              <a:spcAft>
                <a:spcPts val="0"/>
              </a:spcAft>
              <a:buClr>
                <a:schemeClr val="accent1"/>
              </a:buClr>
              <a:buSzPts val="3600"/>
              <a:buNone/>
              <a:defRPr sz="3600">
                <a:solidFill>
                  <a:schemeClr val="accent1"/>
                </a:solidFill>
              </a:defRPr>
            </a:lvl6pPr>
            <a:lvl7pPr lvl="6" rtl="0">
              <a:spcBef>
                <a:spcPts val="0"/>
              </a:spcBef>
              <a:spcAft>
                <a:spcPts val="0"/>
              </a:spcAft>
              <a:buClr>
                <a:schemeClr val="accent1"/>
              </a:buClr>
              <a:buSzPts val="3600"/>
              <a:buNone/>
              <a:defRPr sz="3600">
                <a:solidFill>
                  <a:schemeClr val="accent1"/>
                </a:solidFill>
              </a:defRPr>
            </a:lvl7pPr>
            <a:lvl8pPr lvl="7" rtl="0">
              <a:spcBef>
                <a:spcPts val="0"/>
              </a:spcBef>
              <a:spcAft>
                <a:spcPts val="0"/>
              </a:spcAft>
              <a:buClr>
                <a:schemeClr val="accent1"/>
              </a:buClr>
              <a:buSzPts val="3600"/>
              <a:buNone/>
              <a:defRPr sz="3600">
                <a:solidFill>
                  <a:schemeClr val="accent1"/>
                </a:solidFill>
              </a:defRPr>
            </a:lvl8pPr>
            <a:lvl9pPr lvl="8" rtl="0">
              <a:spcBef>
                <a:spcPts val="0"/>
              </a:spcBef>
              <a:spcAft>
                <a:spcPts val="0"/>
              </a:spcAft>
              <a:buClr>
                <a:schemeClr val="accent1"/>
              </a:buClr>
              <a:buSzPts val="3600"/>
              <a:buNone/>
              <a:defRPr sz="3600">
                <a:solidFill>
                  <a:schemeClr val="accent1"/>
                </a:solidFill>
              </a:defRPr>
            </a:lvl9pPr>
          </a:lstStyle>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p:cSld name="1_Title Slide">
    <p:bg>
      <p:bgPr>
        <a:solidFill>
          <a:schemeClr val="lt1"/>
        </a:solidFill>
      </p:bgPr>
    </p:bg>
    <p:spTree>
      <p:nvGrpSpPr>
        <p:cNvPr id="3894" name="Shape 3894"/>
        <p:cNvGrpSpPr/>
        <p:nvPr/>
      </p:nvGrpSpPr>
      <p:grpSpPr>
        <a:xfrm>
          <a:off x="0" y="0"/>
          <a:ext cx="0" cy="0"/>
          <a:chOff x="0" y="0"/>
          <a:chExt cx="0" cy="0"/>
        </a:xfrm>
      </p:grpSpPr>
      <p:pic>
        <p:nvPicPr>
          <p:cNvPr descr="A pink sky with clouds&#10;&#10;Description automatically generated with low confidence" id="3895" name="Google Shape;3895;p329"/>
          <p:cNvPicPr preferRelativeResize="0"/>
          <p:nvPr/>
        </p:nvPicPr>
        <p:blipFill rotWithShape="1">
          <a:blip r:embed="rId2">
            <a:alphaModFix/>
          </a:blip>
          <a:srcRect b="0" l="0" r="0" t="0"/>
          <a:stretch/>
        </p:blipFill>
        <p:spPr>
          <a:xfrm>
            <a:off x="2857" y="0"/>
            <a:ext cx="9138288" cy="5143500"/>
          </a:xfrm>
          <a:prstGeom prst="rect">
            <a:avLst/>
          </a:prstGeom>
          <a:noFill/>
          <a:ln>
            <a:noFill/>
          </a:ln>
        </p:spPr>
      </p:pic>
    </p:spTree>
  </p:cSld>
  <p:clrMapOvr>
    <a:masterClrMapping/>
  </p:clrMapOvr>
</p:sldLayout>
</file>

<file path=ppt/slideLayouts/slideLayout3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bg>
      <p:bgPr>
        <a:solidFill>
          <a:schemeClr val="lt1"/>
        </a:solidFill>
      </p:bgPr>
    </p:bg>
    <p:spTree>
      <p:nvGrpSpPr>
        <p:cNvPr id="3896" name="Shape 3896"/>
        <p:cNvGrpSpPr/>
        <p:nvPr/>
      </p:nvGrpSpPr>
      <p:grpSpPr>
        <a:xfrm>
          <a:off x="0" y="0"/>
          <a:ext cx="0" cy="0"/>
          <a:chOff x="0" y="0"/>
          <a:chExt cx="0" cy="0"/>
        </a:xfrm>
      </p:grpSpPr>
      <p:pic>
        <p:nvPicPr>
          <p:cNvPr id="3897" name="Google Shape;3897;p330"/>
          <p:cNvPicPr preferRelativeResize="0"/>
          <p:nvPr/>
        </p:nvPicPr>
        <p:blipFill rotWithShape="1">
          <a:blip r:embed="rId2">
            <a:alphaModFix/>
          </a:blip>
          <a:srcRect b="0" l="0" r="0" t="0"/>
          <a:stretch/>
        </p:blipFill>
        <p:spPr>
          <a:xfrm>
            <a:off x="8133266" y="52180"/>
            <a:ext cx="752316" cy="663059"/>
          </a:xfrm>
          <a:prstGeom prst="rect">
            <a:avLst/>
          </a:prstGeom>
          <a:noFill/>
          <a:ln>
            <a:noFill/>
          </a:ln>
        </p:spPr>
      </p:pic>
      <p:pic>
        <p:nvPicPr>
          <p:cNvPr descr="A picture containing text, screenshot, design&#10;&#10;Description automatically generated" id="3898" name="Google Shape;3898;p330"/>
          <p:cNvPicPr preferRelativeResize="0"/>
          <p:nvPr/>
        </p:nvPicPr>
        <p:blipFill rotWithShape="1">
          <a:blip r:embed="rId3">
            <a:alphaModFix/>
          </a:blip>
          <a:srcRect b="0" l="0" r="0" t="0"/>
          <a:stretch/>
        </p:blipFill>
        <p:spPr>
          <a:xfrm>
            <a:off x="2857" y="0"/>
            <a:ext cx="9138288" cy="5143500"/>
          </a:xfrm>
          <a:prstGeom prst="rect">
            <a:avLst/>
          </a:prstGeom>
          <a:noFill/>
          <a:ln>
            <a:noFill/>
          </a:ln>
        </p:spPr>
      </p:pic>
    </p:spTree>
  </p:cSld>
  <p:clrMapOvr>
    <a:masterClrMapping/>
  </p:clrMapOvr>
</p:sldLayout>
</file>

<file path=ppt/slideLayouts/slideLayout3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bg>
      <p:bgPr>
        <a:solidFill>
          <a:schemeClr val="lt1"/>
        </a:solidFill>
      </p:bgPr>
    </p:bg>
    <p:spTree>
      <p:nvGrpSpPr>
        <p:cNvPr id="3899" name="Shape 3899"/>
        <p:cNvGrpSpPr/>
        <p:nvPr/>
      </p:nvGrpSpPr>
      <p:grpSpPr>
        <a:xfrm>
          <a:off x="0" y="0"/>
          <a:ext cx="0" cy="0"/>
          <a:chOff x="0" y="0"/>
          <a:chExt cx="0" cy="0"/>
        </a:xfrm>
      </p:grpSpPr>
      <p:pic>
        <p:nvPicPr>
          <p:cNvPr id="3900" name="Google Shape;3900;p331"/>
          <p:cNvPicPr preferRelativeResize="0"/>
          <p:nvPr/>
        </p:nvPicPr>
        <p:blipFill rotWithShape="1">
          <a:blip r:embed="rId2">
            <a:alphaModFix/>
          </a:blip>
          <a:srcRect b="0" l="0" r="0" t="0"/>
          <a:stretch/>
        </p:blipFill>
        <p:spPr>
          <a:xfrm>
            <a:off x="8133266" y="52180"/>
            <a:ext cx="752316" cy="663059"/>
          </a:xfrm>
          <a:prstGeom prst="rect">
            <a:avLst/>
          </a:prstGeom>
          <a:noFill/>
          <a:ln>
            <a:noFill/>
          </a:ln>
        </p:spPr>
      </p:pic>
    </p:spTree>
  </p:cSld>
  <p:clrMapOvr>
    <a:masterClrMapping/>
  </p:clrMapOvr>
</p:sldLayout>
</file>

<file path=ppt/slideLayouts/slideLayout3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1" type="obj">
  <p:cSld name="OBJECT">
    <p:spTree>
      <p:nvGrpSpPr>
        <p:cNvPr id="3901" name="Shape 3901"/>
        <p:cNvGrpSpPr/>
        <p:nvPr/>
      </p:nvGrpSpPr>
      <p:grpSpPr>
        <a:xfrm>
          <a:off x="0" y="0"/>
          <a:ext cx="0" cy="0"/>
          <a:chOff x="0" y="0"/>
          <a:chExt cx="0" cy="0"/>
        </a:xfrm>
      </p:grpSpPr>
      <p:sp>
        <p:nvSpPr>
          <p:cNvPr id="3902" name="Google Shape;3902;p332"/>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p:txBody>
      </p:sp>
      <p:sp>
        <p:nvSpPr>
          <p:cNvPr id="3903" name="Google Shape;3903;p332"/>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rm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400"/>
              </a:spcAft>
              <a:buClr>
                <a:schemeClr val="dk1"/>
              </a:buClr>
              <a:buSzPts val="1400"/>
              <a:buChar char="･"/>
              <a:defRPr/>
            </a:lvl9pPr>
          </a:lstStyle>
          <a:p/>
        </p:txBody>
      </p:sp>
      <p:sp>
        <p:nvSpPr>
          <p:cNvPr id="3904" name="Google Shape;3904;p332"/>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3905" name="Google Shape;3905;p332"/>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3906" name="Google Shape;3906;p332"/>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1 title" type="title">
  <p:cSld name="TITLE">
    <p:bg>
      <p:bgPr>
        <a:blipFill>
          <a:blip r:embed="rId2">
            <a:alphaModFix/>
          </a:blip>
          <a:stretch>
            <a:fillRect/>
          </a:stretch>
        </a:blipFill>
      </p:bgPr>
    </p:bg>
    <p:spTree>
      <p:nvGrpSpPr>
        <p:cNvPr id="3910" name="Shape 3910"/>
        <p:cNvGrpSpPr/>
        <p:nvPr/>
      </p:nvGrpSpPr>
      <p:grpSpPr>
        <a:xfrm>
          <a:off x="0" y="0"/>
          <a:ext cx="0" cy="0"/>
          <a:chOff x="0" y="0"/>
          <a:chExt cx="0" cy="0"/>
        </a:xfrm>
      </p:grpSpPr>
      <p:sp>
        <p:nvSpPr>
          <p:cNvPr id="3911" name="Google Shape;3911;p334"/>
          <p:cNvSpPr/>
          <p:nvPr/>
        </p:nvSpPr>
        <p:spPr>
          <a:xfrm>
            <a:off x="7212881" y="4409156"/>
            <a:ext cx="1931100" cy="7344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912" name="Google Shape;3912;p334"/>
          <p:cNvSpPr txBox="1"/>
          <p:nvPr>
            <p:ph idx="1" type="subTitle"/>
          </p:nvPr>
        </p:nvSpPr>
        <p:spPr>
          <a:xfrm>
            <a:off x="1562794" y="2641369"/>
            <a:ext cx="5649900" cy="6858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Clr>
                <a:schemeClr val="lt1"/>
              </a:buClr>
              <a:buSzPts val="1800"/>
              <a:buNone/>
              <a:defRPr sz="1800">
                <a:solidFill>
                  <a:schemeClr val="lt1"/>
                </a:solidFill>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p:txBody>
      </p:sp>
      <p:sp>
        <p:nvSpPr>
          <p:cNvPr id="3913" name="Google Shape;3913;p334"/>
          <p:cNvSpPr txBox="1"/>
          <p:nvPr>
            <p:ph type="title"/>
          </p:nvPr>
        </p:nvSpPr>
        <p:spPr>
          <a:xfrm>
            <a:off x="1562906" y="1307719"/>
            <a:ext cx="5649900" cy="1200300"/>
          </a:xfrm>
          <a:prstGeom prst="rect">
            <a:avLst/>
          </a:prstGeom>
        </p:spPr>
        <p:txBody>
          <a:bodyPr anchorCtr="0" anchor="b" bIns="0" lIns="0" spcFirstLastPara="1" rIns="0" wrap="square" tIns="0">
            <a:noAutofit/>
          </a:bodyPr>
          <a:lstStyle>
            <a:lvl1pPr lvl="0" rtl="0">
              <a:lnSpc>
                <a:spcPct val="105000"/>
              </a:lnSpc>
              <a:spcBef>
                <a:spcPts val="0"/>
              </a:spcBef>
              <a:spcAft>
                <a:spcPts val="0"/>
              </a:spcAft>
              <a:buNone/>
              <a:defRPr sz="3500">
                <a:solidFill>
                  <a:schemeClr val="lt1"/>
                </a:solidFill>
              </a:defRPr>
            </a:lvl1pPr>
            <a:lvl2pPr lvl="1" rtl="0">
              <a:lnSpc>
                <a:spcPct val="105000"/>
              </a:lnSpc>
              <a:spcBef>
                <a:spcPts val="0"/>
              </a:spcBef>
              <a:spcAft>
                <a:spcPts val="0"/>
              </a:spcAft>
              <a:buNone/>
              <a:defRPr sz="3500">
                <a:solidFill>
                  <a:schemeClr val="lt1"/>
                </a:solidFill>
              </a:defRPr>
            </a:lvl2pPr>
            <a:lvl3pPr lvl="2" rtl="0">
              <a:lnSpc>
                <a:spcPct val="105000"/>
              </a:lnSpc>
              <a:spcBef>
                <a:spcPts val="0"/>
              </a:spcBef>
              <a:spcAft>
                <a:spcPts val="0"/>
              </a:spcAft>
              <a:buNone/>
              <a:defRPr sz="3500">
                <a:solidFill>
                  <a:schemeClr val="lt1"/>
                </a:solidFill>
              </a:defRPr>
            </a:lvl3pPr>
            <a:lvl4pPr lvl="3" rtl="0">
              <a:lnSpc>
                <a:spcPct val="105000"/>
              </a:lnSpc>
              <a:spcBef>
                <a:spcPts val="0"/>
              </a:spcBef>
              <a:spcAft>
                <a:spcPts val="0"/>
              </a:spcAft>
              <a:buNone/>
              <a:defRPr sz="3500">
                <a:solidFill>
                  <a:schemeClr val="lt1"/>
                </a:solidFill>
              </a:defRPr>
            </a:lvl4pPr>
            <a:lvl5pPr lvl="4" rtl="0">
              <a:lnSpc>
                <a:spcPct val="105000"/>
              </a:lnSpc>
              <a:spcBef>
                <a:spcPts val="0"/>
              </a:spcBef>
              <a:spcAft>
                <a:spcPts val="0"/>
              </a:spcAft>
              <a:buNone/>
              <a:defRPr sz="3500">
                <a:solidFill>
                  <a:schemeClr val="lt1"/>
                </a:solidFill>
              </a:defRPr>
            </a:lvl5pPr>
            <a:lvl6pPr lvl="5" rtl="0">
              <a:lnSpc>
                <a:spcPct val="105000"/>
              </a:lnSpc>
              <a:spcBef>
                <a:spcPts val="0"/>
              </a:spcBef>
              <a:spcAft>
                <a:spcPts val="0"/>
              </a:spcAft>
              <a:buNone/>
              <a:defRPr sz="3500">
                <a:solidFill>
                  <a:schemeClr val="lt1"/>
                </a:solidFill>
              </a:defRPr>
            </a:lvl6pPr>
            <a:lvl7pPr lvl="6" rtl="0">
              <a:lnSpc>
                <a:spcPct val="105000"/>
              </a:lnSpc>
              <a:spcBef>
                <a:spcPts val="0"/>
              </a:spcBef>
              <a:spcAft>
                <a:spcPts val="0"/>
              </a:spcAft>
              <a:buNone/>
              <a:defRPr sz="3500">
                <a:solidFill>
                  <a:schemeClr val="lt1"/>
                </a:solidFill>
              </a:defRPr>
            </a:lvl7pPr>
            <a:lvl8pPr lvl="7" rtl="0">
              <a:lnSpc>
                <a:spcPct val="105000"/>
              </a:lnSpc>
              <a:spcBef>
                <a:spcPts val="0"/>
              </a:spcBef>
              <a:spcAft>
                <a:spcPts val="0"/>
              </a:spcAft>
              <a:buNone/>
              <a:defRPr sz="3500">
                <a:solidFill>
                  <a:schemeClr val="lt1"/>
                </a:solidFill>
              </a:defRPr>
            </a:lvl8pPr>
            <a:lvl9pPr lvl="8" rtl="0">
              <a:lnSpc>
                <a:spcPct val="105000"/>
              </a:lnSpc>
              <a:spcBef>
                <a:spcPts val="0"/>
              </a:spcBef>
              <a:spcAft>
                <a:spcPts val="0"/>
              </a:spcAft>
              <a:buNone/>
              <a:defRPr sz="3500">
                <a:solidFill>
                  <a:schemeClr val="lt1"/>
                </a:solidFill>
              </a:defRPr>
            </a:lvl9pPr>
          </a:lstStyle>
          <a:p/>
        </p:txBody>
      </p:sp>
      <p:sp>
        <p:nvSpPr>
          <p:cNvPr id="3914" name="Google Shape;3914;p334"/>
          <p:cNvSpPr txBox="1"/>
          <p:nvPr>
            <p:ph idx="2" type="subTitle"/>
          </p:nvPr>
        </p:nvSpPr>
        <p:spPr>
          <a:xfrm>
            <a:off x="1562794" y="3511275"/>
            <a:ext cx="1530300" cy="4542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lt1"/>
              </a:buClr>
              <a:buSzPts val="900"/>
              <a:buNone/>
              <a:defRPr sz="900">
                <a:solidFill>
                  <a:schemeClr val="lt1"/>
                </a:solidFill>
              </a:defRPr>
            </a:lvl1pPr>
            <a:lvl2pPr lvl="1" rtl="0">
              <a:lnSpc>
                <a:spcPct val="135000"/>
              </a:lnSpc>
              <a:spcBef>
                <a:spcPts val="0"/>
              </a:spcBef>
              <a:spcAft>
                <a:spcPts val="0"/>
              </a:spcAft>
              <a:buClr>
                <a:schemeClr val="lt1"/>
              </a:buClr>
              <a:buSzPts val="900"/>
              <a:buNone/>
              <a:defRPr sz="900">
                <a:solidFill>
                  <a:schemeClr val="lt1"/>
                </a:solidFill>
              </a:defRPr>
            </a:lvl2pPr>
            <a:lvl3pPr lvl="2" rtl="0">
              <a:lnSpc>
                <a:spcPct val="135000"/>
              </a:lnSpc>
              <a:spcBef>
                <a:spcPts val="0"/>
              </a:spcBef>
              <a:spcAft>
                <a:spcPts val="0"/>
              </a:spcAft>
              <a:buClr>
                <a:schemeClr val="lt1"/>
              </a:buClr>
              <a:buSzPts val="900"/>
              <a:buNone/>
              <a:defRPr sz="900">
                <a:solidFill>
                  <a:schemeClr val="lt1"/>
                </a:solidFill>
              </a:defRPr>
            </a:lvl3pPr>
            <a:lvl4pPr lvl="3" rtl="0">
              <a:lnSpc>
                <a:spcPct val="135000"/>
              </a:lnSpc>
              <a:spcBef>
                <a:spcPts val="0"/>
              </a:spcBef>
              <a:spcAft>
                <a:spcPts val="0"/>
              </a:spcAft>
              <a:buClr>
                <a:schemeClr val="lt1"/>
              </a:buClr>
              <a:buSzPts val="900"/>
              <a:buNone/>
              <a:defRPr sz="900">
                <a:solidFill>
                  <a:schemeClr val="lt1"/>
                </a:solidFill>
              </a:defRPr>
            </a:lvl4pPr>
            <a:lvl5pPr lvl="4" rtl="0">
              <a:lnSpc>
                <a:spcPct val="135000"/>
              </a:lnSpc>
              <a:spcBef>
                <a:spcPts val="0"/>
              </a:spcBef>
              <a:spcAft>
                <a:spcPts val="0"/>
              </a:spcAft>
              <a:buClr>
                <a:schemeClr val="lt1"/>
              </a:buClr>
              <a:buSzPts val="900"/>
              <a:buNone/>
              <a:defRPr sz="900">
                <a:solidFill>
                  <a:schemeClr val="lt1"/>
                </a:solidFill>
              </a:defRPr>
            </a:lvl5pPr>
            <a:lvl6pPr lvl="5" rtl="0">
              <a:lnSpc>
                <a:spcPct val="135000"/>
              </a:lnSpc>
              <a:spcBef>
                <a:spcPts val="0"/>
              </a:spcBef>
              <a:spcAft>
                <a:spcPts val="0"/>
              </a:spcAft>
              <a:buClr>
                <a:schemeClr val="lt1"/>
              </a:buClr>
              <a:buSzPts val="900"/>
              <a:buNone/>
              <a:defRPr sz="900">
                <a:solidFill>
                  <a:schemeClr val="lt1"/>
                </a:solidFill>
              </a:defRPr>
            </a:lvl6pPr>
            <a:lvl7pPr lvl="6" rtl="0">
              <a:lnSpc>
                <a:spcPct val="135000"/>
              </a:lnSpc>
              <a:spcBef>
                <a:spcPts val="0"/>
              </a:spcBef>
              <a:spcAft>
                <a:spcPts val="0"/>
              </a:spcAft>
              <a:buClr>
                <a:schemeClr val="lt1"/>
              </a:buClr>
              <a:buSzPts val="900"/>
              <a:buNone/>
              <a:defRPr sz="900">
                <a:solidFill>
                  <a:schemeClr val="lt1"/>
                </a:solidFill>
              </a:defRPr>
            </a:lvl7pPr>
            <a:lvl8pPr lvl="7" rtl="0">
              <a:lnSpc>
                <a:spcPct val="135000"/>
              </a:lnSpc>
              <a:spcBef>
                <a:spcPts val="0"/>
              </a:spcBef>
              <a:spcAft>
                <a:spcPts val="0"/>
              </a:spcAft>
              <a:buClr>
                <a:schemeClr val="lt1"/>
              </a:buClr>
              <a:buSzPts val="900"/>
              <a:buNone/>
              <a:defRPr sz="900">
                <a:solidFill>
                  <a:schemeClr val="lt1"/>
                </a:solidFill>
              </a:defRPr>
            </a:lvl8pPr>
            <a:lvl9pPr lvl="8" rtl="0">
              <a:lnSpc>
                <a:spcPct val="135000"/>
              </a:lnSpc>
              <a:spcBef>
                <a:spcPts val="0"/>
              </a:spcBef>
              <a:spcAft>
                <a:spcPts val="0"/>
              </a:spcAft>
              <a:buClr>
                <a:schemeClr val="lt1"/>
              </a:buClr>
              <a:buSzPts val="900"/>
              <a:buNone/>
              <a:defRPr sz="900">
                <a:solidFill>
                  <a:schemeClr val="lt1"/>
                </a:solidFill>
              </a:defRPr>
            </a:lvl9pPr>
          </a:lstStyle>
          <a:p/>
        </p:txBody>
      </p:sp>
      <p:sp>
        <p:nvSpPr>
          <p:cNvPr id="3915" name="Google Shape;3915;p334"/>
          <p:cNvSpPr txBox="1"/>
          <p:nvPr>
            <p:ph idx="3" type="subTitle"/>
          </p:nvPr>
        </p:nvSpPr>
        <p:spPr>
          <a:xfrm>
            <a:off x="3353888" y="3511275"/>
            <a:ext cx="1530300" cy="4542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lt1"/>
              </a:buClr>
              <a:buSzPts val="900"/>
              <a:buNone/>
              <a:defRPr sz="900">
                <a:solidFill>
                  <a:schemeClr val="lt1"/>
                </a:solidFill>
              </a:defRPr>
            </a:lvl1pPr>
            <a:lvl2pPr lvl="1" rtl="0">
              <a:lnSpc>
                <a:spcPct val="135000"/>
              </a:lnSpc>
              <a:spcBef>
                <a:spcPts val="0"/>
              </a:spcBef>
              <a:spcAft>
                <a:spcPts val="0"/>
              </a:spcAft>
              <a:buClr>
                <a:schemeClr val="lt1"/>
              </a:buClr>
              <a:buSzPts val="900"/>
              <a:buNone/>
              <a:defRPr sz="900">
                <a:solidFill>
                  <a:schemeClr val="lt1"/>
                </a:solidFill>
              </a:defRPr>
            </a:lvl2pPr>
            <a:lvl3pPr lvl="2" rtl="0">
              <a:lnSpc>
                <a:spcPct val="135000"/>
              </a:lnSpc>
              <a:spcBef>
                <a:spcPts val="0"/>
              </a:spcBef>
              <a:spcAft>
                <a:spcPts val="0"/>
              </a:spcAft>
              <a:buClr>
                <a:schemeClr val="lt1"/>
              </a:buClr>
              <a:buSzPts val="900"/>
              <a:buNone/>
              <a:defRPr sz="900">
                <a:solidFill>
                  <a:schemeClr val="lt1"/>
                </a:solidFill>
              </a:defRPr>
            </a:lvl3pPr>
            <a:lvl4pPr lvl="3" rtl="0">
              <a:lnSpc>
                <a:spcPct val="135000"/>
              </a:lnSpc>
              <a:spcBef>
                <a:spcPts val="0"/>
              </a:spcBef>
              <a:spcAft>
                <a:spcPts val="0"/>
              </a:spcAft>
              <a:buClr>
                <a:schemeClr val="lt1"/>
              </a:buClr>
              <a:buSzPts val="900"/>
              <a:buNone/>
              <a:defRPr sz="900">
                <a:solidFill>
                  <a:schemeClr val="lt1"/>
                </a:solidFill>
              </a:defRPr>
            </a:lvl4pPr>
            <a:lvl5pPr lvl="4" rtl="0">
              <a:lnSpc>
                <a:spcPct val="135000"/>
              </a:lnSpc>
              <a:spcBef>
                <a:spcPts val="0"/>
              </a:spcBef>
              <a:spcAft>
                <a:spcPts val="0"/>
              </a:spcAft>
              <a:buClr>
                <a:schemeClr val="lt1"/>
              </a:buClr>
              <a:buSzPts val="900"/>
              <a:buNone/>
              <a:defRPr sz="900">
                <a:solidFill>
                  <a:schemeClr val="lt1"/>
                </a:solidFill>
              </a:defRPr>
            </a:lvl5pPr>
            <a:lvl6pPr lvl="5" rtl="0">
              <a:lnSpc>
                <a:spcPct val="135000"/>
              </a:lnSpc>
              <a:spcBef>
                <a:spcPts val="0"/>
              </a:spcBef>
              <a:spcAft>
                <a:spcPts val="0"/>
              </a:spcAft>
              <a:buClr>
                <a:schemeClr val="lt1"/>
              </a:buClr>
              <a:buSzPts val="900"/>
              <a:buNone/>
              <a:defRPr sz="900">
                <a:solidFill>
                  <a:schemeClr val="lt1"/>
                </a:solidFill>
              </a:defRPr>
            </a:lvl6pPr>
            <a:lvl7pPr lvl="6" rtl="0">
              <a:lnSpc>
                <a:spcPct val="135000"/>
              </a:lnSpc>
              <a:spcBef>
                <a:spcPts val="0"/>
              </a:spcBef>
              <a:spcAft>
                <a:spcPts val="0"/>
              </a:spcAft>
              <a:buClr>
                <a:schemeClr val="lt1"/>
              </a:buClr>
              <a:buSzPts val="900"/>
              <a:buNone/>
              <a:defRPr sz="900">
                <a:solidFill>
                  <a:schemeClr val="lt1"/>
                </a:solidFill>
              </a:defRPr>
            </a:lvl7pPr>
            <a:lvl8pPr lvl="7" rtl="0">
              <a:lnSpc>
                <a:spcPct val="135000"/>
              </a:lnSpc>
              <a:spcBef>
                <a:spcPts val="0"/>
              </a:spcBef>
              <a:spcAft>
                <a:spcPts val="0"/>
              </a:spcAft>
              <a:buClr>
                <a:schemeClr val="lt1"/>
              </a:buClr>
              <a:buSzPts val="900"/>
              <a:buNone/>
              <a:defRPr sz="900">
                <a:solidFill>
                  <a:schemeClr val="lt1"/>
                </a:solidFill>
              </a:defRPr>
            </a:lvl8pPr>
            <a:lvl9pPr lvl="8" rtl="0">
              <a:lnSpc>
                <a:spcPct val="135000"/>
              </a:lnSpc>
              <a:spcBef>
                <a:spcPts val="0"/>
              </a:spcBef>
              <a:spcAft>
                <a:spcPts val="0"/>
              </a:spcAft>
              <a:buClr>
                <a:schemeClr val="lt1"/>
              </a:buClr>
              <a:buSzPts val="900"/>
              <a:buNone/>
              <a:defRPr sz="900">
                <a:solidFill>
                  <a:schemeClr val="lt1"/>
                </a:solidFill>
              </a:defRPr>
            </a:lvl9pPr>
          </a:lstStyle>
          <a:p/>
        </p:txBody>
      </p:sp>
      <p:pic>
        <p:nvPicPr>
          <p:cNvPr id="3916" name="Google Shape;3916;p334"/>
          <p:cNvPicPr preferRelativeResize="0"/>
          <p:nvPr/>
        </p:nvPicPr>
        <p:blipFill>
          <a:blip r:embed="rId3">
            <a:alphaModFix/>
          </a:blip>
          <a:stretch>
            <a:fillRect/>
          </a:stretch>
        </p:blipFill>
        <p:spPr>
          <a:xfrm>
            <a:off x="7580138" y="4652989"/>
            <a:ext cx="1185206" cy="279575"/>
          </a:xfrm>
          <a:prstGeom prst="rect">
            <a:avLst/>
          </a:prstGeom>
          <a:noFill/>
          <a:ln>
            <a:noFill/>
          </a:ln>
        </p:spPr>
      </p:pic>
      <p:cxnSp>
        <p:nvCxnSpPr>
          <p:cNvPr id="3917" name="Google Shape;3917;p334"/>
          <p:cNvCxnSpPr/>
          <p:nvPr/>
        </p:nvCxnSpPr>
        <p:spPr>
          <a:xfrm rot="10800000">
            <a:off x="335825" y="4801200"/>
            <a:ext cx="0" cy="342300"/>
          </a:xfrm>
          <a:prstGeom prst="straightConnector1">
            <a:avLst/>
          </a:prstGeom>
          <a:noFill/>
          <a:ln cap="flat" cmpd="sng" w="9525">
            <a:solidFill>
              <a:srgbClr val="EE0000"/>
            </a:solidFill>
            <a:prstDash val="solid"/>
            <a:round/>
            <a:headEnd len="med" w="med" type="none"/>
            <a:tailEnd len="med" w="med" type="none"/>
          </a:ln>
        </p:spPr>
      </p:cxnSp>
      <p:sp>
        <p:nvSpPr>
          <p:cNvPr id="3918" name="Google Shape;3918;p334"/>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1 closing">
  <p:cSld name="TITLE_1">
    <p:bg>
      <p:bgPr>
        <a:blipFill>
          <a:blip r:embed="rId2">
            <a:alphaModFix/>
          </a:blip>
          <a:stretch>
            <a:fillRect/>
          </a:stretch>
        </a:blipFill>
      </p:bgPr>
    </p:bg>
    <p:spTree>
      <p:nvGrpSpPr>
        <p:cNvPr id="3919" name="Shape 3919"/>
        <p:cNvGrpSpPr/>
        <p:nvPr/>
      </p:nvGrpSpPr>
      <p:grpSpPr>
        <a:xfrm>
          <a:off x="0" y="0"/>
          <a:ext cx="0" cy="0"/>
          <a:chOff x="0" y="0"/>
          <a:chExt cx="0" cy="0"/>
        </a:xfrm>
      </p:grpSpPr>
      <p:sp>
        <p:nvSpPr>
          <p:cNvPr id="3920" name="Google Shape;3920;p335"/>
          <p:cNvSpPr/>
          <p:nvPr/>
        </p:nvSpPr>
        <p:spPr>
          <a:xfrm>
            <a:off x="7212881" y="4409156"/>
            <a:ext cx="1931100" cy="7344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921" name="Google Shape;3921;p335"/>
          <p:cNvSpPr txBox="1"/>
          <p:nvPr>
            <p:ph idx="1" type="subTitle"/>
          </p:nvPr>
        </p:nvSpPr>
        <p:spPr>
          <a:xfrm>
            <a:off x="1562794" y="2256319"/>
            <a:ext cx="3109800" cy="1143600"/>
          </a:xfrm>
          <a:prstGeom prst="rect">
            <a:avLst/>
          </a:prstGeom>
        </p:spPr>
        <p:txBody>
          <a:bodyPr anchorCtr="0" anchor="t" bIns="0" lIns="0" spcFirstLastPara="1" rIns="0" wrap="square" tIns="0">
            <a:noAutofit/>
          </a:bodyPr>
          <a:lstStyle>
            <a:lvl1pPr lvl="0" rtl="0">
              <a:lnSpc>
                <a:spcPct val="180000"/>
              </a:lnSpc>
              <a:spcBef>
                <a:spcPts val="0"/>
              </a:spcBef>
              <a:spcAft>
                <a:spcPts val="0"/>
              </a:spcAft>
              <a:buClr>
                <a:schemeClr val="lt1"/>
              </a:buClr>
              <a:buSzPts val="1100"/>
              <a:buNone/>
              <a:defRPr sz="1100">
                <a:solidFill>
                  <a:schemeClr val="lt1"/>
                </a:solidFill>
              </a:defRPr>
            </a:lvl1pPr>
            <a:lvl2pPr lvl="1" rtl="0">
              <a:lnSpc>
                <a:spcPct val="180000"/>
              </a:lnSpc>
              <a:spcBef>
                <a:spcPts val="0"/>
              </a:spcBef>
              <a:spcAft>
                <a:spcPts val="0"/>
              </a:spcAft>
              <a:buClr>
                <a:schemeClr val="lt1"/>
              </a:buClr>
              <a:buSzPts val="1100"/>
              <a:buNone/>
              <a:defRPr sz="1100">
                <a:solidFill>
                  <a:schemeClr val="lt1"/>
                </a:solidFill>
              </a:defRPr>
            </a:lvl2pPr>
            <a:lvl3pPr lvl="2" rtl="0">
              <a:lnSpc>
                <a:spcPct val="180000"/>
              </a:lnSpc>
              <a:spcBef>
                <a:spcPts val="0"/>
              </a:spcBef>
              <a:spcAft>
                <a:spcPts val="0"/>
              </a:spcAft>
              <a:buClr>
                <a:schemeClr val="lt1"/>
              </a:buClr>
              <a:buSzPts val="1100"/>
              <a:buNone/>
              <a:defRPr sz="1100">
                <a:solidFill>
                  <a:schemeClr val="lt1"/>
                </a:solidFill>
              </a:defRPr>
            </a:lvl3pPr>
            <a:lvl4pPr lvl="3" rtl="0">
              <a:lnSpc>
                <a:spcPct val="180000"/>
              </a:lnSpc>
              <a:spcBef>
                <a:spcPts val="0"/>
              </a:spcBef>
              <a:spcAft>
                <a:spcPts val="0"/>
              </a:spcAft>
              <a:buClr>
                <a:schemeClr val="lt1"/>
              </a:buClr>
              <a:buSzPts val="1100"/>
              <a:buNone/>
              <a:defRPr sz="1100">
                <a:solidFill>
                  <a:schemeClr val="lt1"/>
                </a:solidFill>
              </a:defRPr>
            </a:lvl4pPr>
            <a:lvl5pPr lvl="4" rtl="0">
              <a:lnSpc>
                <a:spcPct val="180000"/>
              </a:lnSpc>
              <a:spcBef>
                <a:spcPts val="0"/>
              </a:spcBef>
              <a:spcAft>
                <a:spcPts val="0"/>
              </a:spcAft>
              <a:buClr>
                <a:schemeClr val="lt1"/>
              </a:buClr>
              <a:buSzPts val="1100"/>
              <a:buNone/>
              <a:defRPr sz="1100">
                <a:solidFill>
                  <a:schemeClr val="lt1"/>
                </a:solidFill>
              </a:defRPr>
            </a:lvl5pPr>
            <a:lvl6pPr lvl="5" rtl="0">
              <a:lnSpc>
                <a:spcPct val="180000"/>
              </a:lnSpc>
              <a:spcBef>
                <a:spcPts val="0"/>
              </a:spcBef>
              <a:spcAft>
                <a:spcPts val="0"/>
              </a:spcAft>
              <a:buClr>
                <a:schemeClr val="lt1"/>
              </a:buClr>
              <a:buSzPts val="1100"/>
              <a:buNone/>
              <a:defRPr sz="1100">
                <a:solidFill>
                  <a:schemeClr val="lt1"/>
                </a:solidFill>
              </a:defRPr>
            </a:lvl6pPr>
            <a:lvl7pPr lvl="6" rtl="0">
              <a:lnSpc>
                <a:spcPct val="180000"/>
              </a:lnSpc>
              <a:spcBef>
                <a:spcPts val="0"/>
              </a:spcBef>
              <a:spcAft>
                <a:spcPts val="0"/>
              </a:spcAft>
              <a:buClr>
                <a:schemeClr val="lt1"/>
              </a:buClr>
              <a:buSzPts val="1100"/>
              <a:buNone/>
              <a:defRPr sz="1100">
                <a:solidFill>
                  <a:schemeClr val="lt1"/>
                </a:solidFill>
              </a:defRPr>
            </a:lvl7pPr>
            <a:lvl8pPr lvl="7" rtl="0">
              <a:lnSpc>
                <a:spcPct val="180000"/>
              </a:lnSpc>
              <a:spcBef>
                <a:spcPts val="0"/>
              </a:spcBef>
              <a:spcAft>
                <a:spcPts val="0"/>
              </a:spcAft>
              <a:buClr>
                <a:schemeClr val="lt1"/>
              </a:buClr>
              <a:buSzPts val="1100"/>
              <a:buNone/>
              <a:defRPr sz="1100">
                <a:solidFill>
                  <a:schemeClr val="lt1"/>
                </a:solidFill>
              </a:defRPr>
            </a:lvl8pPr>
            <a:lvl9pPr lvl="8" rtl="0">
              <a:lnSpc>
                <a:spcPct val="180000"/>
              </a:lnSpc>
              <a:spcBef>
                <a:spcPts val="0"/>
              </a:spcBef>
              <a:spcAft>
                <a:spcPts val="0"/>
              </a:spcAft>
              <a:buClr>
                <a:schemeClr val="lt1"/>
              </a:buClr>
              <a:buSzPts val="1100"/>
              <a:buNone/>
              <a:defRPr sz="1100">
                <a:solidFill>
                  <a:schemeClr val="lt1"/>
                </a:solidFill>
              </a:defRPr>
            </a:lvl9pPr>
          </a:lstStyle>
          <a:p/>
        </p:txBody>
      </p:sp>
      <p:sp>
        <p:nvSpPr>
          <p:cNvPr id="3922" name="Google Shape;3922;p335"/>
          <p:cNvSpPr txBox="1"/>
          <p:nvPr>
            <p:ph type="title"/>
          </p:nvPr>
        </p:nvSpPr>
        <p:spPr>
          <a:xfrm>
            <a:off x="1562906" y="426469"/>
            <a:ext cx="3678900" cy="1489200"/>
          </a:xfrm>
          <a:prstGeom prst="rect">
            <a:avLst/>
          </a:prstGeom>
        </p:spPr>
        <p:txBody>
          <a:bodyPr anchorCtr="0" anchor="b" bIns="0" lIns="0" spcFirstLastPara="1" rIns="0" wrap="square" tIns="0">
            <a:noAutofit/>
          </a:bodyPr>
          <a:lstStyle>
            <a:lvl1pPr lvl="0" rtl="0">
              <a:lnSpc>
                <a:spcPct val="105000"/>
              </a:lnSpc>
              <a:spcBef>
                <a:spcPts val="0"/>
              </a:spcBef>
              <a:spcAft>
                <a:spcPts val="0"/>
              </a:spcAft>
              <a:buNone/>
              <a:defRPr sz="5300">
                <a:solidFill>
                  <a:schemeClr val="lt1"/>
                </a:solidFill>
              </a:defRPr>
            </a:lvl1pPr>
            <a:lvl2pPr lvl="1" rtl="0">
              <a:lnSpc>
                <a:spcPct val="105000"/>
              </a:lnSpc>
              <a:spcBef>
                <a:spcPts val="0"/>
              </a:spcBef>
              <a:spcAft>
                <a:spcPts val="0"/>
              </a:spcAft>
              <a:buNone/>
              <a:defRPr sz="5300">
                <a:solidFill>
                  <a:schemeClr val="lt1"/>
                </a:solidFill>
              </a:defRPr>
            </a:lvl2pPr>
            <a:lvl3pPr lvl="2" rtl="0">
              <a:lnSpc>
                <a:spcPct val="105000"/>
              </a:lnSpc>
              <a:spcBef>
                <a:spcPts val="0"/>
              </a:spcBef>
              <a:spcAft>
                <a:spcPts val="0"/>
              </a:spcAft>
              <a:buNone/>
              <a:defRPr sz="5300">
                <a:solidFill>
                  <a:schemeClr val="lt1"/>
                </a:solidFill>
              </a:defRPr>
            </a:lvl3pPr>
            <a:lvl4pPr lvl="3" rtl="0">
              <a:lnSpc>
                <a:spcPct val="105000"/>
              </a:lnSpc>
              <a:spcBef>
                <a:spcPts val="0"/>
              </a:spcBef>
              <a:spcAft>
                <a:spcPts val="0"/>
              </a:spcAft>
              <a:buNone/>
              <a:defRPr sz="5300">
                <a:solidFill>
                  <a:schemeClr val="lt1"/>
                </a:solidFill>
              </a:defRPr>
            </a:lvl4pPr>
            <a:lvl5pPr lvl="4" rtl="0">
              <a:lnSpc>
                <a:spcPct val="105000"/>
              </a:lnSpc>
              <a:spcBef>
                <a:spcPts val="0"/>
              </a:spcBef>
              <a:spcAft>
                <a:spcPts val="0"/>
              </a:spcAft>
              <a:buNone/>
              <a:defRPr sz="5300">
                <a:solidFill>
                  <a:schemeClr val="lt1"/>
                </a:solidFill>
              </a:defRPr>
            </a:lvl5pPr>
            <a:lvl6pPr lvl="5" rtl="0">
              <a:lnSpc>
                <a:spcPct val="105000"/>
              </a:lnSpc>
              <a:spcBef>
                <a:spcPts val="0"/>
              </a:spcBef>
              <a:spcAft>
                <a:spcPts val="0"/>
              </a:spcAft>
              <a:buNone/>
              <a:defRPr sz="5300">
                <a:solidFill>
                  <a:schemeClr val="lt1"/>
                </a:solidFill>
              </a:defRPr>
            </a:lvl6pPr>
            <a:lvl7pPr lvl="6" rtl="0">
              <a:lnSpc>
                <a:spcPct val="105000"/>
              </a:lnSpc>
              <a:spcBef>
                <a:spcPts val="0"/>
              </a:spcBef>
              <a:spcAft>
                <a:spcPts val="0"/>
              </a:spcAft>
              <a:buNone/>
              <a:defRPr sz="5300">
                <a:solidFill>
                  <a:schemeClr val="lt1"/>
                </a:solidFill>
              </a:defRPr>
            </a:lvl7pPr>
            <a:lvl8pPr lvl="7" rtl="0">
              <a:lnSpc>
                <a:spcPct val="105000"/>
              </a:lnSpc>
              <a:spcBef>
                <a:spcPts val="0"/>
              </a:spcBef>
              <a:spcAft>
                <a:spcPts val="0"/>
              </a:spcAft>
              <a:buNone/>
              <a:defRPr sz="5300">
                <a:solidFill>
                  <a:schemeClr val="lt1"/>
                </a:solidFill>
              </a:defRPr>
            </a:lvl8pPr>
            <a:lvl9pPr lvl="8" rtl="0">
              <a:lnSpc>
                <a:spcPct val="105000"/>
              </a:lnSpc>
              <a:spcBef>
                <a:spcPts val="0"/>
              </a:spcBef>
              <a:spcAft>
                <a:spcPts val="0"/>
              </a:spcAft>
              <a:buNone/>
              <a:defRPr sz="5300">
                <a:solidFill>
                  <a:schemeClr val="lt1"/>
                </a:solidFill>
              </a:defRPr>
            </a:lvl9pPr>
          </a:lstStyle>
          <a:p/>
        </p:txBody>
      </p:sp>
      <p:pic>
        <p:nvPicPr>
          <p:cNvPr id="3923" name="Google Shape;3923;p335"/>
          <p:cNvPicPr preferRelativeResize="0"/>
          <p:nvPr/>
        </p:nvPicPr>
        <p:blipFill>
          <a:blip r:embed="rId3">
            <a:alphaModFix/>
          </a:blip>
          <a:stretch>
            <a:fillRect/>
          </a:stretch>
        </p:blipFill>
        <p:spPr>
          <a:xfrm>
            <a:off x="7580138" y="4652989"/>
            <a:ext cx="1185206" cy="279575"/>
          </a:xfrm>
          <a:prstGeom prst="rect">
            <a:avLst/>
          </a:prstGeom>
          <a:noFill/>
          <a:ln>
            <a:noFill/>
          </a:ln>
        </p:spPr>
      </p:pic>
      <p:pic>
        <p:nvPicPr>
          <p:cNvPr id="3924" name="Google Shape;3924;p335"/>
          <p:cNvPicPr preferRelativeResize="0"/>
          <p:nvPr/>
        </p:nvPicPr>
        <p:blipFill rotWithShape="1">
          <a:blip r:embed="rId4">
            <a:alphaModFix/>
          </a:blip>
          <a:srcRect b="0" l="0" r="0" t="0"/>
          <a:stretch/>
        </p:blipFill>
        <p:spPr>
          <a:xfrm>
            <a:off x="5592003" y="2651988"/>
            <a:ext cx="341963" cy="341963"/>
          </a:xfrm>
          <a:prstGeom prst="rect">
            <a:avLst/>
          </a:prstGeom>
          <a:noFill/>
          <a:ln>
            <a:noFill/>
          </a:ln>
        </p:spPr>
      </p:pic>
      <p:pic>
        <p:nvPicPr>
          <p:cNvPr id="3925" name="Google Shape;3925;p335"/>
          <p:cNvPicPr preferRelativeResize="0"/>
          <p:nvPr/>
        </p:nvPicPr>
        <p:blipFill rotWithShape="1">
          <a:blip r:embed="rId5">
            <a:alphaModFix/>
          </a:blip>
          <a:srcRect b="0" l="0" r="0" t="0"/>
          <a:stretch/>
        </p:blipFill>
        <p:spPr>
          <a:xfrm>
            <a:off x="5592003" y="2075932"/>
            <a:ext cx="341963" cy="341963"/>
          </a:xfrm>
          <a:prstGeom prst="rect">
            <a:avLst/>
          </a:prstGeom>
          <a:noFill/>
          <a:ln>
            <a:noFill/>
          </a:ln>
        </p:spPr>
      </p:pic>
      <p:pic>
        <p:nvPicPr>
          <p:cNvPr id="3926" name="Google Shape;3926;p335"/>
          <p:cNvPicPr preferRelativeResize="0"/>
          <p:nvPr/>
        </p:nvPicPr>
        <p:blipFill rotWithShape="1">
          <a:blip r:embed="rId6">
            <a:alphaModFix/>
          </a:blip>
          <a:srcRect b="0" l="0" r="0" t="0"/>
          <a:stretch/>
        </p:blipFill>
        <p:spPr>
          <a:xfrm>
            <a:off x="5592003" y="1499876"/>
            <a:ext cx="341963" cy="341963"/>
          </a:xfrm>
          <a:prstGeom prst="rect">
            <a:avLst/>
          </a:prstGeom>
          <a:noFill/>
          <a:ln>
            <a:noFill/>
          </a:ln>
        </p:spPr>
      </p:pic>
      <p:pic>
        <p:nvPicPr>
          <p:cNvPr id="3927" name="Google Shape;3927;p335"/>
          <p:cNvPicPr preferRelativeResize="0"/>
          <p:nvPr/>
        </p:nvPicPr>
        <p:blipFill rotWithShape="1">
          <a:blip r:embed="rId7">
            <a:alphaModFix/>
          </a:blip>
          <a:srcRect b="0" l="0" r="0" t="0"/>
          <a:stretch/>
        </p:blipFill>
        <p:spPr>
          <a:xfrm>
            <a:off x="5592003" y="3228044"/>
            <a:ext cx="341963" cy="341963"/>
          </a:xfrm>
          <a:prstGeom prst="rect">
            <a:avLst/>
          </a:prstGeom>
          <a:noFill/>
          <a:ln>
            <a:noFill/>
          </a:ln>
        </p:spPr>
      </p:pic>
      <p:sp>
        <p:nvSpPr>
          <p:cNvPr id="3928" name="Google Shape;3928;p335"/>
          <p:cNvSpPr txBox="1"/>
          <p:nvPr/>
        </p:nvSpPr>
        <p:spPr>
          <a:xfrm>
            <a:off x="5970354" y="1499869"/>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chemeClr val="lt1"/>
                </a:solidFill>
                <a:latin typeface="Red Hat Text"/>
                <a:ea typeface="Red Hat Text"/>
                <a:cs typeface="Red Hat Text"/>
                <a:sym typeface="Red Hat Text"/>
              </a:rPr>
              <a:t>linkedin.com/company/red-hat</a:t>
            </a:r>
            <a:endParaRPr sz="1100">
              <a:solidFill>
                <a:schemeClr val="lt1"/>
              </a:solidFill>
              <a:latin typeface="Red Hat Text"/>
              <a:ea typeface="Red Hat Text"/>
              <a:cs typeface="Red Hat Text"/>
              <a:sym typeface="Red Hat Text"/>
            </a:endParaRPr>
          </a:p>
        </p:txBody>
      </p:sp>
      <p:sp>
        <p:nvSpPr>
          <p:cNvPr id="3929" name="Google Shape;3929;p335"/>
          <p:cNvSpPr txBox="1"/>
          <p:nvPr/>
        </p:nvSpPr>
        <p:spPr>
          <a:xfrm>
            <a:off x="5970354" y="2075906"/>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chemeClr val="lt1"/>
                </a:solidFill>
                <a:latin typeface="Red Hat Text"/>
                <a:ea typeface="Red Hat Text"/>
                <a:cs typeface="Red Hat Text"/>
                <a:sym typeface="Red Hat Text"/>
              </a:rPr>
              <a:t>youtube.com/user/RedHatVideos</a:t>
            </a:r>
            <a:endParaRPr sz="1100">
              <a:solidFill>
                <a:schemeClr val="lt1"/>
              </a:solidFill>
              <a:latin typeface="Red Hat Text"/>
              <a:ea typeface="Red Hat Text"/>
              <a:cs typeface="Red Hat Text"/>
              <a:sym typeface="Red Hat Text"/>
            </a:endParaRPr>
          </a:p>
        </p:txBody>
      </p:sp>
      <p:sp>
        <p:nvSpPr>
          <p:cNvPr id="3930" name="Google Shape;3930;p335"/>
          <p:cNvSpPr txBox="1"/>
          <p:nvPr/>
        </p:nvSpPr>
        <p:spPr>
          <a:xfrm>
            <a:off x="5970354" y="2651944"/>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chemeClr val="lt1"/>
                </a:solidFill>
                <a:latin typeface="Red Hat Text"/>
                <a:ea typeface="Red Hat Text"/>
                <a:cs typeface="Red Hat Text"/>
                <a:sym typeface="Red Hat Text"/>
              </a:rPr>
              <a:t>facebook.com/redhatinc</a:t>
            </a:r>
            <a:endParaRPr sz="1100">
              <a:solidFill>
                <a:schemeClr val="lt1"/>
              </a:solidFill>
              <a:latin typeface="Red Hat Text"/>
              <a:ea typeface="Red Hat Text"/>
              <a:cs typeface="Red Hat Text"/>
              <a:sym typeface="Red Hat Text"/>
            </a:endParaRPr>
          </a:p>
        </p:txBody>
      </p:sp>
      <p:sp>
        <p:nvSpPr>
          <p:cNvPr id="3931" name="Google Shape;3931;p335"/>
          <p:cNvSpPr txBox="1"/>
          <p:nvPr/>
        </p:nvSpPr>
        <p:spPr>
          <a:xfrm>
            <a:off x="5970354" y="3227981"/>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chemeClr val="lt1"/>
                </a:solidFill>
                <a:latin typeface="Red Hat Text"/>
                <a:ea typeface="Red Hat Text"/>
                <a:cs typeface="Red Hat Text"/>
                <a:sym typeface="Red Hat Text"/>
              </a:rPr>
              <a:t>twitter.com/RedHat</a:t>
            </a:r>
            <a:endParaRPr sz="1100">
              <a:solidFill>
                <a:schemeClr val="lt1"/>
              </a:solidFill>
              <a:latin typeface="Red Hat Text"/>
              <a:ea typeface="Red Hat Text"/>
              <a:cs typeface="Red Hat Text"/>
              <a:sym typeface="Red Hat Text"/>
            </a:endParaRPr>
          </a:p>
        </p:txBody>
      </p:sp>
      <p:cxnSp>
        <p:nvCxnSpPr>
          <p:cNvPr id="3932" name="Google Shape;3932;p335"/>
          <p:cNvCxnSpPr/>
          <p:nvPr/>
        </p:nvCxnSpPr>
        <p:spPr>
          <a:xfrm rot="10800000">
            <a:off x="335831" y="-37"/>
            <a:ext cx="0" cy="1712100"/>
          </a:xfrm>
          <a:prstGeom prst="straightConnector1">
            <a:avLst/>
          </a:prstGeom>
          <a:noFill/>
          <a:ln cap="flat" cmpd="sng" w="9525">
            <a:solidFill>
              <a:srgbClr val="800000"/>
            </a:solidFill>
            <a:prstDash val="solid"/>
            <a:round/>
            <a:headEnd len="med" w="med" type="none"/>
            <a:tailEnd len="med" w="med" type="none"/>
          </a:ln>
        </p:spPr>
      </p:cxnSp>
      <p:cxnSp>
        <p:nvCxnSpPr>
          <p:cNvPr id="3933" name="Google Shape;3933;p335"/>
          <p:cNvCxnSpPr/>
          <p:nvPr/>
        </p:nvCxnSpPr>
        <p:spPr>
          <a:xfrm rot="10800000">
            <a:off x="335825" y="4801200"/>
            <a:ext cx="0" cy="342300"/>
          </a:xfrm>
          <a:prstGeom prst="straightConnector1">
            <a:avLst/>
          </a:prstGeom>
          <a:noFill/>
          <a:ln cap="flat" cmpd="sng" w="9525">
            <a:solidFill>
              <a:srgbClr val="800000"/>
            </a:solidFill>
            <a:prstDash val="solid"/>
            <a:round/>
            <a:headEnd len="med" w="med" type="none"/>
            <a:tailEnd len="med" w="med" type="none"/>
          </a:ln>
        </p:spPr>
      </p:cxnSp>
      <p:sp>
        <p:nvSpPr>
          <p:cNvPr id="3934" name="Google Shape;3934;p335"/>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2 Title">
  <p:cSld name="TITLE_2">
    <p:bg>
      <p:bgPr>
        <a:blipFill>
          <a:blip r:embed="rId2">
            <a:alphaModFix/>
          </a:blip>
          <a:stretch>
            <a:fillRect/>
          </a:stretch>
        </a:blipFill>
      </p:bgPr>
    </p:bg>
    <p:spTree>
      <p:nvGrpSpPr>
        <p:cNvPr id="3935" name="Shape 3935"/>
        <p:cNvGrpSpPr/>
        <p:nvPr/>
      </p:nvGrpSpPr>
      <p:grpSpPr>
        <a:xfrm>
          <a:off x="0" y="0"/>
          <a:ext cx="0" cy="0"/>
          <a:chOff x="0" y="0"/>
          <a:chExt cx="0" cy="0"/>
        </a:xfrm>
      </p:grpSpPr>
      <p:sp>
        <p:nvSpPr>
          <p:cNvPr id="3936" name="Google Shape;3936;p336"/>
          <p:cNvSpPr/>
          <p:nvPr/>
        </p:nvSpPr>
        <p:spPr>
          <a:xfrm>
            <a:off x="7212881" y="4409156"/>
            <a:ext cx="1931100" cy="7344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937" name="Google Shape;3937;p336"/>
          <p:cNvSpPr txBox="1"/>
          <p:nvPr>
            <p:ph idx="1" type="subTitle"/>
          </p:nvPr>
        </p:nvSpPr>
        <p:spPr>
          <a:xfrm>
            <a:off x="1562794" y="2641369"/>
            <a:ext cx="5649900" cy="6858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Clr>
                <a:schemeClr val="lt1"/>
              </a:buClr>
              <a:buSzPts val="1800"/>
              <a:buNone/>
              <a:defRPr sz="1800">
                <a:solidFill>
                  <a:schemeClr val="lt1"/>
                </a:solidFill>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p:txBody>
      </p:sp>
      <p:sp>
        <p:nvSpPr>
          <p:cNvPr id="3938" name="Google Shape;3938;p336"/>
          <p:cNvSpPr txBox="1"/>
          <p:nvPr>
            <p:ph type="title"/>
          </p:nvPr>
        </p:nvSpPr>
        <p:spPr>
          <a:xfrm>
            <a:off x="1562906" y="1307719"/>
            <a:ext cx="5649900" cy="1200300"/>
          </a:xfrm>
          <a:prstGeom prst="rect">
            <a:avLst/>
          </a:prstGeom>
        </p:spPr>
        <p:txBody>
          <a:bodyPr anchorCtr="0" anchor="b" bIns="0" lIns="0" spcFirstLastPara="1" rIns="0" wrap="square" tIns="0">
            <a:noAutofit/>
          </a:bodyPr>
          <a:lstStyle>
            <a:lvl1pPr lvl="0" rtl="0">
              <a:lnSpc>
                <a:spcPct val="105000"/>
              </a:lnSpc>
              <a:spcBef>
                <a:spcPts val="0"/>
              </a:spcBef>
              <a:spcAft>
                <a:spcPts val="0"/>
              </a:spcAft>
              <a:buNone/>
              <a:defRPr sz="3500">
                <a:solidFill>
                  <a:schemeClr val="lt1"/>
                </a:solidFill>
              </a:defRPr>
            </a:lvl1pPr>
            <a:lvl2pPr lvl="1" rtl="0">
              <a:lnSpc>
                <a:spcPct val="105000"/>
              </a:lnSpc>
              <a:spcBef>
                <a:spcPts val="0"/>
              </a:spcBef>
              <a:spcAft>
                <a:spcPts val="0"/>
              </a:spcAft>
              <a:buNone/>
              <a:defRPr sz="3500">
                <a:solidFill>
                  <a:schemeClr val="lt1"/>
                </a:solidFill>
              </a:defRPr>
            </a:lvl2pPr>
            <a:lvl3pPr lvl="2" rtl="0">
              <a:lnSpc>
                <a:spcPct val="105000"/>
              </a:lnSpc>
              <a:spcBef>
                <a:spcPts val="0"/>
              </a:spcBef>
              <a:spcAft>
                <a:spcPts val="0"/>
              </a:spcAft>
              <a:buNone/>
              <a:defRPr sz="3500">
                <a:solidFill>
                  <a:schemeClr val="lt1"/>
                </a:solidFill>
              </a:defRPr>
            </a:lvl3pPr>
            <a:lvl4pPr lvl="3" rtl="0">
              <a:lnSpc>
                <a:spcPct val="105000"/>
              </a:lnSpc>
              <a:spcBef>
                <a:spcPts val="0"/>
              </a:spcBef>
              <a:spcAft>
                <a:spcPts val="0"/>
              </a:spcAft>
              <a:buNone/>
              <a:defRPr sz="3500">
                <a:solidFill>
                  <a:schemeClr val="lt1"/>
                </a:solidFill>
              </a:defRPr>
            </a:lvl4pPr>
            <a:lvl5pPr lvl="4" rtl="0">
              <a:lnSpc>
                <a:spcPct val="105000"/>
              </a:lnSpc>
              <a:spcBef>
                <a:spcPts val="0"/>
              </a:spcBef>
              <a:spcAft>
                <a:spcPts val="0"/>
              </a:spcAft>
              <a:buNone/>
              <a:defRPr sz="3500">
                <a:solidFill>
                  <a:schemeClr val="lt1"/>
                </a:solidFill>
              </a:defRPr>
            </a:lvl5pPr>
            <a:lvl6pPr lvl="5" rtl="0">
              <a:lnSpc>
                <a:spcPct val="105000"/>
              </a:lnSpc>
              <a:spcBef>
                <a:spcPts val="0"/>
              </a:spcBef>
              <a:spcAft>
                <a:spcPts val="0"/>
              </a:spcAft>
              <a:buNone/>
              <a:defRPr sz="3500">
                <a:solidFill>
                  <a:schemeClr val="lt1"/>
                </a:solidFill>
              </a:defRPr>
            </a:lvl6pPr>
            <a:lvl7pPr lvl="6" rtl="0">
              <a:lnSpc>
                <a:spcPct val="105000"/>
              </a:lnSpc>
              <a:spcBef>
                <a:spcPts val="0"/>
              </a:spcBef>
              <a:spcAft>
                <a:spcPts val="0"/>
              </a:spcAft>
              <a:buNone/>
              <a:defRPr sz="3500">
                <a:solidFill>
                  <a:schemeClr val="lt1"/>
                </a:solidFill>
              </a:defRPr>
            </a:lvl7pPr>
            <a:lvl8pPr lvl="7" rtl="0">
              <a:lnSpc>
                <a:spcPct val="105000"/>
              </a:lnSpc>
              <a:spcBef>
                <a:spcPts val="0"/>
              </a:spcBef>
              <a:spcAft>
                <a:spcPts val="0"/>
              </a:spcAft>
              <a:buNone/>
              <a:defRPr sz="3500">
                <a:solidFill>
                  <a:schemeClr val="lt1"/>
                </a:solidFill>
              </a:defRPr>
            </a:lvl8pPr>
            <a:lvl9pPr lvl="8" rtl="0">
              <a:lnSpc>
                <a:spcPct val="105000"/>
              </a:lnSpc>
              <a:spcBef>
                <a:spcPts val="0"/>
              </a:spcBef>
              <a:spcAft>
                <a:spcPts val="0"/>
              </a:spcAft>
              <a:buNone/>
              <a:defRPr sz="3500">
                <a:solidFill>
                  <a:schemeClr val="lt1"/>
                </a:solidFill>
              </a:defRPr>
            </a:lvl9pPr>
          </a:lstStyle>
          <a:p/>
        </p:txBody>
      </p:sp>
      <p:sp>
        <p:nvSpPr>
          <p:cNvPr id="3939" name="Google Shape;3939;p336"/>
          <p:cNvSpPr txBox="1"/>
          <p:nvPr>
            <p:ph idx="2" type="subTitle"/>
          </p:nvPr>
        </p:nvSpPr>
        <p:spPr>
          <a:xfrm>
            <a:off x="1562794" y="3511275"/>
            <a:ext cx="1530300" cy="4542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lt1"/>
              </a:buClr>
              <a:buSzPts val="900"/>
              <a:buNone/>
              <a:defRPr sz="900">
                <a:solidFill>
                  <a:schemeClr val="lt1"/>
                </a:solidFill>
              </a:defRPr>
            </a:lvl1pPr>
            <a:lvl2pPr lvl="1" rtl="0">
              <a:lnSpc>
                <a:spcPct val="135000"/>
              </a:lnSpc>
              <a:spcBef>
                <a:spcPts val="0"/>
              </a:spcBef>
              <a:spcAft>
                <a:spcPts val="0"/>
              </a:spcAft>
              <a:buClr>
                <a:schemeClr val="lt1"/>
              </a:buClr>
              <a:buSzPts val="900"/>
              <a:buNone/>
              <a:defRPr sz="900">
                <a:solidFill>
                  <a:schemeClr val="lt1"/>
                </a:solidFill>
              </a:defRPr>
            </a:lvl2pPr>
            <a:lvl3pPr lvl="2" rtl="0">
              <a:lnSpc>
                <a:spcPct val="135000"/>
              </a:lnSpc>
              <a:spcBef>
                <a:spcPts val="0"/>
              </a:spcBef>
              <a:spcAft>
                <a:spcPts val="0"/>
              </a:spcAft>
              <a:buClr>
                <a:schemeClr val="lt1"/>
              </a:buClr>
              <a:buSzPts val="900"/>
              <a:buNone/>
              <a:defRPr sz="900">
                <a:solidFill>
                  <a:schemeClr val="lt1"/>
                </a:solidFill>
              </a:defRPr>
            </a:lvl3pPr>
            <a:lvl4pPr lvl="3" rtl="0">
              <a:lnSpc>
                <a:spcPct val="135000"/>
              </a:lnSpc>
              <a:spcBef>
                <a:spcPts val="0"/>
              </a:spcBef>
              <a:spcAft>
                <a:spcPts val="0"/>
              </a:spcAft>
              <a:buClr>
                <a:schemeClr val="lt1"/>
              </a:buClr>
              <a:buSzPts val="900"/>
              <a:buNone/>
              <a:defRPr sz="900">
                <a:solidFill>
                  <a:schemeClr val="lt1"/>
                </a:solidFill>
              </a:defRPr>
            </a:lvl4pPr>
            <a:lvl5pPr lvl="4" rtl="0">
              <a:lnSpc>
                <a:spcPct val="135000"/>
              </a:lnSpc>
              <a:spcBef>
                <a:spcPts val="0"/>
              </a:spcBef>
              <a:spcAft>
                <a:spcPts val="0"/>
              </a:spcAft>
              <a:buClr>
                <a:schemeClr val="lt1"/>
              </a:buClr>
              <a:buSzPts val="900"/>
              <a:buNone/>
              <a:defRPr sz="900">
                <a:solidFill>
                  <a:schemeClr val="lt1"/>
                </a:solidFill>
              </a:defRPr>
            </a:lvl5pPr>
            <a:lvl6pPr lvl="5" rtl="0">
              <a:lnSpc>
                <a:spcPct val="135000"/>
              </a:lnSpc>
              <a:spcBef>
                <a:spcPts val="0"/>
              </a:spcBef>
              <a:spcAft>
                <a:spcPts val="0"/>
              </a:spcAft>
              <a:buClr>
                <a:schemeClr val="lt1"/>
              </a:buClr>
              <a:buSzPts val="900"/>
              <a:buNone/>
              <a:defRPr sz="900">
                <a:solidFill>
                  <a:schemeClr val="lt1"/>
                </a:solidFill>
              </a:defRPr>
            </a:lvl6pPr>
            <a:lvl7pPr lvl="6" rtl="0">
              <a:lnSpc>
                <a:spcPct val="135000"/>
              </a:lnSpc>
              <a:spcBef>
                <a:spcPts val="0"/>
              </a:spcBef>
              <a:spcAft>
                <a:spcPts val="0"/>
              </a:spcAft>
              <a:buClr>
                <a:schemeClr val="lt1"/>
              </a:buClr>
              <a:buSzPts val="900"/>
              <a:buNone/>
              <a:defRPr sz="900">
                <a:solidFill>
                  <a:schemeClr val="lt1"/>
                </a:solidFill>
              </a:defRPr>
            </a:lvl7pPr>
            <a:lvl8pPr lvl="7" rtl="0">
              <a:lnSpc>
                <a:spcPct val="135000"/>
              </a:lnSpc>
              <a:spcBef>
                <a:spcPts val="0"/>
              </a:spcBef>
              <a:spcAft>
                <a:spcPts val="0"/>
              </a:spcAft>
              <a:buClr>
                <a:schemeClr val="lt1"/>
              </a:buClr>
              <a:buSzPts val="900"/>
              <a:buNone/>
              <a:defRPr sz="900">
                <a:solidFill>
                  <a:schemeClr val="lt1"/>
                </a:solidFill>
              </a:defRPr>
            </a:lvl8pPr>
            <a:lvl9pPr lvl="8" rtl="0">
              <a:lnSpc>
                <a:spcPct val="135000"/>
              </a:lnSpc>
              <a:spcBef>
                <a:spcPts val="0"/>
              </a:spcBef>
              <a:spcAft>
                <a:spcPts val="0"/>
              </a:spcAft>
              <a:buClr>
                <a:schemeClr val="lt1"/>
              </a:buClr>
              <a:buSzPts val="900"/>
              <a:buNone/>
              <a:defRPr sz="900">
                <a:solidFill>
                  <a:schemeClr val="lt1"/>
                </a:solidFill>
              </a:defRPr>
            </a:lvl9pPr>
          </a:lstStyle>
          <a:p/>
        </p:txBody>
      </p:sp>
      <p:sp>
        <p:nvSpPr>
          <p:cNvPr id="3940" name="Google Shape;3940;p336"/>
          <p:cNvSpPr txBox="1"/>
          <p:nvPr>
            <p:ph idx="3" type="subTitle"/>
          </p:nvPr>
        </p:nvSpPr>
        <p:spPr>
          <a:xfrm>
            <a:off x="3353888" y="3511275"/>
            <a:ext cx="1530300" cy="4542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lt1"/>
              </a:buClr>
              <a:buSzPts val="900"/>
              <a:buNone/>
              <a:defRPr sz="900">
                <a:solidFill>
                  <a:schemeClr val="lt1"/>
                </a:solidFill>
              </a:defRPr>
            </a:lvl1pPr>
            <a:lvl2pPr lvl="1" rtl="0">
              <a:lnSpc>
                <a:spcPct val="135000"/>
              </a:lnSpc>
              <a:spcBef>
                <a:spcPts val="0"/>
              </a:spcBef>
              <a:spcAft>
                <a:spcPts val="0"/>
              </a:spcAft>
              <a:buClr>
                <a:schemeClr val="lt1"/>
              </a:buClr>
              <a:buSzPts val="900"/>
              <a:buNone/>
              <a:defRPr sz="900">
                <a:solidFill>
                  <a:schemeClr val="lt1"/>
                </a:solidFill>
              </a:defRPr>
            </a:lvl2pPr>
            <a:lvl3pPr lvl="2" rtl="0">
              <a:lnSpc>
                <a:spcPct val="135000"/>
              </a:lnSpc>
              <a:spcBef>
                <a:spcPts val="0"/>
              </a:spcBef>
              <a:spcAft>
                <a:spcPts val="0"/>
              </a:spcAft>
              <a:buClr>
                <a:schemeClr val="lt1"/>
              </a:buClr>
              <a:buSzPts val="900"/>
              <a:buNone/>
              <a:defRPr sz="900">
                <a:solidFill>
                  <a:schemeClr val="lt1"/>
                </a:solidFill>
              </a:defRPr>
            </a:lvl3pPr>
            <a:lvl4pPr lvl="3" rtl="0">
              <a:lnSpc>
                <a:spcPct val="135000"/>
              </a:lnSpc>
              <a:spcBef>
                <a:spcPts val="0"/>
              </a:spcBef>
              <a:spcAft>
                <a:spcPts val="0"/>
              </a:spcAft>
              <a:buClr>
                <a:schemeClr val="lt1"/>
              </a:buClr>
              <a:buSzPts val="900"/>
              <a:buNone/>
              <a:defRPr sz="900">
                <a:solidFill>
                  <a:schemeClr val="lt1"/>
                </a:solidFill>
              </a:defRPr>
            </a:lvl4pPr>
            <a:lvl5pPr lvl="4" rtl="0">
              <a:lnSpc>
                <a:spcPct val="135000"/>
              </a:lnSpc>
              <a:spcBef>
                <a:spcPts val="0"/>
              </a:spcBef>
              <a:spcAft>
                <a:spcPts val="0"/>
              </a:spcAft>
              <a:buClr>
                <a:schemeClr val="lt1"/>
              </a:buClr>
              <a:buSzPts val="900"/>
              <a:buNone/>
              <a:defRPr sz="900">
                <a:solidFill>
                  <a:schemeClr val="lt1"/>
                </a:solidFill>
              </a:defRPr>
            </a:lvl5pPr>
            <a:lvl6pPr lvl="5" rtl="0">
              <a:lnSpc>
                <a:spcPct val="135000"/>
              </a:lnSpc>
              <a:spcBef>
                <a:spcPts val="0"/>
              </a:spcBef>
              <a:spcAft>
                <a:spcPts val="0"/>
              </a:spcAft>
              <a:buClr>
                <a:schemeClr val="lt1"/>
              </a:buClr>
              <a:buSzPts val="900"/>
              <a:buNone/>
              <a:defRPr sz="900">
                <a:solidFill>
                  <a:schemeClr val="lt1"/>
                </a:solidFill>
              </a:defRPr>
            </a:lvl6pPr>
            <a:lvl7pPr lvl="6" rtl="0">
              <a:lnSpc>
                <a:spcPct val="135000"/>
              </a:lnSpc>
              <a:spcBef>
                <a:spcPts val="0"/>
              </a:spcBef>
              <a:spcAft>
                <a:spcPts val="0"/>
              </a:spcAft>
              <a:buClr>
                <a:schemeClr val="lt1"/>
              </a:buClr>
              <a:buSzPts val="900"/>
              <a:buNone/>
              <a:defRPr sz="900">
                <a:solidFill>
                  <a:schemeClr val="lt1"/>
                </a:solidFill>
              </a:defRPr>
            </a:lvl7pPr>
            <a:lvl8pPr lvl="7" rtl="0">
              <a:lnSpc>
                <a:spcPct val="135000"/>
              </a:lnSpc>
              <a:spcBef>
                <a:spcPts val="0"/>
              </a:spcBef>
              <a:spcAft>
                <a:spcPts val="0"/>
              </a:spcAft>
              <a:buClr>
                <a:schemeClr val="lt1"/>
              </a:buClr>
              <a:buSzPts val="900"/>
              <a:buNone/>
              <a:defRPr sz="900">
                <a:solidFill>
                  <a:schemeClr val="lt1"/>
                </a:solidFill>
              </a:defRPr>
            </a:lvl8pPr>
            <a:lvl9pPr lvl="8" rtl="0">
              <a:lnSpc>
                <a:spcPct val="135000"/>
              </a:lnSpc>
              <a:spcBef>
                <a:spcPts val="0"/>
              </a:spcBef>
              <a:spcAft>
                <a:spcPts val="0"/>
              </a:spcAft>
              <a:buClr>
                <a:schemeClr val="lt1"/>
              </a:buClr>
              <a:buSzPts val="900"/>
              <a:buNone/>
              <a:defRPr sz="900">
                <a:solidFill>
                  <a:schemeClr val="lt1"/>
                </a:solidFill>
              </a:defRPr>
            </a:lvl9pPr>
          </a:lstStyle>
          <a:p/>
        </p:txBody>
      </p:sp>
      <p:pic>
        <p:nvPicPr>
          <p:cNvPr id="3941" name="Google Shape;3941;p336"/>
          <p:cNvPicPr preferRelativeResize="0"/>
          <p:nvPr/>
        </p:nvPicPr>
        <p:blipFill>
          <a:blip r:embed="rId3">
            <a:alphaModFix/>
          </a:blip>
          <a:stretch>
            <a:fillRect/>
          </a:stretch>
        </p:blipFill>
        <p:spPr>
          <a:xfrm>
            <a:off x="7580138" y="4652989"/>
            <a:ext cx="1185206" cy="279575"/>
          </a:xfrm>
          <a:prstGeom prst="rect">
            <a:avLst/>
          </a:prstGeom>
          <a:noFill/>
          <a:ln>
            <a:noFill/>
          </a:ln>
        </p:spPr>
      </p:pic>
      <p:cxnSp>
        <p:nvCxnSpPr>
          <p:cNvPr id="3942" name="Google Shape;3942;p336"/>
          <p:cNvCxnSpPr/>
          <p:nvPr/>
        </p:nvCxnSpPr>
        <p:spPr>
          <a:xfrm rot="10800000">
            <a:off x="335825" y="4801200"/>
            <a:ext cx="0" cy="342300"/>
          </a:xfrm>
          <a:prstGeom prst="straightConnector1">
            <a:avLst/>
          </a:prstGeom>
          <a:noFill/>
          <a:ln cap="flat" cmpd="sng" w="9525">
            <a:solidFill>
              <a:srgbClr val="EE0000"/>
            </a:solidFill>
            <a:prstDash val="solid"/>
            <a:round/>
            <a:headEnd len="med" w="med" type="none"/>
            <a:tailEnd len="med" w="med" type="none"/>
          </a:ln>
        </p:spPr>
      </p:cxnSp>
      <p:sp>
        <p:nvSpPr>
          <p:cNvPr id="3943" name="Google Shape;3943;p336"/>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and body">
  <p:cSld name="CUSTOM_4_17_2">
    <p:spTree>
      <p:nvGrpSpPr>
        <p:cNvPr id="217" name="Shape 217"/>
        <p:cNvGrpSpPr/>
        <p:nvPr/>
      </p:nvGrpSpPr>
      <p:grpSpPr>
        <a:xfrm>
          <a:off x="0" y="0"/>
          <a:ext cx="0" cy="0"/>
          <a:chOff x="0" y="0"/>
          <a:chExt cx="0" cy="0"/>
        </a:xfrm>
      </p:grpSpPr>
      <p:sp>
        <p:nvSpPr>
          <p:cNvPr id="218" name="Google Shape;218;p34"/>
          <p:cNvSpPr txBox="1"/>
          <p:nvPr>
            <p:ph idx="1" type="subTitle"/>
          </p:nvPr>
        </p:nvSpPr>
        <p:spPr>
          <a:xfrm>
            <a:off x="335831" y="41580"/>
            <a:ext cx="3861600" cy="612300"/>
          </a:xfrm>
          <a:prstGeom prst="rect">
            <a:avLst/>
          </a:prstGeom>
        </p:spPr>
        <p:txBody>
          <a:bodyPr anchorCtr="0" anchor="ctr" bIns="68575" lIns="329175" spcFirstLastPara="1" rIns="68575" wrap="square" tIns="68575">
            <a:normAutofit/>
          </a:bodyPr>
          <a:lstStyle>
            <a:lvl1pPr lvl="0"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p:txBody>
      </p:sp>
      <p:sp>
        <p:nvSpPr>
          <p:cNvPr id="219" name="Google Shape;219;p34"/>
          <p:cNvSpPr txBox="1"/>
          <p:nvPr>
            <p:ph type="title"/>
          </p:nvPr>
        </p:nvSpPr>
        <p:spPr>
          <a:xfrm>
            <a:off x="663788" y="653813"/>
            <a:ext cx="7816500" cy="414900"/>
          </a:xfrm>
          <a:prstGeom prst="rect">
            <a:avLst/>
          </a:prstGeom>
        </p:spPr>
        <p:txBody>
          <a:bodyPr anchorCtr="0" anchor="t" bIns="91425" lIns="91425" spcFirstLastPara="1" rIns="91425" wrap="square" tIns="91425">
            <a:normAutofit/>
          </a:bodyPr>
          <a:lstStyle>
            <a:lvl1pPr lvl="0" rtl="0" algn="ctr">
              <a:lnSpc>
                <a:spcPct val="130000"/>
              </a:lnSpc>
              <a:spcBef>
                <a:spcPts val="0"/>
              </a:spcBef>
              <a:spcAft>
                <a:spcPts val="0"/>
              </a:spcAft>
              <a:buNone/>
              <a:defRPr sz="20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cxnSp>
        <p:nvCxnSpPr>
          <p:cNvPr id="220" name="Google Shape;220;p34"/>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221" name="Google Shape;221;p34"/>
          <p:cNvCxnSpPr/>
          <p:nvPr/>
        </p:nvCxnSpPr>
        <p:spPr>
          <a:xfrm rot="10800000">
            <a:off x="335825" y="4800900"/>
            <a:ext cx="0" cy="342600"/>
          </a:xfrm>
          <a:prstGeom prst="straightConnector1">
            <a:avLst/>
          </a:prstGeom>
          <a:noFill/>
          <a:ln cap="flat" cmpd="sng" w="9525">
            <a:solidFill>
              <a:schemeClr val="accent1"/>
            </a:solidFill>
            <a:prstDash val="solid"/>
            <a:round/>
            <a:headEnd len="med" w="med" type="none"/>
            <a:tailEnd len="med" w="med" type="none"/>
          </a:ln>
        </p:spPr>
      </p:cxnSp>
      <p:sp>
        <p:nvSpPr>
          <p:cNvPr id="222" name="Google Shape;222;p34"/>
          <p:cNvSpPr txBox="1"/>
          <p:nvPr>
            <p:ph idx="12" type="sldNum"/>
          </p:nvPr>
        </p:nvSpPr>
        <p:spPr>
          <a:xfrm>
            <a:off x="61481" y="4627167"/>
            <a:ext cx="548700" cy="107700"/>
          </a:xfrm>
          <a:prstGeom prst="rect">
            <a:avLst/>
          </a:prstGeom>
        </p:spPr>
        <p:txBody>
          <a:bodyPr anchorCtr="0" anchor="b" bIns="0" lIns="0" spcFirstLastPara="1" rIns="0" wrap="square" tIns="0">
            <a:norm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223" name="Google Shape;223;p34"/>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224" name="Google Shape;224;p34"/>
          <p:cNvSpPr txBox="1"/>
          <p:nvPr>
            <p:ph idx="2" type="subTitle"/>
          </p:nvPr>
        </p:nvSpPr>
        <p:spPr>
          <a:xfrm>
            <a:off x="663788" y="4627163"/>
            <a:ext cx="6001800" cy="419700"/>
          </a:xfrm>
          <a:prstGeom prst="rect">
            <a:avLst/>
          </a:prstGeom>
        </p:spPr>
        <p:txBody>
          <a:bodyPr anchorCtr="0" anchor="b" bIns="91425" lIns="91425" spcFirstLastPara="1" rIns="91425" wrap="square" tIns="91425">
            <a:norm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
        <p:nvSpPr>
          <p:cNvPr id="225" name="Google Shape;225;p34"/>
          <p:cNvSpPr txBox="1"/>
          <p:nvPr>
            <p:ph idx="3" type="body"/>
          </p:nvPr>
        </p:nvSpPr>
        <p:spPr>
          <a:xfrm>
            <a:off x="1828800" y="1371600"/>
            <a:ext cx="5486400" cy="3086100"/>
          </a:xfrm>
          <a:prstGeom prst="rect">
            <a:avLst/>
          </a:prstGeom>
        </p:spPr>
        <p:txBody>
          <a:bodyPr anchorCtr="0" anchor="t" bIns="0" lIns="0" spcFirstLastPara="1" rIns="0" wrap="square" tIns="0">
            <a:normAutofit/>
          </a:bodyPr>
          <a:lstStyle>
            <a:lvl1pPr indent="-298450" lvl="0" marL="457200" rtl="0">
              <a:lnSpc>
                <a:spcPct val="140000"/>
              </a:lnSpc>
              <a:spcBef>
                <a:spcPts val="800"/>
              </a:spcBef>
              <a:spcAft>
                <a:spcPts val="0"/>
              </a:spcAft>
              <a:buSzPts val="1100"/>
              <a:buChar char="●"/>
              <a:defRPr sz="1100"/>
            </a:lvl1pPr>
            <a:lvl2pPr indent="-285750" lvl="1" marL="914400" rtl="0">
              <a:lnSpc>
                <a:spcPct val="140000"/>
              </a:lnSpc>
              <a:spcBef>
                <a:spcPts val="800"/>
              </a:spcBef>
              <a:spcAft>
                <a:spcPts val="0"/>
              </a:spcAft>
              <a:buSzPts val="900"/>
              <a:buChar char="○"/>
              <a:defRPr sz="900"/>
            </a:lvl2pPr>
            <a:lvl3pPr indent="-285750" lvl="2" marL="1371600" rtl="0">
              <a:lnSpc>
                <a:spcPct val="140000"/>
              </a:lnSpc>
              <a:spcBef>
                <a:spcPts val="800"/>
              </a:spcBef>
              <a:spcAft>
                <a:spcPts val="0"/>
              </a:spcAft>
              <a:buSzPts val="900"/>
              <a:buChar char="■"/>
              <a:defRPr sz="900"/>
            </a:lvl3pPr>
            <a:lvl4pPr indent="-285750" lvl="3" marL="1828800" rtl="0">
              <a:lnSpc>
                <a:spcPct val="140000"/>
              </a:lnSpc>
              <a:spcBef>
                <a:spcPts val="800"/>
              </a:spcBef>
              <a:spcAft>
                <a:spcPts val="0"/>
              </a:spcAft>
              <a:buSzPts val="900"/>
              <a:buChar char="●"/>
              <a:defRPr sz="900"/>
            </a:lvl4pPr>
            <a:lvl5pPr indent="-285750" lvl="4" marL="2286000" rtl="0">
              <a:lnSpc>
                <a:spcPct val="140000"/>
              </a:lnSpc>
              <a:spcBef>
                <a:spcPts val="800"/>
              </a:spcBef>
              <a:spcAft>
                <a:spcPts val="0"/>
              </a:spcAft>
              <a:buSzPts val="900"/>
              <a:buChar char="○"/>
              <a:defRPr sz="900"/>
            </a:lvl5pPr>
            <a:lvl6pPr indent="-285750" lvl="5" marL="2743200" rtl="0">
              <a:lnSpc>
                <a:spcPct val="140000"/>
              </a:lnSpc>
              <a:spcBef>
                <a:spcPts val="800"/>
              </a:spcBef>
              <a:spcAft>
                <a:spcPts val="0"/>
              </a:spcAft>
              <a:buSzPts val="900"/>
              <a:buChar char="■"/>
              <a:defRPr sz="900"/>
            </a:lvl6pPr>
            <a:lvl7pPr indent="-285750" lvl="6" marL="3200400" rtl="0">
              <a:lnSpc>
                <a:spcPct val="140000"/>
              </a:lnSpc>
              <a:spcBef>
                <a:spcPts val="800"/>
              </a:spcBef>
              <a:spcAft>
                <a:spcPts val="0"/>
              </a:spcAft>
              <a:buSzPts val="900"/>
              <a:buChar char="●"/>
              <a:defRPr sz="900"/>
            </a:lvl7pPr>
            <a:lvl8pPr indent="-285750" lvl="7" marL="3657600" rtl="0">
              <a:lnSpc>
                <a:spcPct val="140000"/>
              </a:lnSpc>
              <a:spcBef>
                <a:spcPts val="800"/>
              </a:spcBef>
              <a:spcAft>
                <a:spcPts val="0"/>
              </a:spcAft>
              <a:buSzPts val="900"/>
              <a:buChar char="○"/>
              <a:defRPr sz="900"/>
            </a:lvl8pPr>
            <a:lvl9pPr indent="-285750" lvl="8" marL="4114800" rtl="0">
              <a:lnSpc>
                <a:spcPct val="140000"/>
              </a:lnSpc>
              <a:spcBef>
                <a:spcPts val="800"/>
              </a:spcBef>
              <a:spcAft>
                <a:spcPts val="800"/>
              </a:spcAft>
              <a:buSzPts val="900"/>
              <a:buChar char="■"/>
              <a:defRPr sz="900"/>
            </a:lvl9pPr>
          </a:lstStyle>
          <a:p/>
        </p:txBody>
      </p:sp>
    </p:spTree>
  </p:cSld>
  <p:clrMapOvr>
    <a:masterClrMapping/>
  </p:clrMapOvr>
</p:sldLayout>
</file>

<file path=ppt/slideLayouts/slideLayout3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2 closing">
  <p:cSld name="TITLE_1_1">
    <p:bg>
      <p:bgPr>
        <a:blipFill>
          <a:blip r:embed="rId2">
            <a:alphaModFix/>
          </a:blip>
          <a:stretch>
            <a:fillRect/>
          </a:stretch>
        </a:blipFill>
      </p:bgPr>
    </p:bg>
    <p:spTree>
      <p:nvGrpSpPr>
        <p:cNvPr id="3944" name="Shape 3944"/>
        <p:cNvGrpSpPr/>
        <p:nvPr/>
      </p:nvGrpSpPr>
      <p:grpSpPr>
        <a:xfrm>
          <a:off x="0" y="0"/>
          <a:ext cx="0" cy="0"/>
          <a:chOff x="0" y="0"/>
          <a:chExt cx="0" cy="0"/>
        </a:xfrm>
      </p:grpSpPr>
      <p:sp>
        <p:nvSpPr>
          <p:cNvPr id="3945" name="Google Shape;3945;p337"/>
          <p:cNvSpPr/>
          <p:nvPr/>
        </p:nvSpPr>
        <p:spPr>
          <a:xfrm>
            <a:off x="7212881" y="4409156"/>
            <a:ext cx="1931100" cy="7344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946" name="Google Shape;3946;p337"/>
          <p:cNvSpPr txBox="1"/>
          <p:nvPr>
            <p:ph idx="1" type="subTitle"/>
          </p:nvPr>
        </p:nvSpPr>
        <p:spPr>
          <a:xfrm>
            <a:off x="1562794" y="2256319"/>
            <a:ext cx="3109800" cy="1143600"/>
          </a:xfrm>
          <a:prstGeom prst="rect">
            <a:avLst/>
          </a:prstGeom>
        </p:spPr>
        <p:txBody>
          <a:bodyPr anchorCtr="0" anchor="t" bIns="0" lIns="0" spcFirstLastPara="1" rIns="0" wrap="square" tIns="0">
            <a:noAutofit/>
          </a:bodyPr>
          <a:lstStyle>
            <a:lvl1pPr lvl="0" rtl="0">
              <a:lnSpc>
                <a:spcPct val="180000"/>
              </a:lnSpc>
              <a:spcBef>
                <a:spcPts val="0"/>
              </a:spcBef>
              <a:spcAft>
                <a:spcPts val="0"/>
              </a:spcAft>
              <a:buClr>
                <a:schemeClr val="lt1"/>
              </a:buClr>
              <a:buSzPts val="1100"/>
              <a:buNone/>
              <a:defRPr sz="1100">
                <a:solidFill>
                  <a:schemeClr val="lt1"/>
                </a:solidFill>
              </a:defRPr>
            </a:lvl1pPr>
            <a:lvl2pPr lvl="1" rtl="0">
              <a:lnSpc>
                <a:spcPct val="180000"/>
              </a:lnSpc>
              <a:spcBef>
                <a:spcPts val="0"/>
              </a:spcBef>
              <a:spcAft>
                <a:spcPts val="0"/>
              </a:spcAft>
              <a:buClr>
                <a:schemeClr val="lt1"/>
              </a:buClr>
              <a:buSzPts val="1100"/>
              <a:buNone/>
              <a:defRPr sz="1100">
                <a:solidFill>
                  <a:schemeClr val="lt1"/>
                </a:solidFill>
              </a:defRPr>
            </a:lvl2pPr>
            <a:lvl3pPr lvl="2" rtl="0">
              <a:lnSpc>
                <a:spcPct val="180000"/>
              </a:lnSpc>
              <a:spcBef>
                <a:spcPts val="0"/>
              </a:spcBef>
              <a:spcAft>
                <a:spcPts val="0"/>
              </a:spcAft>
              <a:buClr>
                <a:schemeClr val="lt1"/>
              </a:buClr>
              <a:buSzPts val="1100"/>
              <a:buNone/>
              <a:defRPr sz="1100">
                <a:solidFill>
                  <a:schemeClr val="lt1"/>
                </a:solidFill>
              </a:defRPr>
            </a:lvl3pPr>
            <a:lvl4pPr lvl="3" rtl="0">
              <a:lnSpc>
                <a:spcPct val="180000"/>
              </a:lnSpc>
              <a:spcBef>
                <a:spcPts val="0"/>
              </a:spcBef>
              <a:spcAft>
                <a:spcPts val="0"/>
              </a:spcAft>
              <a:buClr>
                <a:schemeClr val="lt1"/>
              </a:buClr>
              <a:buSzPts val="1100"/>
              <a:buNone/>
              <a:defRPr sz="1100">
                <a:solidFill>
                  <a:schemeClr val="lt1"/>
                </a:solidFill>
              </a:defRPr>
            </a:lvl4pPr>
            <a:lvl5pPr lvl="4" rtl="0">
              <a:lnSpc>
                <a:spcPct val="180000"/>
              </a:lnSpc>
              <a:spcBef>
                <a:spcPts val="0"/>
              </a:spcBef>
              <a:spcAft>
                <a:spcPts val="0"/>
              </a:spcAft>
              <a:buClr>
                <a:schemeClr val="lt1"/>
              </a:buClr>
              <a:buSzPts val="1100"/>
              <a:buNone/>
              <a:defRPr sz="1100">
                <a:solidFill>
                  <a:schemeClr val="lt1"/>
                </a:solidFill>
              </a:defRPr>
            </a:lvl5pPr>
            <a:lvl6pPr lvl="5" rtl="0">
              <a:lnSpc>
                <a:spcPct val="180000"/>
              </a:lnSpc>
              <a:spcBef>
                <a:spcPts val="0"/>
              </a:spcBef>
              <a:spcAft>
                <a:spcPts val="0"/>
              </a:spcAft>
              <a:buClr>
                <a:schemeClr val="lt1"/>
              </a:buClr>
              <a:buSzPts val="1100"/>
              <a:buNone/>
              <a:defRPr sz="1100">
                <a:solidFill>
                  <a:schemeClr val="lt1"/>
                </a:solidFill>
              </a:defRPr>
            </a:lvl6pPr>
            <a:lvl7pPr lvl="6" rtl="0">
              <a:lnSpc>
                <a:spcPct val="180000"/>
              </a:lnSpc>
              <a:spcBef>
                <a:spcPts val="0"/>
              </a:spcBef>
              <a:spcAft>
                <a:spcPts val="0"/>
              </a:spcAft>
              <a:buClr>
                <a:schemeClr val="lt1"/>
              </a:buClr>
              <a:buSzPts val="1100"/>
              <a:buNone/>
              <a:defRPr sz="1100">
                <a:solidFill>
                  <a:schemeClr val="lt1"/>
                </a:solidFill>
              </a:defRPr>
            </a:lvl7pPr>
            <a:lvl8pPr lvl="7" rtl="0">
              <a:lnSpc>
                <a:spcPct val="180000"/>
              </a:lnSpc>
              <a:spcBef>
                <a:spcPts val="0"/>
              </a:spcBef>
              <a:spcAft>
                <a:spcPts val="0"/>
              </a:spcAft>
              <a:buClr>
                <a:schemeClr val="lt1"/>
              </a:buClr>
              <a:buSzPts val="1100"/>
              <a:buNone/>
              <a:defRPr sz="1100">
                <a:solidFill>
                  <a:schemeClr val="lt1"/>
                </a:solidFill>
              </a:defRPr>
            </a:lvl8pPr>
            <a:lvl9pPr lvl="8" rtl="0">
              <a:lnSpc>
                <a:spcPct val="180000"/>
              </a:lnSpc>
              <a:spcBef>
                <a:spcPts val="0"/>
              </a:spcBef>
              <a:spcAft>
                <a:spcPts val="0"/>
              </a:spcAft>
              <a:buClr>
                <a:schemeClr val="lt1"/>
              </a:buClr>
              <a:buSzPts val="1100"/>
              <a:buNone/>
              <a:defRPr sz="1100">
                <a:solidFill>
                  <a:schemeClr val="lt1"/>
                </a:solidFill>
              </a:defRPr>
            </a:lvl9pPr>
          </a:lstStyle>
          <a:p/>
        </p:txBody>
      </p:sp>
      <p:sp>
        <p:nvSpPr>
          <p:cNvPr id="3947" name="Google Shape;3947;p337"/>
          <p:cNvSpPr txBox="1"/>
          <p:nvPr>
            <p:ph type="title"/>
          </p:nvPr>
        </p:nvSpPr>
        <p:spPr>
          <a:xfrm>
            <a:off x="1562906" y="426469"/>
            <a:ext cx="3678900" cy="1489200"/>
          </a:xfrm>
          <a:prstGeom prst="rect">
            <a:avLst/>
          </a:prstGeom>
        </p:spPr>
        <p:txBody>
          <a:bodyPr anchorCtr="0" anchor="b" bIns="0" lIns="0" spcFirstLastPara="1" rIns="0" wrap="square" tIns="0">
            <a:noAutofit/>
          </a:bodyPr>
          <a:lstStyle>
            <a:lvl1pPr lvl="0" rtl="0">
              <a:lnSpc>
                <a:spcPct val="105000"/>
              </a:lnSpc>
              <a:spcBef>
                <a:spcPts val="0"/>
              </a:spcBef>
              <a:spcAft>
                <a:spcPts val="0"/>
              </a:spcAft>
              <a:buNone/>
              <a:defRPr sz="5300">
                <a:solidFill>
                  <a:schemeClr val="lt1"/>
                </a:solidFill>
              </a:defRPr>
            </a:lvl1pPr>
            <a:lvl2pPr lvl="1" rtl="0">
              <a:lnSpc>
                <a:spcPct val="105000"/>
              </a:lnSpc>
              <a:spcBef>
                <a:spcPts val="0"/>
              </a:spcBef>
              <a:spcAft>
                <a:spcPts val="0"/>
              </a:spcAft>
              <a:buNone/>
              <a:defRPr sz="5300">
                <a:solidFill>
                  <a:schemeClr val="lt1"/>
                </a:solidFill>
              </a:defRPr>
            </a:lvl2pPr>
            <a:lvl3pPr lvl="2" rtl="0">
              <a:lnSpc>
                <a:spcPct val="105000"/>
              </a:lnSpc>
              <a:spcBef>
                <a:spcPts val="0"/>
              </a:spcBef>
              <a:spcAft>
                <a:spcPts val="0"/>
              </a:spcAft>
              <a:buNone/>
              <a:defRPr sz="5300">
                <a:solidFill>
                  <a:schemeClr val="lt1"/>
                </a:solidFill>
              </a:defRPr>
            </a:lvl3pPr>
            <a:lvl4pPr lvl="3" rtl="0">
              <a:lnSpc>
                <a:spcPct val="105000"/>
              </a:lnSpc>
              <a:spcBef>
                <a:spcPts val="0"/>
              </a:spcBef>
              <a:spcAft>
                <a:spcPts val="0"/>
              </a:spcAft>
              <a:buNone/>
              <a:defRPr sz="5300">
                <a:solidFill>
                  <a:schemeClr val="lt1"/>
                </a:solidFill>
              </a:defRPr>
            </a:lvl4pPr>
            <a:lvl5pPr lvl="4" rtl="0">
              <a:lnSpc>
                <a:spcPct val="105000"/>
              </a:lnSpc>
              <a:spcBef>
                <a:spcPts val="0"/>
              </a:spcBef>
              <a:spcAft>
                <a:spcPts val="0"/>
              </a:spcAft>
              <a:buNone/>
              <a:defRPr sz="5300">
                <a:solidFill>
                  <a:schemeClr val="lt1"/>
                </a:solidFill>
              </a:defRPr>
            </a:lvl5pPr>
            <a:lvl6pPr lvl="5" rtl="0">
              <a:lnSpc>
                <a:spcPct val="105000"/>
              </a:lnSpc>
              <a:spcBef>
                <a:spcPts val="0"/>
              </a:spcBef>
              <a:spcAft>
                <a:spcPts val="0"/>
              </a:spcAft>
              <a:buNone/>
              <a:defRPr sz="5300">
                <a:solidFill>
                  <a:schemeClr val="lt1"/>
                </a:solidFill>
              </a:defRPr>
            </a:lvl6pPr>
            <a:lvl7pPr lvl="6" rtl="0">
              <a:lnSpc>
                <a:spcPct val="105000"/>
              </a:lnSpc>
              <a:spcBef>
                <a:spcPts val="0"/>
              </a:spcBef>
              <a:spcAft>
                <a:spcPts val="0"/>
              </a:spcAft>
              <a:buNone/>
              <a:defRPr sz="5300">
                <a:solidFill>
                  <a:schemeClr val="lt1"/>
                </a:solidFill>
              </a:defRPr>
            </a:lvl7pPr>
            <a:lvl8pPr lvl="7" rtl="0">
              <a:lnSpc>
                <a:spcPct val="105000"/>
              </a:lnSpc>
              <a:spcBef>
                <a:spcPts val="0"/>
              </a:spcBef>
              <a:spcAft>
                <a:spcPts val="0"/>
              </a:spcAft>
              <a:buNone/>
              <a:defRPr sz="5300">
                <a:solidFill>
                  <a:schemeClr val="lt1"/>
                </a:solidFill>
              </a:defRPr>
            </a:lvl8pPr>
            <a:lvl9pPr lvl="8" rtl="0">
              <a:lnSpc>
                <a:spcPct val="105000"/>
              </a:lnSpc>
              <a:spcBef>
                <a:spcPts val="0"/>
              </a:spcBef>
              <a:spcAft>
                <a:spcPts val="0"/>
              </a:spcAft>
              <a:buNone/>
              <a:defRPr sz="5300">
                <a:solidFill>
                  <a:schemeClr val="lt1"/>
                </a:solidFill>
              </a:defRPr>
            </a:lvl9pPr>
          </a:lstStyle>
          <a:p/>
        </p:txBody>
      </p:sp>
      <p:pic>
        <p:nvPicPr>
          <p:cNvPr id="3948" name="Google Shape;3948;p337"/>
          <p:cNvPicPr preferRelativeResize="0"/>
          <p:nvPr/>
        </p:nvPicPr>
        <p:blipFill>
          <a:blip r:embed="rId3">
            <a:alphaModFix/>
          </a:blip>
          <a:stretch>
            <a:fillRect/>
          </a:stretch>
        </p:blipFill>
        <p:spPr>
          <a:xfrm>
            <a:off x="7580138" y="4652989"/>
            <a:ext cx="1185206" cy="279575"/>
          </a:xfrm>
          <a:prstGeom prst="rect">
            <a:avLst/>
          </a:prstGeom>
          <a:noFill/>
          <a:ln>
            <a:noFill/>
          </a:ln>
        </p:spPr>
      </p:pic>
      <p:sp>
        <p:nvSpPr>
          <p:cNvPr id="3949" name="Google Shape;3949;p337"/>
          <p:cNvSpPr txBox="1"/>
          <p:nvPr/>
        </p:nvSpPr>
        <p:spPr>
          <a:xfrm>
            <a:off x="5970354" y="1499869"/>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chemeClr val="lt1"/>
                </a:solidFill>
                <a:latin typeface="Red Hat Text"/>
                <a:ea typeface="Red Hat Text"/>
                <a:cs typeface="Red Hat Text"/>
                <a:sym typeface="Red Hat Text"/>
              </a:rPr>
              <a:t>linkedin.com/company/red-hat</a:t>
            </a:r>
            <a:endParaRPr sz="1100">
              <a:solidFill>
                <a:schemeClr val="lt1"/>
              </a:solidFill>
              <a:latin typeface="Red Hat Text"/>
              <a:ea typeface="Red Hat Text"/>
              <a:cs typeface="Red Hat Text"/>
              <a:sym typeface="Red Hat Text"/>
            </a:endParaRPr>
          </a:p>
        </p:txBody>
      </p:sp>
      <p:sp>
        <p:nvSpPr>
          <p:cNvPr id="3950" name="Google Shape;3950;p337"/>
          <p:cNvSpPr txBox="1"/>
          <p:nvPr/>
        </p:nvSpPr>
        <p:spPr>
          <a:xfrm>
            <a:off x="5970354" y="2075906"/>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chemeClr val="lt1"/>
                </a:solidFill>
                <a:latin typeface="Red Hat Text"/>
                <a:ea typeface="Red Hat Text"/>
                <a:cs typeface="Red Hat Text"/>
                <a:sym typeface="Red Hat Text"/>
              </a:rPr>
              <a:t>youtube.com/user/RedHatVideos</a:t>
            </a:r>
            <a:endParaRPr sz="1100">
              <a:solidFill>
                <a:schemeClr val="lt1"/>
              </a:solidFill>
              <a:latin typeface="Red Hat Text"/>
              <a:ea typeface="Red Hat Text"/>
              <a:cs typeface="Red Hat Text"/>
              <a:sym typeface="Red Hat Text"/>
            </a:endParaRPr>
          </a:p>
        </p:txBody>
      </p:sp>
      <p:sp>
        <p:nvSpPr>
          <p:cNvPr id="3951" name="Google Shape;3951;p337"/>
          <p:cNvSpPr txBox="1"/>
          <p:nvPr/>
        </p:nvSpPr>
        <p:spPr>
          <a:xfrm>
            <a:off x="5970354" y="2651944"/>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chemeClr val="lt1"/>
                </a:solidFill>
                <a:latin typeface="Red Hat Text"/>
                <a:ea typeface="Red Hat Text"/>
                <a:cs typeface="Red Hat Text"/>
                <a:sym typeface="Red Hat Text"/>
              </a:rPr>
              <a:t>facebook.com/redhatinc</a:t>
            </a:r>
            <a:endParaRPr sz="1100">
              <a:solidFill>
                <a:schemeClr val="lt1"/>
              </a:solidFill>
              <a:latin typeface="Red Hat Text"/>
              <a:ea typeface="Red Hat Text"/>
              <a:cs typeface="Red Hat Text"/>
              <a:sym typeface="Red Hat Text"/>
            </a:endParaRPr>
          </a:p>
        </p:txBody>
      </p:sp>
      <p:sp>
        <p:nvSpPr>
          <p:cNvPr id="3952" name="Google Shape;3952;p337"/>
          <p:cNvSpPr txBox="1"/>
          <p:nvPr/>
        </p:nvSpPr>
        <p:spPr>
          <a:xfrm>
            <a:off x="5970354" y="3227981"/>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chemeClr val="lt1"/>
                </a:solidFill>
                <a:latin typeface="Red Hat Text"/>
                <a:ea typeface="Red Hat Text"/>
                <a:cs typeface="Red Hat Text"/>
                <a:sym typeface="Red Hat Text"/>
              </a:rPr>
              <a:t>twitter.com/RedHat</a:t>
            </a:r>
            <a:endParaRPr sz="1100">
              <a:solidFill>
                <a:schemeClr val="lt1"/>
              </a:solidFill>
              <a:latin typeface="Red Hat Text"/>
              <a:ea typeface="Red Hat Text"/>
              <a:cs typeface="Red Hat Text"/>
              <a:sym typeface="Red Hat Text"/>
            </a:endParaRPr>
          </a:p>
        </p:txBody>
      </p:sp>
      <p:cxnSp>
        <p:nvCxnSpPr>
          <p:cNvPr id="3953" name="Google Shape;3953;p337"/>
          <p:cNvCxnSpPr/>
          <p:nvPr/>
        </p:nvCxnSpPr>
        <p:spPr>
          <a:xfrm rot="10800000">
            <a:off x="335831" y="-37"/>
            <a:ext cx="0" cy="1712100"/>
          </a:xfrm>
          <a:prstGeom prst="straightConnector1">
            <a:avLst/>
          </a:prstGeom>
          <a:noFill/>
          <a:ln cap="flat" cmpd="sng" w="9525">
            <a:solidFill>
              <a:srgbClr val="EE0000"/>
            </a:solidFill>
            <a:prstDash val="solid"/>
            <a:round/>
            <a:headEnd len="med" w="med" type="none"/>
            <a:tailEnd len="med" w="med" type="none"/>
          </a:ln>
        </p:spPr>
      </p:cxnSp>
      <p:cxnSp>
        <p:nvCxnSpPr>
          <p:cNvPr id="3954" name="Google Shape;3954;p337"/>
          <p:cNvCxnSpPr/>
          <p:nvPr/>
        </p:nvCxnSpPr>
        <p:spPr>
          <a:xfrm rot="10800000">
            <a:off x="335825" y="4801200"/>
            <a:ext cx="0" cy="342300"/>
          </a:xfrm>
          <a:prstGeom prst="straightConnector1">
            <a:avLst/>
          </a:prstGeom>
          <a:noFill/>
          <a:ln cap="flat" cmpd="sng" w="9525">
            <a:solidFill>
              <a:srgbClr val="EE0000"/>
            </a:solidFill>
            <a:prstDash val="solid"/>
            <a:round/>
            <a:headEnd len="med" w="med" type="none"/>
            <a:tailEnd len="med" w="med" type="none"/>
          </a:ln>
        </p:spPr>
      </p:cxnSp>
      <p:sp>
        <p:nvSpPr>
          <p:cNvPr id="3955" name="Google Shape;3955;p337"/>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3956" name="Google Shape;3956;p337"/>
          <p:cNvPicPr preferRelativeResize="0"/>
          <p:nvPr/>
        </p:nvPicPr>
        <p:blipFill rotWithShape="1">
          <a:blip r:embed="rId4">
            <a:alphaModFix/>
          </a:blip>
          <a:srcRect b="0" l="0" r="0" t="0"/>
          <a:stretch/>
        </p:blipFill>
        <p:spPr>
          <a:xfrm>
            <a:off x="5592003" y="2651988"/>
            <a:ext cx="341963" cy="341963"/>
          </a:xfrm>
          <a:prstGeom prst="rect">
            <a:avLst/>
          </a:prstGeom>
          <a:noFill/>
          <a:ln>
            <a:noFill/>
          </a:ln>
        </p:spPr>
      </p:pic>
      <p:pic>
        <p:nvPicPr>
          <p:cNvPr id="3957" name="Google Shape;3957;p337"/>
          <p:cNvPicPr preferRelativeResize="0"/>
          <p:nvPr/>
        </p:nvPicPr>
        <p:blipFill rotWithShape="1">
          <a:blip r:embed="rId5">
            <a:alphaModFix/>
          </a:blip>
          <a:srcRect b="0" l="0" r="0" t="0"/>
          <a:stretch/>
        </p:blipFill>
        <p:spPr>
          <a:xfrm>
            <a:off x="5592003" y="2075932"/>
            <a:ext cx="341963" cy="341963"/>
          </a:xfrm>
          <a:prstGeom prst="rect">
            <a:avLst/>
          </a:prstGeom>
          <a:noFill/>
          <a:ln>
            <a:noFill/>
          </a:ln>
        </p:spPr>
      </p:pic>
      <p:pic>
        <p:nvPicPr>
          <p:cNvPr id="3958" name="Google Shape;3958;p337"/>
          <p:cNvPicPr preferRelativeResize="0"/>
          <p:nvPr/>
        </p:nvPicPr>
        <p:blipFill rotWithShape="1">
          <a:blip r:embed="rId6">
            <a:alphaModFix/>
          </a:blip>
          <a:srcRect b="0" l="0" r="0" t="0"/>
          <a:stretch/>
        </p:blipFill>
        <p:spPr>
          <a:xfrm>
            <a:off x="5592003" y="1499876"/>
            <a:ext cx="341963" cy="341963"/>
          </a:xfrm>
          <a:prstGeom prst="rect">
            <a:avLst/>
          </a:prstGeom>
          <a:noFill/>
          <a:ln>
            <a:noFill/>
          </a:ln>
        </p:spPr>
      </p:pic>
      <p:pic>
        <p:nvPicPr>
          <p:cNvPr id="3959" name="Google Shape;3959;p337"/>
          <p:cNvPicPr preferRelativeResize="0"/>
          <p:nvPr/>
        </p:nvPicPr>
        <p:blipFill rotWithShape="1">
          <a:blip r:embed="rId7">
            <a:alphaModFix/>
          </a:blip>
          <a:srcRect b="0" l="0" r="0" t="0"/>
          <a:stretch/>
        </p:blipFill>
        <p:spPr>
          <a:xfrm>
            <a:off x="5592003" y="3228044"/>
            <a:ext cx="341963" cy="341963"/>
          </a:xfrm>
          <a:prstGeom prst="rect">
            <a:avLst/>
          </a:prstGeom>
          <a:noFill/>
          <a:ln>
            <a:noFill/>
          </a:ln>
        </p:spPr>
      </p:pic>
    </p:spTree>
  </p:cSld>
  <p:clrMapOvr>
    <a:masterClrMapping/>
  </p:clrMapOvr>
</p:sldLayout>
</file>

<file path=ppt/slideLayouts/slideLayout3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3 Title">
  <p:cSld name="CUSTOM">
    <p:bg>
      <p:bgPr>
        <a:blipFill>
          <a:blip r:embed="rId2">
            <a:alphaModFix/>
          </a:blip>
          <a:stretch>
            <a:fillRect/>
          </a:stretch>
        </a:blipFill>
      </p:bgPr>
    </p:bg>
    <p:spTree>
      <p:nvGrpSpPr>
        <p:cNvPr id="3960" name="Shape 3960"/>
        <p:cNvGrpSpPr/>
        <p:nvPr/>
      </p:nvGrpSpPr>
      <p:grpSpPr>
        <a:xfrm>
          <a:off x="0" y="0"/>
          <a:ext cx="0" cy="0"/>
          <a:chOff x="0" y="0"/>
          <a:chExt cx="0" cy="0"/>
        </a:xfrm>
      </p:grpSpPr>
      <p:sp>
        <p:nvSpPr>
          <p:cNvPr id="3961" name="Google Shape;3961;p338"/>
          <p:cNvSpPr/>
          <p:nvPr/>
        </p:nvSpPr>
        <p:spPr>
          <a:xfrm>
            <a:off x="7212881" y="4409156"/>
            <a:ext cx="1931100" cy="7344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pic>
        <p:nvPicPr>
          <p:cNvPr id="3962" name="Google Shape;3962;p338"/>
          <p:cNvPicPr preferRelativeResize="0"/>
          <p:nvPr/>
        </p:nvPicPr>
        <p:blipFill>
          <a:blip r:embed="rId3">
            <a:alphaModFix/>
          </a:blip>
          <a:stretch>
            <a:fillRect/>
          </a:stretch>
        </p:blipFill>
        <p:spPr>
          <a:xfrm>
            <a:off x="7580138" y="4652989"/>
            <a:ext cx="1185206" cy="279575"/>
          </a:xfrm>
          <a:prstGeom prst="rect">
            <a:avLst/>
          </a:prstGeom>
          <a:noFill/>
          <a:ln>
            <a:noFill/>
          </a:ln>
        </p:spPr>
      </p:pic>
      <p:cxnSp>
        <p:nvCxnSpPr>
          <p:cNvPr id="3963" name="Google Shape;3963;p338"/>
          <p:cNvCxnSpPr/>
          <p:nvPr/>
        </p:nvCxnSpPr>
        <p:spPr>
          <a:xfrm rot="10800000">
            <a:off x="335825" y="4801200"/>
            <a:ext cx="0" cy="342300"/>
          </a:xfrm>
          <a:prstGeom prst="straightConnector1">
            <a:avLst/>
          </a:prstGeom>
          <a:noFill/>
          <a:ln cap="flat" cmpd="sng" w="9525">
            <a:solidFill>
              <a:schemeClr val="lt1"/>
            </a:solidFill>
            <a:prstDash val="solid"/>
            <a:round/>
            <a:headEnd len="med" w="med" type="none"/>
            <a:tailEnd len="med" w="med" type="none"/>
          </a:ln>
        </p:spPr>
      </p:cxnSp>
      <p:sp>
        <p:nvSpPr>
          <p:cNvPr id="3964" name="Google Shape;3964;p338"/>
          <p:cNvSpPr txBox="1"/>
          <p:nvPr>
            <p:ph idx="1" type="subTitle"/>
          </p:nvPr>
        </p:nvSpPr>
        <p:spPr>
          <a:xfrm>
            <a:off x="4245394" y="2978738"/>
            <a:ext cx="3334800" cy="6858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Clr>
                <a:schemeClr val="dk1"/>
              </a:buClr>
              <a:buSzPts val="1400"/>
              <a:buNone/>
              <a:defRPr sz="1400">
                <a:solidFill>
                  <a:schemeClr val="dk1"/>
                </a:solidFill>
              </a:defRPr>
            </a:lvl1pPr>
            <a:lvl2pPr lvl="1" rtl="0">
              <a:lnSpc>
                <a:spcPct val="140000"/>
              </a:lnSpc>
              <a:spcBef>
                <a:spcPts val="0"/>
              </a:spcBef>
              <a:spcAft>
                <a:spcPts val="0"/>
              </a:spcAft>
              <a:buClr>
                <a:schemeClr val="dk1"/>
              </a:buClr>
              <a:buSzPts val="1400"/>
              <a:buNone/>
              <a:defRPr sz="1400">
                <a:solidFill>
                  <a:schemeClr val="dk1"/>
                </a:solidFill>
              </a:defRPr>
            </a:lvl2pPr>
            <a:lvl3pPr lvl="2" rtl="0">
              <a:lnSpc>
                <a:spcPct val="140000"/>
              </a:lnSpc>
              <a:spcBef>
                <a:spcPts val="0"/>
              </a:spcBef>
              <a:spcAft>
                <a:spcPts val="0"/>
              </a:spcAft>
              <a:buClr>
                <a:schemeClr val="dk1"/>
              </a:buClr>
              <a:buSzPts val="1400"/>
              <a:buNone/>
              <a:defRPr sz="1400">
                <a:solidFill>
                  <a:schemeClr val="dk1"/>
                </a:solidFill>
              </a:defRPr>
            </a:lvl3pPr>
            <a:lvl4pPr lvl="3" rtl="0">
              <a:lnSpc>
                <a:spcPct val="140000"/>
              </a:lnSpc>
              <a:spcBef>
                <a:spcPts val="0"/>
              </a:spcBef>
              <a:spcAft>
                <a:spcPts val="0"/>
              </a:spcAft>
              <a:buClr>
                <a:schemeClr val="dk1"/>
              </a:buClr>
              <a:buSzPts val="1400"/>
              <a:buNone/>
              <a:defRPr sz="1400">
                <a:solidFill>
                  <a:schemeClr val="dk1"/>
                </a:solidFill>
              </a:defRPr>
            </a:lvl4pPr>
            <a:lvl5pPr lvl="4" rtl="0">
              <a:lnSpc>
                <a:spcPct val="140000"/>
              </a:lnSpc>
              <a:spcBef>
                <a:spcPts val="0"/>
              </a:spcBef>
              <a:spcAft>
                <a:spcPts val="0"/>
              </a:spcAft>
              <a:buClr>
                <a:schemeClr val="dk1"/>
              </a:buClr>
              <a:buSzPts val="1400"/>
              <a:buNone/>
              <a:defRPr sz="1400">
                <a:solidFill>
                  <a:schemeClr val="dk1"/>
                </a:solidFill>
              </a:defRPr>
            </a:lvl5pPr>
            <a:lvl6pPr lvl="5" rtl="0">
              <a:lnSpc>
                <a:spcPct val="140000"/>
              </a:lnSpc>
              <a:spcBef>
                <a:spcPts val="0"/>
              </a:spcBef>
              <a:spcAft>
                <a:spcPts val="0"/>
              </a:spcAft>
              <a:buClr>
                <a:schemeClr val="dk1"/>
              </a:buClr>
              <a:buSzPts val="1400"/>
              <a:buNone/>
              <a:defRPr sz="1400">
                <a:solidFill>
                  <a:schemeClr val="dk1"/>
                </a:solidFill>
              </a:defRPr>
            </a:lvl6pPr>
            <a:lvl7pPr lvl="6" rtl="0">
              <a:lnSpc>
                <a:spcPct val="140000"/>
              </a:lnSpc>
              <a:spcBef>
                <a:spcPts val="0"/>
              </a:spcBef>
              <a:spcAft>
                <a:spcPts val="0"/>
              </a:spcAft>
              <a:buClr>
                <a:schemeClr val="dk1"/>
              </a:buClr>
              <a:buSzPts val="1400"/>
              <a:buNone/>
              <a:defRPr sz="1400">
                <a:solidFill>
                  <a:schemeClr val="dk1"/>
                </a:solidFill>
              </a:defRPr>
            </a:lvl7pPr>
            <a:lvl8pPr lvl="7" rtl="0">
              <a:lnSpc>
                <a:spcPct val="140000"/>
              </a:lnSpc>
              <a:spcBef>
                <a:spcPts val="0"/>
              </a:spcBef>
              <a:spcAft>
                <a:spcPts val="0"/>
              </a:spcAft>
              <a:buClr>
                <a:schemeClr val="dk1"/>
              </a:buClr>
              <a:buSzPts val="1400"/>
              <a:buNone/>
              <a:defRPr sz="1400">
                <a:solidFill>
                  <a:schemeClr val="dk1"/>
                </a:solidFill>
              </a:defRPr>
            </a:lvl8pPr>
            <a:lvl9pPr lvl="8" rtl="0">
              <a:lnSpc>
                <a:spcPct val="140000"/>
              </a:lnSpc>
              <a:spcBef>
                <a:spcPts val="0"/>
              </a:spcBef>
              <a:spcAft>
                <a:spcPts val="0"/>
              </a:spcAft>
              <a:buClr>
                <a:schemeClr val="dk1"/>
              </a:buClr>
              <a:buSzPts val="1400"/>
              <a:buNone/>
              <a:defRPr sz="1400">
                <a:solidFill>
                  <a:schemeClr val="dk1"/>
                </a:solidFill>
              </a:defRPr>
            </a:lvl9pPr>
          </a:lstStyle>
          <a:p/>
        </p:txBody>
      </p:sp>
      <p:sp>
        <p:nvSpPr>
          <p:cNvPr id="3965" name="Google Shape;3965;p338"/>
          <p:cNvSpPr txBox="1"/>
          <p:nvPr>
            <p:ph type="title"/>
          </p:nvPr>
        </p:nvSpPr>
        <p:spPr>
          <a:xfrm>
            <a:off x="4245394" y="1281774"/>
            <a:ext cx="4302300" cy="15882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sz="35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None/>
              <a:defRPr sz="35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None/>
              <a:defRPr sz="35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None/>
              <a:defRPr sz="35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None/>
              <a:defRPr sz="35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None/>
              <a:defRPr sz="35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None/>
              <a:defRPr sz="35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None/>
              <a:defRPr sz="35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None/>
              <a:defRPr sz="3500">
                <a:solidFill>
                  <a:schemeClr val="accent1"/>
                </a:solidFill>
                <a:latin typeface="Red Hat Display Medium"/>
                <a:ea typeface="Red Hat Display Medium"/>
                <a:cs typeface="Red Hat Display Medium"/>
                <a:sym typeface="Red Hat Display Medium"/>
              </a:defRPr>
            </a:lvl9pPr>
          </a:lstStyle>
          <a:p/>
        </p:txBody>
      </p:sp>
      <p:sp>
        <p:nvSpPr>
          <p:cNvPr id="3966" name="Google Shape;3966;p338"/>
          <p:cNvSpPr txBox="1"/>
          <p:nvPr>
            <p:ph idx="2" type="subTitle"/>
          </p:nvPr>
        </p:nvSpPr>
        <p:spPr>
          <a:xfrm>
            <a:off x="4245394" y="3988706"/>
            <a:ext cx="1530300" cy="4542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dk1"/>
              </a:buClr>
              <a:buSzPts val="900"/>
              <a:buNone/>
              <a:defRPr sz="900">
                <a:solidFill>
                  <a:schemeClr val="dk1"/>
                </a:solidFill>
              </a:defRPr>
            </a:lvl1pPr>
            <a:lvl2pPr lvl="1" rtl="0">
              <a:lnSpc>
                <a:spcPct val="135000"/>
              </a:lnSpc>
              <a:spcBef>
                <a:spcPts val="0"/>
              </a:spcBef>
              <a:spcAft>
                <a:spcPts val="0"/>
              </a:spcAft>
              <a:buClr>
                <a:schemeClr val="dk1"/>
              </a:buClr>
              <a:buSzPts val="900"/>
              <a:buNone/>
              <a:defRPr sz="900">
                <a:solidFill>
                  <a:schemeClr val="dk1"/>
                </a:solidFill>
              </a:defRPr>
            </a:lvl2pPr>
            <a:lvl3pPr lvl="2" rtl="0">
              <a:lnSpc>
                <a:spcPct val="135000"/>
              </a:lnSpc>
              <a:spcBef>
                <a:spcPts val="0"/>
              </a:spcBef>
              <a:spcAft>
                <a:spcPts val="0"/>
              </a:spcAft>
              <a:buClr>
                <a:schemeClr val="dk1"/>
              </a:buClr>
              <a:buSzPts val="900"/>
              <a:buNone/>
              <a:defRPr sz="900">
                <a:solidFill>
                  <a:schemeClr val="dk1"/>
                </a:solidFill>
              </a:defRPr>
            </a:lvl3pPr>
            <a:lvl4pPr lvl="3" rtl="0">
              <a:lnSpc>
                <a:spcPct val="135000"/>
              </a:lnSpc>
              <a:spcBef>
                <a:spcPts val="0"/>
              </a:spcBef>
              <a:spcAft>
                <a:spcPts val="0"/>
              </a:spcAft>
              <a:buClr>
                <a:schemeClr val="dk1"/>
              </a:buClr>
              <a:buSzPts val="900"/>
              <a:buNone/>
              <a:defRPr sz="900">
                <a:solidFill>
                  <a:schemeClr val="dk1"/>
                </a:solidFill>
              </a:defRPr>
            </a:lvl4pPr>
            <a:lvl5pPr lvl="4" rtl="0">
              <a:lnSpc>
                <a:spcPct val="135000"/>
              </a:lnSpc>
              <a:spcBef>
                <a:spcPts val="0"/>
              </a:spcBef>
              <a:spcAft>
                <a:spcPts val="0"/>
              </a:spcAft>
              <a:buClr>
                <a:schemeClr val="dk1"/>
              </a:buClr>
              <a:buSzPts val="900"/>
              <a:buNone/>
              <a:defRPr sz="900">
                <a:solidFill>
                  <a:schemeClr val="dk1"/>
                </a:solidFill>
              </a:defRPr>
            </a:lvl5pPr>
            <a:lvl6pPr lvl="5" rtl="0">
              <a:lnSpc>
                <a:spcPct val="135000"/>
              </a:lnSpc>
              <a:spcBef>
                <a:spcPts val="0"/>
              </a:spcBef>
              <a:spcAft>
                <a:spcPts val="0"/>
              </a:spcAft>
              <a:buClr>
                <a:schemeClr val="dk1"/>
              </a:buClr>
              <a:buSzPts val="900"/>
              <a:buNone/>
              <a:defRPr sz="900">
                <a:solidFill>
                  <a:schemeClr val="dk1"/>
                </a:solidFill>
              </a:defRPr>
            </a:lvl6pPr>
            <a:lvl7pPr lvl="6" rtl="0">
              <a:lnSpc>
                <a:spcPct val="135000"/>
              </a:lnSpc>
              <a:spcBef>
                <a:spcPts val="0"/>
              </a:spcBef>
              <a:spcAft>
                <a:spcPts val="0"/>
              </a:spcAft>
              <a:buClr>
                <a:schemeClr val="dk1"/>
              </a:buClr>
              <a:buSzPts val="900"/>
              <a:buNone/>
              <a:defRPr sz="900">
                <a:solidFill>
                  <a:schemeClr val="dk1"/>
                </a:solidFill>
              </a:defRPr>
            </a:lvl7pPr>
            <a:lvl8pPr lvl="7" rtl="0">
              <a:lnSpc>
                <a:spcPct val="135000"/>
              </a:lnSpc>
              <a:spcBef>
                <a:spcPts val="0"/>
              </a:spcBef>
              <a:spcAft>
                <a:spcPts val="0"/>
              </a:spcAft>
              <a:buClr>
                <a:schemeClr val="dk1"/>
              </a:buClr>
              <a:buSzPts val="900"/>
              <a:buNone/>
              <a:defRPr sz="900">
                <a:solidFill>
                  <a:schemeClr val="dk1"/>
                </a:solidFill>
              </a:defRPr>
            </a:lvl8pPr>
            <a:lvl9pPr lvl="8" rtl="0">
              <a:lnSpc>
                <a:spcPct val="135000"/>
              </a:lnSpc>
              <a:spcBef>
                <a:spcPts val="0"/>
              </a:spcBef>
              <a:spcAft>
                <a:spcPts val="0"/>
              </a:spcAft>
              <a:buClr>
                <a:schemeClr val="dk1"/>
              </a:buClr>
              <a:buSzPts val="900"/>
              <a:buNone/>
              <a:defRPr sz="900">
                <a:solidFill>
                  <a:schemeClr val="dk1"/>
                </a:solidFill>
              </a:defRPr>
            </a:lvl9pPr>
          </a:lstStyle>
          <a:p/>
        </p:txBody>
      </p:sp>
      <p:sp>
        <p:nvSpPr>
          <p:cNvPr id="3967" name="Google Shape;3967;p338"/>
          <p:cNvSpPr txBox="1"/>
          <p:nvPr>
            <p:ph idx="3" type="subTitle"/>
          </p:nvPr>
        </p:nvSpPr>
        <p:spPr>
          <a:xfrm rot="5400000">
            <a:off x="-1603762" y="1603800"/>
            <a:ext cx="3861600" cy="654000"/>
          </a:xfrm>
          <a:prstGeom prst="rect">
            <a:avLst/>
          </a:prstGeom>
        </p:spPr>
        <p:txBody>
          <a:bodyPr anchorCtr="0" anchor="ctr" bIns="68575" lIns="377175" spcFirstLastPara="1" rIns="68575" wrap="square" tIns="68575">
            <a:noAutofit/>
          </a:bodyPr>
          <a:lstStyle>
            <a:lvl1pPr lvl="0"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9pPr>
          </a:lstStyle>
          <a:p/>
        </p:txBody>
      </p:sp>
      <p:sp>
        <p:nvSpPr>
          <p:cNvPr id="3968" name="Google Shape;3968;p338"/>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solidFill>
                  <a:srgbClr val="FFFFFF"/>
                </a:solidFill>
                <a:latin typeface="Red Hat Text Medium"/>
                <a:ea typeface="Red Hat Text Medium"/>
                <a:cs typeface="Red Hat Text Medium"/>
                <a:sym typeface="Red Hat Text Medium"/>
              </a:defRPr>
            </a:lvl1pPr>
            <a:lvl2pPr lvl="1" rtl="0" algn="ctr">
              <a:buNone/>
              <a:defRPr sz="600">
                <a:solidFill>
                  <a:srgbClr val="FFFFFF"/>
                </a:solidFill>
                <a:latin typeface="Red Hat Text Medium"/>
                <a:ea typeface="Red Hat Text Medium"/>
                <a:cs typeface="Red Hat Text Medium"/>
                <a:sym typeface="Red Hat Text Medium"/>
              </a:defRPr>
            </a:lvl2pPr>
            <a:lvl3pPr lvl="2" rtl="0" algn="ctr">
              <a:buNone/>
              <a:defRPr sz="600">
                <a:solidFill>
                  <a:srgbClr val="FFFFFF"/>
                </a:solidFill>
                <a:latin typeface="Red Hat Text Medium"/>
                <a:ea typeface="Red Hat Text Medium"/>
                <a:cs typeface="Red Hat Text Medium"/>
                <a:sym typeface="Red Hat Text Medium"/>
              </a:defRPr>
            </a:lvl3pPr>
            <a:lvl4pPr lvl="3" rtl="0" algn="ctr">
              <a:buNone/>
              <a:defRPr sz="600">
                <a:solidFill>
                  <a:srgbClr val="FFFFFF"/>
                </a:solidFill>
                <a:latin typeface="Red Hat Text Medium"/>
                <a:ea typeface="Red Hat Text Medium"/>
                <a:cs typeface="Red Hat Text Medium"/>
                <a:sym typeface="Red Hat Text Medium"/>
              </a:defRPr>
            </a:lvl4pPr>
            <a:lvl5pPr lvl="4" rtl="0" algn="ctr">
              <a:buNone/>
              <a:defRPr sz="600">
                <a:solidFill>
                  <a:srgbClr val="FFFFFF"/>
                </a:solidFill>
                <a:latin typeface="Red Hat Text Medium"/>
                <a:ea typeface="Red Hat Text Medium"/>
                <a:cs typeface="Red Hat Text Medium"/>
                <a:sym typeface="Red Hat Text Medium"/>
              </a:defRPr>
            </a:lvl5pPr>
            <a:lvl6pPr lvl="5" rtl="0" algn="ctr">
              <a:buNone/>
              <a:defRPr sz="600">
                <a:solidFill>
                  <a:srgbClr val="FFFFFF"/>
                </a:solidFill>
                <a:latin typeface="Red Hat Text Medium"/>
                <a:ea typeface="Red Hat Text Medium"/>
                <a:cs typeface="Red Hat Text Medium"/>
                <a:sym typeface="Red Hat Text Medium"/>
              </a:defRPr>
            </a:lvl6pPr>
            <a:lvl7pPr lvl="6" rtl="0" algn="ctr">
              <a:buNone/>
              <a:defRPr sz="600">
                <a:solidFill>
                  <a:srgbClr val="FFFFFF"/>
                </a:solidFill>
                <a:latin typeface="Red Hat Text Medium"/>
                <a:ea typeface="Red Hat Text Medium"/>
                <a:cs typeface="Red Hat Text Medium"/>
                <a:sym typeface="Red Hat Text Medium"/>
              </a:defRPr>
            </a:lvl7pPr>
            <a:lvl8pPr lvl="7" rtl="0" algn="ctr">
              <a:buNone/>
              <a:defRPr sz="600">
                <a:solidFill>
                  <a:srgbClr val="FFFFFF"/>
                </a:solidFill>
                <a:latin typeface="Red Hat Text Medium"/>
                <a:ea typeface="Red Hat Text Medium"/>
                <a:cs typeface="Red Hat Text Medium"/>
                <a:sym typeface="Red Hat Text Medium"/>
              </a:defRPr>
            </a:lvl8pPr>
            <a:lvl9pPr lvl="8" rtl="0" algn="ctr">
              <a:buNone/>
              <a:defRPr sz="600">
                <a:solidFill>
                  <a:srgbClr val="FFFFFF"/>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3 closing">
  <p:cSld name="CUSTOM_1">
    <p:bg>
      <p:bgPr>
        <a:blipFill>
          <a:blip r:embed="rId2">
            <a:alphaModFix/>
          </a:blip>
          <a:stretch>
            <a:fillRect/>
          </a:stretch>
        </a:blipFill>
      </p:bgPr>
    </p:bg>
    <p:spTree>
      <p:nvGrpSpPr>
        <p:cNvPr id="3969" name="Shape 3969"/>
        <p:cNvGrpSpPr/>
        <p:nvPr/>
      </p:nvGrpSpPr>
      <p:grpSpPr>
        <a:xfrm>
          <a:off x="0" y="0"/>
          <a:ext cx="0" cy="0"/>
          <a:chOff x="0" y="0"/>
          <a:chExt cx="0" cy="0"/>
        </a:xfrm>
      </p:grpSpPr>
      <p:sp>
        <p:nvSpPr>
          <p:cNvPr id="3970" name="Google Shape;3970;p339"/>
          <p:cNvSpPr/>
          <p:nvPr/>
        </p:nvSpPr>
        <p:spPr>
          <a:xfrm>
            <a:off x="7212881" y="4409156"/>
            <a:ext cx="1931100" cy="7344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pic>
        <p:nvPicPr>
          <p:cNvPr id="3971" name="Google Shape;3971;p339"/>
          <p:cNvPicPr preferRelativeResize="0"/>
          <p:nvPr/>
        </p:nvPicPr>
        <p:blipFill>
          <a:blip r:embed="rId3">
            <a:alphaModFix/>
          </a:blip>
          <a:stretch>
            <a:fillRect/>
          </a:stretch>
        </p:blipFill>
        <p:spPr>
          <a:xfrm>
            <a:off x="7580138" y="4652989"/>
            <a:ext cx="1185206" cy="279575"/>
          </a:xfrm>
          <a:prstGeom prst="rect">
            <a:avLst/>
          </a:prstGeom>
          <a:noFill/>
          <a:ln>
            <a:noFill/>
          </a:ln>
        </p:spPr>
      </p:pic>
      <p:cxnSp>
        <p:nvCxnSpPr>
          <p:cNvPr id="3972" name="Google Shape;3972;p339"/>
          <p:cNvCxnSpPr/>
          <p:nvPr/>
        </p:nvCxnSpPr>
        <p:spPr>
          <a:xfrm rot="10800000">
            <a:off x="335825" y="4801200"/>
            <a:ext cx="0" cy="342300"/>
          </a:xfrm>
          <a:prstGeom prst="straightConnector1">
            <a:avLst/>
          </a:prstGeom>
          <a:noFill/>
          <a:ln cap="flat" cmpd="sng" w="9525">
            <a:solidFill>
              <a:schemeClr val="lt1"/>
            </a:solidFill>
            <a:prstDash val="solid"/>
            <a:round/>
            <a:headEnd len="med" w="med" type="none"/>
            <a:tailEnd len="med" w="med" type="none"/>
          </a:ln>
        </p:spPr>
      </p:cxnSp>
      <p:sp>
        <p:nvSpPr>
          <p:cNvPr id="3973" name="Google Shape;3973;p339"/>
          <p:cNvSpPr txBox="1"/>
          <p:nvPr>
            <p:ph type="title"/>
          </p:nvPr>
        </p:nvSpPr>
        <p:spPr>
          <a:xfrm>
            <a:off x="4245394" y="426470"/>
            <a:ext cx="4302300" cy="14469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sz="53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None/>
              <a:defRPr sz="53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None/>
              <a:defRPr sz="53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None/>
              <a:defRPr sz="53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None/>
              <a:defRPr sz="53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None/>
              <a:defRPr sz="53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None/>
              <a:defRPr sz="53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None/>
              <a:defRPr sz="53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None/>
              <a:defRPr sz="5300">
                <a:solidFill>
                  <a:schemeClr val="accent1"/>
                </a:solidFill>
                <a:latin typeface="Red Hat Display Medium"/>
                <a:ea typeface="Red Hat Display Medium"/>
                <a:cs typeface="Red Hat Display Medium"/>
                <a:sym typeface="Red Hat Display Medium"/>
              </a:defRPr>
            </a:lvl9pPr>
          </a:lstStyle>
          <a:p/>
        </p:txBody>
      </p:sp>
      <p:sp>
        <p:nvSpPr>
          <p:cNvPr id="3974" name="Google Shape;3974;p339"/>
          <p:cNvSpPr txBox="1"/>
          <p:nvPr>
            <p:ph idx="1" type="subTitle"/>
          </p:nvPr>
        </p:nvSpPr>
        <p:spPr>
          <a:xfrm rot="5400000">
            <a:off x="-1603762" y="1603800"/>
            <a:ext cx="3861600" cy="654000"/>
          </a:xfrm>
          <a:prstGeom prst="rect">
            <a:avLst/>
          </a:prstGeom>
        </p:spPr>
        <p:txBody>
          <a:bodyPr anchorCtr="0" anchor="ctr" bIns="68575" lIns="377175" spcFirstLastPara="1" rIns="68575" wrap="square" tIns="68575">
            <a:noAutofit/>
          </a:bodyPr>
          <a:lstStyle>
            <a:lvl1pPr lvl="0"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9pPr>
          </a:lstStyle>
          <a:p/>
        </p:txBody>
      </p:sp>
      <p:sp>
        <p:nvSpPr>
          <p:cNvPr id="3975" name="Google Shape;3975;p339"/>
          <p:cNvSpPr txBox="1"/>
          <p:nvPr>
            <p:ph idx="2" type="subTitle"/>
          </p:nvPr>
        </p:nvSpPr>
        <p:spPr>
          <a:xfrm>
            <a:off x="4245394" y="2064300"/>
            <a:ext cx="3334800" cy="1143600"/>
          </a:xfrm>
          <a:prstGeom prst="rect">
            <a:avLst/>
          </a:prstGeom>
        </p:spPr>
        <p:txBody>
          <a:bodyPr anchorCtr="0" anchor="t" bIns="0" lIns="0" spcFirstLastPara="1" rIns="0" wrap="square" tIns="0">
            <a:noAutofit/>
          </a:bodyPr>
          <a:lstStyle>
            <a:lvl1pPr lvl="0" rtl="0">
              <a:lnSpc>
                <a:spcPct val="180000"/>
              </a:lnSpc>
              <a:spcBef>
                <a:spcPts val="0"/>
              </a:spcBef>
              <a:spcAft>
                <a:spcPts val="0"/>
              </a:spcAft>
              <a:buClr>
                <a:schemeClr val="dk1"/>
              </a:buClr>
              <a:buSzPts val="1100"/>
              <a:buNone/>
              <a:defRPr sz="1100">
                <a:solidFill>
                  <a:schemeClr val="dk1"/>
                </a:solidFill>
              </a:defRPr>
            </a:lvl1pPr>
            <a:lvl2pPr lvl="1" rtl="0">
              <a:lnSpc>
                <a:spcPct val="180000"/>
              </a:lnSpc>
              <a:spcBef>
                <a:spcPts val="0"/>
              </a:spcBef>
              <a:spcAft>
                <a:spcPts val="0"/>
              </a:spcAft>
              <a:buClr>
                <a:schemeClr val="dk1"/>
              </a:buClr>
              <a:buSzPts val="1100"/>
              <a:buNone/>
              <a:defRPr sz="1100">
                <a:solidFill>
                  <a:schemeClr val="dk1"/>
                </a:solidFill>
              </a:defRPr>
            </a:lvl2pPr>
            <a:lvl3pPr lvl="2" rtl="0">
              <a:lnSpc>
                <a:spcPct val="180000"/>
              </a:lnSpc>
              <a:spcBef>
                <a:spcPts val="0"/>
              </a:spcBef>
              <a:spcAft>
                <a:spcPts val="0"/>
              </a:spcAft>
              <a:buClr>
                <a:schemeClr val="dk1"/>
              </a:buClr>
              <a:buSzPts val="1100"/>
              <a:buNone/>
              <a:defRPr sz="1100">
                <a:solidFill>
                  <a:schemeClr val="dk1"/>
                </a:solidFill>
              </a:defRPr>
            </a:lvl3pPr>
            <a:lvl4pPr lvl="3" rtl="0">
              <a:lnSpc>
                <a:spcPct val="180000"/>
              </a:lnSpc>
              <a:spcBef>
                <a:spcPts val="0"/>
              </a:spcBef>
              <a:spcAft>
                <a:spcPts val="0"/>
              </a:spcAft>
              <a:buClr>
                <a:schemeClr val="dk1"/>
              </a:buClr>
              <a:buSzPts val="1100"/>
              <a:buNone/>
              <a:defRPr sz="1100">
                <a:solidFill>
                  <a:schemeClr val="dk1"/>
                </a:solidFill>
              </a:defRPr>
            </a:lvl4pPr>
            <a:lvl5pPr lvl="4" rtl="0">
              <a:lnSpc>
                <a:spcPct val="180000"/>
              </a:lnSpc>
              <a:spcBef>
                <a:spcPts val="0"/>
              </a:spcBef>
              <a:spcAft>
                <a:spcPts val="0"/>
              </a:spcAft>
              <a:buClr>
                <a:schemeClr val="dk1"/>
              </a:buClr>
              <a:buSzPts val="1100"/>
              <a:buNone/>
              <a:defRPr sz="1100">
                <a:solidFill>
                  <a:schemeClr val="dk1"/>
                </a:solidFill>
              </a:defRPr>
            </a:lvl5pPr>
            <a:lvl6pPr lvl="5" rtl="0">
              <a:lnSpc>
                <a:spcPct val="180000"/>
              </a:lnSpc>
              <a:spcBef>
                <a:spcPts val="0"/>
              </a:spcBef>
              <a:spcAft>
                <a:spcPts val="0"/>
              </a:spcAft>
              <a:buClr>
                <a:schemeClr val="dk1"/>
              </a:buClr>
              <a:buSzPts val="1100"/>
              <a:buNone/>
              <a:defRPr sz="1100">
                <a:solidFill>
                  <a:schemeClr val="dk1"/>
                </a:solidFill>
              </a:defRPr>
            </a:lvl6pPr>
            <a:lvl7pPr lvl="6" rtl="0">
              <a:lnSpc>
                <a:spcPct val="180000"/>
              </a:lnSpc>
              <a:spcBef>
                <a:spcPts val="0"/>
              </a:spcBef>
              <a:spcAft>
                <a:spcPts val="0"/>
              </a:spcAft>
              <a:buClr>
                <a:schemeClr val="dk1"/>
              </a:buClr>
              <a:buSzPts val="1100"/>
              <a:buNone/>
              <a:defRPr sz="1100">
                <a:solidFill>
                  <a:schemeClr val="dk1"/>
                </a:solidFill>
              </a:defRPr>
            </a:lvl7pPr>
            <a:lvl8pPr lvl="7" rtl="0">
              <a:lnSpc>
                <a:spcPct val="180000"/>
              </a:lnSpc>
              <a:spcBef>
                <a:spcPts val="0"/>
              </a:spcBef>
              <a:spcAft>
                <a:spcPts val="0"/>
              </a:spcAft>
              <a:buClr>
                <a:schemeClr val="dk1"/>
              </a:buClr>
              <a:buSzPts val="1100"/>
              <a:buNone/>
              <a:defRPr sz="1100">
                <a:solidFill>
                  <a:schemeClr val="dk1"/>
                </a:solidFill>
              </a:defRPr>
            </a:lvl8pPr>
            <a:lvl9pPr lvl="8" rtl="0">
              <a:lnSpc>
                <a:spcPct val="180000"/>
              </a:lnSpc>
              <a:spcBef>
                <a:spcPts val="0"/>
              </a:spcBef>
              <a:spcAft>
                <a:spcPts val="0"/>
              </a:spcAft>
              <a:buClr>
                <a:schemeClr val="dk1"/>
              </a:buClr>
              <a:buSzPts val="1100"/>
              <a:buNone/>
              <a:defRPr sz="1100">
                <a:solidFill>
                  <a:schemeClr val="dk1"/>
                </a:solidFill>
              </a:defRPr>
            </a:lvl9pPr>
          </a:lstStyle>
          <a:p/>
        </p:txBody>
      </p:sp>
      <p:sp>
        <p:nvSpPr>
          <p:cNvPr id="3976" name="Google Shape;3976;p339"/>
          <p:cNvSpPr txBox="1"/>
          <p:nvPr/>
        </p:nvSpPr>
        <p:spPr>
          <a:xfrm>
            <a:off x="4427587" y="3501900"/>
            <a:ext cx="1920300" cy="1809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900">
                <a:solidFill>
                  <a:schemeClr val="dk1"/>
                </a:solidFill>
                <a:latin typeface="Red Hat Text"/>
                <a:ea typeface="Red Hat Text"/>
                <a:cs typeface="Red Hat Text"/>
                <a:sym typeface="Red Hat Text"/>
              </a:rPr>
              <a:t>linkedin.com/company/red-hat</a:t>
            </a:r>
            <a:endParaRPr sz="900">
              <a:solidFill>
                <a:schemeClr val="dk1"/>
              </a:solidFill>
              <a:latin typeface="Red Hat Text"/>
              <a:ea typeface="Red Hat Text"/>
              <a:cs typeface="Red Hat Text"/>
              <a:sym typeface="Red Hat Text"/>
            </a:endParaRPr>
          </a:p>
        </p:txBody>
      </p:sp>
      <p:sp>
        <p:nvSpPr>
          <p:cNvPr id="3977" name="Google Shape;3977;p339"/>
          <p:cNvSpPr txBox="1"/>
          <p:nvPr/>
        </p:nvSpPr>
        <p:spPr>
          <a:xfrm>
            <a:off x="4427588" y="3880725"/>
            <a:ext cx="1920300" cy="1809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900">
                <a:solidFill>
                  <a:schemeClr val="dk1"/>
                </a:solidFill>
                <a:latin typeface="Red Hat Text"/>
                <a:ea typeface="Red Hat Text"/>
                <a:cs typeface="Red Hat Text"/>
                <a:sym typeface="Red Hat Text"/>
              </a:rPr>
              <a:t>youtube.com/user/RedHatVideos</a:t>
            </a:r>
            <a:endParaRPr sz="900">
              <a:solidFill>
                <a:schemeClr val="dk1"/>
              </a:solidFill>
              <a:latin typeface="Red Hat Text"/>
              <a:ea typeface="Red Hat Text"/>
              <a:cs typeface="Red Hat Text"/>
              <a:sym typeface="Red Hat Text"/>
            </a:endParaRPr>
          </a:p>
        </p:txBody>
      </p:sp>
      <p:sp>
        <p:nvSpPr>
          <p:cNvPr id="3978" name="Google Shape;3978;p339"/>
          <p:cNvSpPr txBox="1"/>
          <p:nvPr/>
        </p:nvSpPr>
        <p:spPr>
          <a:xfrm>
            <a:off x="6611644" y="3501900"/>
            <a:ext cx="1920300" cy="1809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900">
                <a:solidFill>
                  <a:schemeClr val="dk1"/>
                </a:solidFill>
                <a:latin typeface="Red Hat Text"/>
                <a:ea typeface="Red Hat Text"/>
                <a:cs typeface="Red Hat Text"/>
                <a:sym typeface="Red Hat Text"/>
              </a:rPr>
              <a:t>facebook.com/redhatinc</a:t>
            </a:r>
            <a:endParaRPr sz="900">
              <a:solidFill>
                <a:schemeClr val="dk1"/>
              </a:solidFill>
              <a:latin typeface="Red Hat Text"/>
              <a:ea typeface="Red Hat Text"/>
              <a:cs typeface="Red Hat Text"/>
              <a:sym typeface="Red Hat Text"/>
            </a:endParaRPr>
          </a:p>
        </p:txBody>
      </p:sp>
      <p:sp>
        <p:nvSpPr>
          <p:cNvPr id="3979" name="Google Shape;3979;p339"/>
          <p:cNvSpPr txBox="1"/>
          <p:nvPr/>
        </p:nvSpPr>
        <p:spPr>
          <a:xfrm>
            <a:off x="6611644" y="3880725"/>
            <a:ext cx="1920300" cy="1809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900">
                <a:solidFill>
                  <a:schemeClr val="dk1"/>
                </a:solidFill>
                <a:latin typeface="Red Hat Text"/>
                <a:ea typeface="Red Hat Text"/>
                <a:cs typeface="Red Hat Text"/>
                <a:sym typeface="Red Hat Text"/>
              </a:rPr>
              <a:t>twitter.com/RedHat</a:t>
            </a:r>
            <a:endParaRPr sz="900">
              <a:solidFill>
                <a:schemeClr val="dk1"/>
              </a:solidFill>
              <a:latin typeface="Red Hat Text"/>
              <a:ea typeface="Red Hat Text"/>
              <a:cs typeface="Red Hat Text"/>
              <a:sym typeface="Red Hat Text"/>
            </a:endParaRPr>
          </a:p>
        </p:txBody>
      </p:sp>
      <p:pic>
        <p:nvPicPr>
          <p:cNvPr id="3980" name="Google Shape;3980;p339"/>
          <p:cNvPicPr preferRelativeResize="0"/>
          <p:nvPr/>
        </p:nvPicPr>
        <p:blipFill rotWithShape="1">
          <a:blip r:embed="rId4">
            <a:alphaModFix/>
          </a:blip>
          <a:srcRect b="0" l="2507" r="2498" t="0"/>
          <a:stretch/>
        </p:blipFill>
        <p:spPr>
          <a:xfrm>
            <a:off x="6439844" y="3880729"/>
            <a:ext cx="171806" cy="180862"/>
          </a:xfrm>
          <a:prstGeom prst="rect">
            <a:avLst/>
          </a:prstGeom>
          <a:noFill/>
          <a:ln>
            <a:noFill/>
          </a:ln>
        </p:spPr>
      </p:pic>
      <p:pic>
        <p:nvPicPr>
          <p:cNvPr id="3981" name="Google Shape;3981;p339"/>
          <p:cNvPicPr preferRelativeResize="0"/>
          <p:nvPr/>
        </p:nvPicPr>
        <p:blipFill rotWithShape="1">
          <a:blip r:embed="rId5">
            <a:alphaModFix/>
          </a:blip>
          <a:srcRect b="0" l="2678" r="2678" t="0"/>
          <a:stretch/>
        </p:blipFill>
        <p:spPr>
          <a:xfrm>
            <a:off x="6439844" y="3501904"/>
            <a:ext cx="171806" cy="180862"/>
          </a:xfrm>
          <a:prstGeom prst="rect">
            <a:avLst/>
          </a:prstGeom>
          <a:noFill/>
          <a:ln>
            <a:noFill/>
          </a:ln>
        </p:spPr>
      </p:pic>
      <p:pic>
        <p:nvPicPr>
          <p:cNvPr id="3982" name="Google Shape;3982;p339"/>
          <p:cNvPicPr preferRelativeResize="0"/>
          <p:nvPr/>
        </p:nvPicPr>
        <p:blipFill rotWithShape="1">
          <a:blip r:embed="rId6">
            <a:alphaModFix/>
          </a:blip>
          <a:srcRect b="0" l="2507" r="2498" t="0"/>
          <a:stretch/>
        </p:blipFill>
        <p:spPr>
          <a:xfrm>
            <a:off x="4245400" y="3880729"/>
            <a:ext cx="171806" cy="180862"/>
          </a:xfrm>
          <a:prstGeom prst="rect">
            <a:avLst/>
          </a:prstGeom>
          <a:noFill/>
          <a:ln>
            <a:noFill/>
          </a:ln>
        </p:spPr>
      </p:pic>
      <p:pic>
        <p:nvPicPr>
          <p:cNvPr id="3983" name="Google Shape;3983;p339"/>
          <p:cNvPicPr preferRelativeResize="0"/>
          <p:nvPr/>
        </p:nvPicPr>
        <p:blipFill rotWithShape="1">
          <a:blip r:embed="rId7">
            <a:alphaModFix/>
          </a:blip>
          <a:srcRect b="0" l="2326" r="2326" t="0"/>
          <a:stretch/>
        </p:blipFill>
        <p:spPr>
          <a:xfrm>
            <a:off x="4245400" y="3501904"/>
            <a:ext cx="171806" cy="180862"/>
          </a:xfrm>
          <a:prstGeom prst="rect">
            <a:avLst/>
          </a:prstGeom>
          <a:noFill/>
          <a:ln>
            <a:noFill/>
          </a:ln>
        </p:spPr>
      </p:pic>
      <p:sp>
        <p:nvSpPr>
          <p:cNvPr id="3984" name="Google Shape;3984;p339"/>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solidFill>
                  <a:srgbClr val="FFFFFF"/>
                </a:solidFill>
                <a:latin typeface="Red Hat Text Medium"/>
                <a:ea typeface="Red Hat Text Medium"/>
                <a:cs typeface="Red Hat Text Medium"/>
                <a:sym typeface="Red Hat Text Medium"/>
              </a:defRPr>
            </a:lvl1pPr>
            <a:lvl2pPr lvl="1" rtl="0" algn="ctr">
              <a:buNone/>
              <a:defRPr sz="600">
                <a:solidFill>
                  <a:srgbClr val="FFFFFF"/>
                </a:solidFill>
                <a:latin typeface="Red Hat Text Medium"/>
                <a:ea typeface="Red Hat Text Medium"/>
                <a:cs typeface="Red Hat Text Medium"/>
                <a:sym typeface="Red Hat Text Medium"/>
              </a:defRPr>
            </a:lvl2pPr>
            <a:lvl3pPr lvl="2" rtl="0" algn="ctr">
              <a:buNone/>
              <a:defRPr sz="600">
                <a:solidFill>
                  <a:srgbClr val="FFFFFF"/>
                </a:solidFill>
                <a:latin typeface="Red Hat Text Medium"/>
                <a:ea typeface="Red Hat Text Medium"/>
                <a:cs typeface="Red Hat Text Medium"/>
                <a:sym typeface="Red Hat Text Medium"/>
              </a:defRPr>
            </a:lvl3pPr>
            <a:lvl4pPr lvl="3" rtl="0" algn="ctr">
              <a:buNone/>
              <a:defRPr sz="600">
                <a:solidFill>
                  <a:srgbClr val="FFFFFF"/>
                </a:solidFill>
                <a:latin typeface="Red Hat Text Medium"/>
                <a:ea typeface="Red Hat Text Medium"/>
                <a:cs typeface="Red Hat Text Medium"/>
                <a:sym typeface="Red Hat Text Medium"/>
              </a:defRPr>
            </a:lvl4pPr>
            <a:lvl5pPr lvl="4" rtl="0" algn="ctr">
              <a:buNone/>
              <a:defRPr sz="600">
                <a:solidFill>
                  <a:srgbClr val="FFFFFF"/>
                </a:solidFill>
                <a:latin typeface="Red Hat Text Medium"/>
                <a:ea typeface="Red Hat Text Medium"/>
                <a:cs typeface="Red Hat Text Medium"/>
                <a:sym typeface="Red Hat Text Medium"/>
              </a:defRPr>
            </a:lvl5pPr>
            <a:lvl6pPr lvl="5" rtl="0" algn="ctr">
              <a:buNone/>
              <a:defRPr sz="600">
                <a:solidFill>
                  <a:srgbClr val="FFFFFF"/>
                </a:solidFill>
                <a:latin typeface="Red Hat Text Medium"/>
                <a:ea typeface="Red Hat Text Medium"/>
                <a:cs typeface="Red Hat Text Medium"/>
                <a:sym typeface="Red Hat Text Medium"/>
              </a:defRPr>
            </a:lvl6pPr>
            <a:lvl7pPr lvl="6" rtl="0" algn="ctr">
              <a:buNone/>
              <a:defRPr sz="600">
                <a:solidFill>
                  <a:srgbClr val="FFFFFF"/>
                </a:solidFill>
                <a:latin typeface="Red Hat Text Medium"/>
                <a:ea typeface="Red Hat Text Medium"/>
                <a:cs typeface="Red Hat Text Medium"/>
                <a:sym typeface="Red Hat Text Medium"/>
              </a:defRPr>
            </a:lvl7pPr>
            <a:lvl8pPr lvl="7" rtl="0" algn="ctr">
              <a:buNone/>
              <a:defRPr sz="600">
                <a:solidFill>
                  <a:srgbClr val="FFFFFF"/>
                </a:solidFill>
                <a:latin typeface="Red Hat Text Medium"/>
                <a:ea typeface="Red Hat Text Medium"/>
                <a:cs typeface="Red Hat Text Medium"/>
                <a:sym typeface="Red Hat Text Medium"/>
              </a:defRPr>
            </a:lvl8pPr>
            <a:lvl9pPr lvl="8" rtl="0" algn="ctr">
              <a:buNone/>
              <a:defRPr sz="600">
                <a:solidFill>
                  <a:srgbClr val="FFFFFF"/>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2 divider A">
  <p:cSld name="CUSTOM_2">
    <p:bg>
      <p:bgPr>
        <a:blipFill>
          <a:blip r:embed="rId2">
            <a:alphaModFix/>
          </a:blip>
          <a:stretch>
            <a:fillRect/>
          </a:stretch>
        </a:blipFill>
      </p:bgPr>
    </p:bg>
    <p:spTree>
      <p:nvGrpSpPr>
        <p:cNvPr id="3985" name="Shape 3985"/>
        <p:cNvGrpSpPr/>
        <p:nvPr/>
      </p:nvGrpSpPr>
      <p:grpSpPr>
        <a:xfrm>
          <a:off x="0" y="0"/>
          <a:ext cx="0" cy="0"/>
          <a:chOff x="0" y="0"/>
          <a:chExt cx="0" cy="0"/>
        </a:xfrm>
      </p:grpSpPr>
      <p:sp>
        <p:nvSpPr>
          <p:cNvPr id="3986" name="Google Shape;3986;p340"/>
          <p:cNvSpPr txBox="1"/>
          <p:nvPr>
            <p:ph type="title"/>
          </p:nvPr>
        </p:nvSpPr>
        <p:spPr>
          <a:xfrm>
            <a:off x="335831" y="813421"/>
            <a:ext cx="5118900" cy="1578900"/>
          </a:xfrm>
          <a:prstGeom prst="rect">
            <a:avLst/>
          </a:prstGeom>
        </p:spPr>
        <p:txBody>
          <a:bodyPr anchorCtr="0" anchor="t" bIns="68575" lIns="329175" spcFirstLastPara="1" rIns="68575" wrap="square" tIns="68575">
            <a:noAutofit/>
          </a:bodyPr>
          <a:lstStyle>
            <a:lvl1pPr lvl="0" rtl="0">
              <a:spcBef>
                <a:spcPts val="0"/>
              </a:spcBef>
              <a:spcAft>
                <a:spcPts val="0"/>
              </a:spcAft>
              <a:buNone/>
              <a:defRPr sz="4500">
                <a:solidFill>
                  <a:schemeClr val="lt1"/>
                </a:solidFill>
                <a:latin typeface="Red Hat Display Medium"/>
                <a:ea typeface="Red Hat Display Medium"/>
                <a:cs typeface="Red Hat Display Medium"/>
                <a:sym typeface="Red Hat Display Medium"/>
              </a:defRPr>
            </a:lvl1pPr>
            <a:lvl2pPr lvl="1" rtl="0">
              <a:spcBef>
                <a:spcPts val="0"/>
              </a:spcBef>
              <a:spcAft>
                <a:spcPts val="0"/>
              </a:spcAft>
              <a:buNone/>
              <a:defRPr sz="4500">
                <a:solidFill>
                  <a:schemeClr val="lt1"/>
                </a:solidFill>
                <a:latin typeface="Red Hat Display Medium"/>
                <a:ea typeface="Red Hat Display Medium"/>
                <a:cs typeface="Red Hat Display Medium"/>
                <a:sym typeface="Red Hat Display Medium"/>
              </a:defRPr>
            </a:lvl2pPr>
            <a:lvl3pPr lvl="2" rtl="0">
              <a:spcBef>
                <a:spcPts val="0"/>
              </a:spcBef>
              <a:spcAft>
                <a:spcPts val="0"/>
              </a:spcAft>
              <a:buNone/>
              <a:defRPr sz="4500">
                <a:solidFill>
                  <a:schemeClr val="lt1"/>
                </a:solidFill>
                <a:latin typeface="Red Hat Display Medium"/>
                <a:ea typeface="Red Hat Display Medium"/>
                <a:cs typeface="Red Hat Display Medium"/>
                <a:sym typeface="Red Hat Display Medium"/>
              </a:defRPr>
            </a:lvl3pPr>
            <a:lvl4pPr lvl="3" rtl="0">
              <a:spcBef>
                <a:spcPts val="0"/>
              </a:spcBef>
              <a:spcAft>
                <a:spcPts val="0"/>
              </a:spcAft>
              <a:buNone/>
              <a:defRPr sz="4500">
                <a:solidFill>
                  <a:schemeClr val="lt1"/>
                </a:solidFill>
                <a:latin typeface="Red Hat Display Medium"/>
                <a:ea typeface="Red Hat Display Medium"/>
                <a:cs typeface="Red Hat Display Medium"/>
                <a:sym typeface="Red Hat Display Medium"/>
              </a:defRPr>
            </a:lvl4pPr>
            <a:lvl5pPr lvl="4" rtl="0">
              <a:spcBef>
                <a:spcPts val="0"/>
              </a:spcBef>
              <a:spcAft>
                <a:spcPts val="0"/>
              </a:spcAft>
              <a:buNone/>
              <a:defRPr sz="4500">
                <a:solidFill>
                  <a:schemeClr val="lt1"/>
                </a:solidFill>
                <a:latin typeface="Red Hat Display Medium"/>
                <a:ea typeface="Red Hat Display Medium"/>
                <a:cs typeface="Red Hat Display Medium"/>
                <a:sym typeface="Red Hat Display Medium"/>
              </a:defRPr>
            </a:lvl5pPr>
            <a:lvl6pPr lvl="5" rtl="0">
              <a:spcBef>
                <a:spcPts val="0"/>
              </a:spcBef>
              <a:spcAft>
                <a:spcPts val="0"/>
              </a:spcAft>
              <a:buNone/>
              <a:defRPr sz="4500">
                <a:solidFill>
                  <a:schemeClr val="lt1"/>
                </a:solidFill>
                <a:latin typeface="Red Hat Display Medium"/>
                <a:ea typeface="Red Hat Display Medium"/>
                <a:cs typeface="Red Hat Display Medium"/>
                <a:sym typeface="Red Hat Display Medium"/>
              </a:defRPr>
            </a:lvl6pPr>
            <a:lvl7pPr lvl="6" rtl="0">
              <a:spcBef>
                <a:spcPts val="0"/>
              </a:spcBef>
              <a:spcAft>
                <a:spcPts val="0"/>
              </a:spcAft>
              <a:buNone/>
              <a:defRPr sz="4500">
                <a:solidFill>
                  <a:schemeClr val="lt1"/>
                </a:solidFill>
                <a:latin typeface="Red Hat Display Medium"/>
                <a:ea typeface="Red Hat Display Medium"/>
                <a:cs typeface="Red Hat Display Medium"/>
                <a:sym typeface="Red Hat Display Medium"/>
              </a:defRPr>
            </a:lvl7pPr>
            <a:lvl8pPr lvl="7" rtl="0">
              <a:spcBef>
                <a:spcPts val="0"/>
              </a:spcBef>
              <a:spcAft>
                <a:spcPts val="0"/>
              </a:spcAft>
              <a:buNone/>
              <a:defRPr sz="4500">
                <a:solidFill>
                  <a:schemeClr val="lt1"/>
                </a:solidFill>
                <a:latin typeface="Red Hat Display Medium"/>
                <a:ea typeface="Red Hat Display Medium"/>
                <a:cs typeface="Red Hat Display Medium"/>
                <a:sym typeface="Red Hat Display Medium"/>
              </a:defRPr>
            </a:lvl8pPr>
            <a:lvl9pPr lvl="8" rtl="0">
              <a:spcBef>
                <a:spcPts val="0"/>
              </a:spcBef>
              <a:spcAft>
                <a:spcPts val="0"/>
              </a:spcAft>
              <a:buNone/>
              <a:defRPr sz="4500">
                <a:solidFill>
                  <a:schemeClr val="lt1"/>
                </a:solidFill>
                <a:latin typeface="Red Hat Display Medium"/>
                <a:ea typeface="Red Hat Display Medium"/>
                <a:cs typeface="Red Hat Display Medium"/>
                <a:sym typeface="Red Hat Display Medium"/>
              </a:defRPr>
            </a:lvl9pPr>
          </a:lstStyle>
          <a:p/>
        </p:txBody>
      </p:sp>
      <p:cxnSp>
        <p:nvCxnSpPr>
          <p:cNvPr id="3987" name="Google Shape;3987;p340"/>
          <p:cNvCxnSpPr/>
          <p:nvPr/>
        </p:nvCxnSpPr>
        <p:spPr>
          <a:xfrm rot="10800000">
            <a:off x="335825" y="4801200"/>
            <a:ext cx="0" cy="342300"/>
          </a:xfrm>
          <a:prstGeom prst="straightConnector1">
            <a:avLst/>
          </a:prstGeom>
          <a:noFill/>
          <a:ln cap="flat" cmpd="sng" w="9525">
            <a:solidFill>
              <a:srgbClr val="EE0000"/>
            </a:solidFill>
            <a:prstDash val="solid"/>
            <a:round/>
            <a:headEnd len="med" w="med" type="none"/>
            <a:tailEnd len="med" w="med" type="none"/>
          </a:ln>
        </p:spPr>
      </p:cxnSp>
      <p:cxnSp>
        <p:nvCxnSpPr>
          <p:cNvPr id="3988" name="Google Shape;3988;p340"/>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3989" name="Google Shape;3989;p340"/>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9pPr>
          </a:lstStyle>
          <a:p/>
        </p:txBody>
      </p:sp>
      <p:sp>
        <p:nvSpPr>
          <p:cNvPr id="3990" name="Google Shape;3990;p340"/>
          <p:cNvSpPr txBox="1"/>
          <p:nvPr>
            <p:ph idx="2" type="subTitle"/>
          </p:nvPr>
        </p:nvSpPr>
        <p:spPr>
          <a:xfrm>
            <a:off x="6938588" y="1307790"/>
            <a:ext cx="1593300" cy="24819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100">
                <a:solidFill>
                  <a:srgbClr val="141414"/>
                </a:solidFill>
              </a:defRPr>
            </a:lvl1pPr>
            <a:lvl2pPr lvl="1" rtl="0">
              <a:lnSpc>
                <a:spcPct val="174000"/>
              </a:lnSpc>
              <a:spcBef>
                <a:spcPts val="0"/>
              </a:spcBef>
              <a:spcAft>
                <a:spcPts val="0"/>
              </a:spcAft>
              <a:buNone/>
              <a:defRPr sz="1100">
                <a:solidFill>
                  <a:srgbClr val="141414"/>
                </a:solidFill>
              </a:defRPr>
            </a:lvl2pPr>
            <a:lvl3pPr lvl="2" rtl="0">
              <a:lnSpc>
                <a:spcPct val="174000"/>
              </a:lnSpc>
              <a:spcBef>
                <a:spcPts val="0"/>
              </a:spcBef>
              <a:spcAft>
                <a:spcPts val="0"/>
              </a:spcAft>
              <a:buNone/>
              <a:defRPr sz="1100">
                <a:solidFill>
                  <a:srgbClr val="141414"/>
                </a:solidFill>
              </a:defRPr>
            </a:lvl3pPr>
            <a:lvl4pPr lvl="3" rtl="0">
              <a:lnSpc>
                <a:spcPct val="174000"/>
              </a:lnSpc>
              <a:spcBef>
                <a:spcPts val="0"/>
              </a:spcBef>
              <a:spcAft>
                <a:spcPts val="0"/>
              </a:spcAft>
              <a:buNone/>
              <a:defRPr sz="1100">
                <a:solidFill>
                  <a:srgbClr val="141414"/>
                </a:solidFill>
              </a:defRPr>
            </a:lvl4pPr>
            <a:lvl5pPr lvl="4" rtl="0">
              <a:lnSpc>
                <a:spcPct val="174000"/>
              </a:lnSpc>
              <a:spcBef>
                <a:spcPts val="0"/>
              </a:spcBef>
              <a:spcAft>
                <a:spcPts val="0"/>
              </a:spcAft>
              <a:buNone/>
              <a:defRPr sz="1100">
                <a:solidFill>
                  <a:srgbClr val="141414"/>
                </a:solidFill>
              </a:defRPr>
            </a:lvl5pPr>
            <a:lvl6pPr lvl="5" rtl="0">
              <a:lnSpc>
                <a:spcPct val="174000"/>
              </a:lnSpc>
              <a:spcBef>
                <a:spcPts val="0"/>
              </a:spcBef>
              <a:spcAft>
                <a:spcPts val="0"/>
              </a:spcAft>
              <a:buNone/>
              <a:defRPr sz="1100">
                <a:solidFill>
                  <a:srgbClr val="141414"/>
                </a:solidFill>
              </a:defRPr>
            </a:lvl6pPr>
            <a:lvl7pPr lvl="6" rtl="0">
              <a:lnSpc>
                <a:spcPct val="174000"/>
              </a:lnSpc>
              <a:spcBef>
                <a:spcPts val="0"/>
              </a:spcBef>
              <a:spcAft>
                <a:spcPts val="0"/>
              </a:spcAft>
              <a:buNone/>
              <a:defRPr sz="1100">
                <a:solidFill>
                  <a:srgbClr val="141414"/>
                </a:solidFill>
              </a:defRPr>
            </a:lvl7pPr>
            <a:lvl8pPr lvl="7" rtl="0">
              <a:lnSpc>
                <a:spcPct val="174000"/>
              </a:lnSpc>
              <a:spcBef>
                <a:spcPts val="0"/>
              </a:spcBef>
              <a:spcAft>
                <a:spcPts val="0"/>
              </a:spcAft>
              <a:buNone/>
              <a:defRPr sz="1100">
                <a:solidFill>
                  <a:srgbClr val="141414"/>
                </a:solidFill>
              </a:defRPr>
            </a:lvl8pPr>
            <a:lvl9pPr lvl="8" rtl="0">
              <a:lnSpc>
                <a:spcPct val="174000"/>
              </a:lnSpc>
              <a:spcBef>
                <a:spcPts val="0"/>
              </a:spcBef>
              <a:spcAft>
                <a:spcPts val="0"/>
              </a:spcAft>
              <a:buNone/>
              <a:defRPr sz="1100">
                <a:solidFill>
                  <a:srgbClr val="141414"/>
                </a:solidFill>
              </a:defRPr>
            </a:lvl9pPr>
          </a:lstStyle>
          <a:p/>
        </p:txBody>
      </p:sp>
      <p:pic>
        <p:nvPicPr>
          <p:cNvPr id="3991" name="Google Shape;3991;p340"/>
          <p:cNvPicPr preferRelativeResize="0"/>
          <p:nvPr/>
        </p:nvPicPr>
        <p:blipFill rotWithShape="1">
          <a:blip r:embed="rId3">
            <a:alphaModFix/>
          </a:blip>
          <a:srcRect b="317" l="0" r="0" t="327"/>
          <a:stretch/>
        </p:blipFill>
        <p:spPr>
          <a:xfrm>
            <a:off x="8033460" y="4734938"/>
            <a:ext cx="731888" cy="171091"/>
          </a:xfrm>
          <a:prstGeom prst="rect">
            <a:avLst/>
          </a:prstGeom>
          <a:noFill/>
          <a:ln>
            <a:noFill/>
          </a:ln>
        </p:spPr>
      </p:pic>
      <p:sp>
        <p:nvSpPr>
          <p:cNvPr id="3992" name="Google Shape;3992;p340"/>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solidFill>
                  <a:srgbClr val="FFFFFF"/>
                </a:solidFill>
                <a:latin typeface="Red Hat Text Medium"/>
                <a:ea typeface="Red Hat Text Medium"/>
                <a:cs typeface="Red Hat Text Medium"/>
                <a:sym typeface="Red Hat Text Medium"/>
              </a:defRPr>
            </a:lvl1pPr>
            <a:lvl2pPr lvl="1" rtl="0" algn="ctr">
              <a:buNone/>
              <a:defRPr sz="600">
                <a:solidFill>
                  <a:srgbClr val="FFFFFF"/>
                </a:solidFill>
                <a:latin typeface="Red Hat Text Medium"/>
                <a:ea typeface="Red Hat Text Medium"/>
                <a:cs typeface="Red Hat Text Medium"/>
                <a:sym typeface="Red Hat Text Medium"/>
              </a:defRPr>
            </a:lvl2pPr>
            <a:lvl3pPr lvl="2" rtl="0" algn="ctr">
              <a:buNone/>
              <a:defRPr sz="600">
                <a:solidFill>
                  <a:srgbClr val="FFFFFF"/>
                </a:solidFill>
                <a:latin typeface="Red Hat Text Medium"/>
                <a:ea typeface="Red Hat Text Medium"/>
                <a:cs typeface="Red Hat Text Medium"/>
                <a:sym typeface="Red Hat Text Medium"/>
              </a:defRPr>
            </a:lvl3pPr>
            <a:lvl4pPr lvl="3" rtl="0" algn="ctr">
              <a:buNone/>
              <a:defRPr sz="600">
                <a:solidFill>
                  <a:srgbClr val="FFFFFF"/>
                </a:solidFill>
                <a:latin typeface="Red Hat Text Medium"/>
                <a:ea typeface="Red Hat Text Medium"/>
                <a:cs typeface="Red Hat Text Medium"/>
                <a:sym typeface="Red Hat Text Medium"/>
              </a:defRPr>
            </a:lvl4pPr>
            <a:lvl5pPr lvl="4" rtl="0" algn="ctr">
              <a:buNone/>
              <a:defRPr sz="600">
                <a:solidFill>
                  <a:srgbClr val="FFFFFF"/>
                </a:solidFill>
                <a:latin typeface="Red Hat Text Medium"/>
                <a:ea typeface="Red Hat Text Medium"/>
                <a:cs typeface="Red Hat Text Medium"/>
                <a:sym typeface="Red Hat Text Medium"/>
              </a:defRPr>
            </a:lvl5pPr>
            <a:lvl6pPr lvl="5" rtl="0" algn="ctr">
              <a:buNone/>
              <a:defRPr sz="600">
                <a:solidFill>
                  <a:srgbClr val="FFFFFF"/>
                </a:solidFill>
                <a:latin typeface="Red Hat Text Medium"/>
                <a:ea typeface="Red Hat Text Medium"/>
                <a:cs typeface="Red Hat Text Medium"/>
                <a:sym typeface="Red Hat Text Medium"/>
              </a:defRPr>
            </a:lvl6pPr>
            <a:lvl7pPr lvl="6" rtl="0" algn="ctr">
              <a:buNone/>
              <a:defRPr sz="600">
                <a:solidFill>
                  <a:srgbClr val="FFFFFF"/>
                </a:solidFill>
                <a:latin typeface="Red Hat Text Medium"/>
                <a:ea typeface="Red Hat Text Medium"/>
                <a:cs typeface="Red Hat Text Medium"/>
                <a:sym typeface="Red Hat Text Medium"/>
              </a:defRPr>
            </a:lvl7pPr>
            <a:lvl8pPr lvl="7" rtl="0" algn="ctr">
              <a:buNone/>
              <a:defRPr sz="600">
                <a:solidFill>
                  <a:srgbClr val="FFFFFF"/>
                </a:solidFill>
                <a:latin typeface="Red Hat Text Medium"/>
                <a:ea typeface="Red Hat Text Medium"/>
                <a:cs typeface="Red Hat Text Medium"/>
                <a:sym typeface="Red Hat Text Medium"/>
              </a:defRPr>
            </a:lvl8pPr>
            <a:lvl9pPr lvl="8" rtl="0" algn="ctr">
              <a:buNone/>
              <a:defRPr sz="600">
                <a:solidFill>
                  <a:srgbClr val="FFFFFF"/>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2 divider B">
  <p:cSld name="CUSTOM_2_1">
    <p:bg>
      <p:bgPr>
        <a:blipFill>
          <a:blip r:embed="rId2">
            <a:alphaModFix/>
          </a:blip>
          <a:stretch>
            <a:fillRect/>
          </a:stretch>
        </a:blipFill>
      </p:bgPr>
    </p:bg>
    <p:spTree>
      <p:nvGrpSpPr>
        <p:cNvPr id="3993" name="Shape 3993"/>
        <p:cNvGrpSpPr/>
        <p:nvPr/>
      </p:nvGrpSpPr>
      <p:grpSpPr>
        <a:xfrm>
          <a:off x="0" y="0"/>
          <a:ext cx="0" cy="0"/>
          <a:chOff x="0" y="0"/>
          <a:chExt cx="0" cy="0"/>
        </a:xfrm>
      </p:grpSpPr>
      <p:sp>
        <p:nvSpPr>
          <p:cNvPr id="3994" name="Google Shape;3994;p341"/>
          <p:cNvSpPr txBox="1"/>
          <p:nvPr>
            <p:ph type="title"/>
          </p:nvPr>
        </p:nvSpPr>
        <p:spPr>
          <a:xfrm>
            <a:off x="335831" y="813421"/>
            <a:ext cx="5118900" cy="1578900"/>
          </a:xfrm>
          <a:prstGeom prst="rect">
            <a:avLst/>
          </a:prstGeom>
        </p:spPr>
        <p:txBody>
          <a:bodyPr anchorCtr="0" anchor="t" bIns="68575" lIns="329175" spcFirstLastPara="1" rIns="68575" wrap="square" tIns="68575">
            <a:noAutofit/>
          </a:bodyPr>
          <a:lstStyle>
            <a:lvl1pPr lvl="0" rtl="0">
              <a:spcBef>
                <a:spcPts val="0"/>
              </a:spcBef>
              <a:spcAft>
                <a:spcPts val="0"/>
              </a:spcAft>
              <a:buNone/>
              <a:defRPr sz="4500">
                <a:solidFill>
                  <a:schemeClr val="accent1"/>
                </a:solidFill>
                <a:latin typeface="Red Hat Display Medium"/>
                <a:ea typeface="Red Hat Display Medium"/>
                <a:cs typeface="Red Hat Display Medium"/>
                <a:sym typeface="Red Hat Display Medium"/>
              </a:defRPr>
            </a:lvl1pPr>
            <a:lvl2pPr lvl="1" rtl="0">
              <a:spcBef>
                <a:spcPts val="0"/>
              </a:spcBef>
              <a:spcAft>
                <a:spcPts val="0"/>
              </a:spcAft>
              <a:buNone/>
              <a:defRPr sz="4500">
                <a:solidFill>
                  <a:schemeClr val="accent1"/>
                </a:solidFill>
                <a:latin typeface="Red Hat Display Medium"/>
                <a:ea typeface="Red Hat Display Medium"/>
                <a:cs typeface="Red Hat Display Medium"/>
                <a:sym typeface="Red Hat Display Medium"/>
              </a:defRPr>
            </a:lvl2pPr>
            <a:lvl3pPr lvl="2" rtl="0">
              <a:spcBef>
                <a:spcPts val="0"/>
              </a:spcBef>
              <a:spcAft>
                <a:spcPts val="0"/>
              </a:spcAft>
              <a:buNone/>
              <a:defRPr sz="4500">
                <a:solidFill>
                  <a:schemeClr val="accent1"/>
                </a:solidFill>
                <a:latin typeface="Red Hat Display Medium"/>
                <a:ea typeface="Red Hat Display Medium"/>
                <a:cs typeface="Red Hat Display Medium"/>
                <a:sym typeface="Red Hat Display Medium"/>
              </a:defRPr>
            </a:lvl3pPr>
            <a:lvl4pPr lvl="3" rtl="0">
              <a:spcBef>
                <a:spcPts val="0"/>
              </a:spcBef>
              <a:spcAft>
                <a:spcPts val="0"/>
              </a:spcAft>
              <a:buNone/>
              <a:defRPr sz="4500">
                <a:solidFill>
                  <a:schemeClr val="accent1"/>
                </a:solidFill>
                <a:latin typeface="Red Hat Display Medium"/>
                <a:ea typeface="Red Hat Display Medium"/>
                <a:cs typeface="Red Hat Display Medium"/>
                <a:sym typeface="Red Hat Display Medium"/>
              </a:defRPr>
            </a:lvl4pPr>
            <a:lvl5pPr lvl="4" rtl="0">
              <a:spcBef>
                <a:spcPts val="0"/>
              </a:spcBef>
              <a:spcAft>
                <a:spcPts val="0"/>
              </a:spcAft>
              <a:buNone/>
              <a:defRPr sz="4500">
                <a:solidFill>
                  <a:schemeClr val="accent1"/>
                </a:solidFill>
                <a:latin typeface="Red Hat Display Medium"/>
                <a:ea typeface="Red Hat Display Medium"/>
                <a:cs typeface="Red Hat Display Medium"/>
                <a:sym typeface="Red Hat Display Medium"/>
              </a:defRPr>
            </a:lvl5pPr>
            <a:lvl6pPr lvl="5" rtl="0">
              <a:spcBef>
                <a:spcPts val="0"/>
              </a:spcBef>
              <a:spcAft>
                <a:spcPts val="0"/>
              </a:spcAft>
              <a:buNone/>
              <a:defRPr sz="4500">
                <a:solidFill>
                  <a:schemeClr val="accent1"/>
                </a:solidFill>
                <a:latin typeface="Red Hat Display Medium"/>
                <a:ea typeface="Red Hat Display Medium"/>
                <a:cs typeface="Red Hat Display Medium"/>
                <a:sym typeface="Red Hat Display Medium"/>
              </a:defRPr>
            </a:lvl6pPr>
            <a:lvl7pPr lvl="6" rtl="0">
              <a:spcBef>
                <a:spcPts val="0"/>
              </a:spcBef>
              <a:spcAft>
                <a:spcPts val="0"/>
              </a:spcAft>
              <a:buNone/>
              <a:defRPr sz="4500">
                <a:solidFill>
                  <a:schemeClr val="accent1"/>
                </a:solidFill>
                <a:latin typeface="Red Hat Display Medium"/>
                <a:ea typeface="Red Hat Display Medium"/>
                <a:cs typeface="Red Hat Display Medium"/>
                <a:sym typeface="Red Hat Display Medium"/>
              </a:defRPr>
            </a:lvl7pPr>
            <a:lvl8pPr lvl="7" rtl="0">
              <a:spcBef>
                <a:spcPts val="0"/>
              </a:spcBef>
              <a:spcAft>
                <a:spcPts val="0"/>
              </a:spcAft>
              <a:buNone/>
              <a:defRPr sz="4500">
                <a:solidFill>
                  <a:schemeClr val="accent1"/>
                </a:solidFill>
                <a:latin typeface="Red Hat Display Medium"/>
                <a:ea typeface="Red Hat Display Medium"/>
                <a:cs typeface="Red Hat Display Medium"/>
                <a:sym typeface="Red Hat Display Medium"/>
              </a:defRPr>
            </a:lvl8pPr>
            <a:lvl9pPr lvl="8" rtl="0">
              <a:spcBef>
                <a:spcPts val="0"/>
              </a:spcBef>
              <a:spcAft>
                <a:spcPts val="0"/>
              </a:spcAft>
              <a:buNone/>
              <a:defRPr sz="4500">
                <a:solidFill>
                  <a:schemeClr val="accent1"/>
                </a:solidFill>
                <a:latin typeface="Red Hat Display Medium"/>
                <a:ea typeface="Red Hat Display Medium"/>
                <a:cs typeface="Red Hat Display Medium"/>
                <a:sym typeface="Red Hat Display Medium"/>
              </a:defRPr>
            </a:lvl9pPr>
          </a:lstStyle>
          <a:p/>
        </p:txBody>
      </p:sp>
      <p:cxnSp>
        <p:nvCxnSpPr>
          <p:cNvPr id="3995" name="Google Shape;3995;p341"/>
          <p:cNvCxnSpPr/>
          <p:nvPr/>
        </p:nvCxnSpPr>
        <p:spPr>
          <a:xfrm rot="10800000">
            <a:off x="335825" y="4801200"/>
            <a:ext cx="0" cy="342300"/>
          </a:xfrm>
          <a:prstGeom prst="straightConnector1">
            <a:avLst/>
          </a:prstGeom>
          <a:noFill/>
          <a:ln cap="flat" cmpd="sng" w="9525">
            <a:solidFill>
              <a:srgbClr val="EE0000"/>
            </a:solidFill>
            <a:prstDash val="solid"/>
            <a:round/>
            <a:headEnd len="med" w="med" type="none"/>
            <a:tailEnd len="med" w="med" type="none"/>
          </a:ln>
        </p:spPr>
      </p:cxnSp>
      <p:cxnSp>
        <p:nvCxnSpPr>
          <p:cNvPr id="3996" name="Google Shape;3996;p341"/>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3997" name="Google Shape;3997;p341"/>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9pPr>
          </a:lstStyle>
          <a:p/>
        </p:txBody>
      </p:sp>
      <p:sp>
        <p:nvSpPr>
          <p:cNvPr id="3998" name="Google Shape;3998;p341"/>
          <p:cNvSpPr txBox="1"/>
          <p:nvPr>
            <p:ph idx="2" type="subTitle"/>
          </p:nvPr>
        </p:nvSpPr>
        <p:spPr>
          <a:xfrm>
            <a:off x="6938588" y="1307790"/>
            <a:ext cx="1593300" cy="24819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100">
                <a:solidFill>
                  <a:schemeClr val="lt1"/>
                </a:solidFill>
              </a:defRPr>
            </a:lvl1pPr>
            <a:lvl2pPr lvl="1" rtl="0">
              <a:lnSpc>
                <a:spcPct val="174000"/>
              </a:lnSpc>
              <a:spcBef>
                <a:spcPts val="0"/>
              </a:spcBef>
              <a:spcAft>
                <a:spcPts val="0"/>
              </a:spcAft>
              <a:buNone/>
              <a:defRPr sz="1100">
                <a:solidFill>
                  <a:schemeClr val="lt1"/>
                </a:solidFill>
              </a:defRPr>
            </a:lvl2pPr>
            <a:lvl3pPr lvl="2" rtl="0">
              <a:lnSpc>
                <a:spcPct val="174000"/>
              </a:lnSpc>
              <a:spcBef>
                <a:spcPts val="0"/>
              </a:spcBef>
              <a:spcAft>
                <a:spcPts val="0"/>
              </a:spcAft>
              <a:buNone/>
              <a:defRPr sz="1100">
                <a:solidFill>
                  <a:schemeClr val="lt1"/>
                </a:solidFill>
              </a:defRPr>
            </a:lvl3pPr>
            <a:lvl4pPr lvl="3" rtl="0">
              <a:lnSpc>
                <a:spcPct val="174000"/>
              </a:lnSpc>
              <a:spcBef>
                <a:spcPts val="0"/>
              </a:spcBef>
              <a:spcAft>
                <a:spcPts val="0"/>
              </a:spcAft>
              <a:buNone/>
              <a:defRPr sz="1100">
                <a:solidFill>
                  <a:schemeClr val="lt1"/>
                </a:solidFill>
              </a:defRPr>
            </a:lvl4pPr>
            <a:lvl5pPr lvl="4" rtl="0">
              <a:lnSpc>
                <a:spcPct val="174000"/>
              </a:lnSpc>
              <a:spcBef>
                <a:spcPts val="0"/>
              </a:spcBef>
              <a:spcAft>
                <a:spcPts val="0"/>
              </a:spcAft>
              <a:buNone/>
              <a:defRPr sz="1100">
                <a:solidFill>
                  <a:schemeClr val="lt1"/>
                </a:solidFill>
              </a:defRPr>
            </a:lvl5pPr>
            <a:lvl6pPr lvl="5" rtl="0">
              <a:lnSpc>
                <a:spcPct val="174000"/>
              </a:lnSpc>
              <a:spcBef>
                <a:spcPts val="0"/>
              </a:spcBef>
              <a:spcAft>
                <a:spcPts val="0"/>
              </a:spcAft>
              <a:buNone/>
              <a:defRPr sz="1100">
                <a:solidFill>
                  <a:schemeClr val="lt1"/>
                </a:solidFill>
              </a:defRPr>
            </a:lvl6pPr>
            <a:lvl7pPr lvl="6" rtl="0">
              <a:lnSpc>
                <a:spcPct val="174000"/>
              </a:lnSpc>
              <a:spcBef>
                <a:spcPts val="0"/>
              </a:spcBef>
              <a:spcAft>
                <a:spcPts val="0"/>
              </a:spcAft>
              <a:buNone/>
              <a:defRPr sz="1100">
                <a:solidFill>
                  <a:schemeClr val="lt1"/>
                </a:solidFill>
              </a:defRPr>
            </a:lvl7pPr>
            <a:lvl8pPr lvl="7" rtl="0">
              <a:lnSpc>
                <a:spcPct val="174000"/>
              </a:lnSpc>
              <a:spcBef>
                <a:spcPts val="0"/>
              </a:spcBef>
              <a:spcAft>
                <a:spcPts val="0"/>
              </a:spcAft>
              <a:buNone/>
              <a:defRPr sz="1100">
                <a:solidFill>
                  <a:schemeClr val="lt1"/>
                </a:solidFill>
              </a:defRPr>
            </a:lvl8pPr>
            <a:lvl9pPr lvl="8" rtl="0">
              <a:lnSpc>
                <a:spcPct val="174000"/>
              </a:lnSpc>
              <a:spcBef>
                <a:spcPts val="0"/>
              </a:spcBef>
              <a:spcAft>
                <a:spcPts val="0"/>
              </a:spcAft>
              <a:buNone/>
              <a:defRPr sz="1100">
                <a:solidFill>
                  <a:schemeClr val="lt1"/>
                </a:solidFill>
              </a:defRPr>
            </a:lvl9pPr>
          </a:lstStyle>
          <a:p/>
        </p:txBody>
      </p:sp>
      <p:pic>
        <p:nvPicPr>
          <p:cNvPr id="3999" name="Google Shape;3999;p341"/>
          <p:cNvPicPr preferRelativeResize="0"/>
          <p:nvPr/>
        </p:nvPicPr>
        <p:blipFill>
          <a:blip r:embed="rId3">
            <a:alphaModFix/>
          </a:blip>
          <a:stretch>
            <a:fillRect/>
          </a:stretch>
        </p:blipFill>
        <p:spPr>
          <a:xfrm>
            <a:off x="8033460" y="4734378"/>
            <a:ext cx="731888" cy="172209"/>
          </a:xfrm>
          <a:prstGeom prst="rect">
            <a:avLst/>
          </a:prstGeom>
          <a:noFill/>
          <a:ln>
            <a:noFill/>
          </a:ln>
        </p:spPr>
      </p:pic>
      <p:sp>
        <p:nvSpPr>
          <p:cNvPr id="4000" name="Google Shape;4000;p341"/>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2 divider C">
  <p:cSld name="CUSTOM_2_1_1">
    <p:bg>
      <p:bgPr>
        <a:blipFill>
          <a:blip r:embed="rId2">
            <a:alphaModFix/>
          </a:blip>
          <a:stretch>
            <a:fillRect/>
          </a:stretch>
        </a:blipFill>
      </p:bgPr>
    </p:bg>
    <p:spTree>
      <p:nvGrpSpPr>
        <p:cNvPr id="4001" name="Shape 4001"/>
        <p:cNvGrpSpPr/>
        <p:nvPr/>
      </p:nvGrpSpPr>
      <p:grpSpPr>
        <a:xfrm>
          <a:off x="0" y="0"/>
          <a:ext cx="0" cy="0"/>
          <a:chOff x="0" y="0"/>
          <a:chExt cx="0" cy="0"/>
        </a:xfrm>
      </p:grpSpPr>
      <p:sp>
        <p:nvSpPr>
          <p:cNvPr id="4002" name="Google Shape;4002;p342"/>
          <p:cNvSpPr txBox="1"/>
          <p:nvPr>
            <p:ph type="title"/>
          </p:nvPr>
        </p:nvSpPr>
        <p:spPr>
          <a:xfrm>
            <a:off x="335831" y="813421"/>
            <a:ext cx="5118900" cy="1578900"/>
          </a:xfrm>
          <a:prstGeom prst="rect">
            <a:avLst/>
          </a:prstGeom>
        </p:spPr>
        <p:txBody>
          <a:bodyPr anchorCtr="0" anchor="t" bIns="68575" lIns="329175" spcFirstLastPara="1" rIns="68575" wrap="square" tIns="68575">
            <a:noAutofit/>
          </a:bodyPr>
          <a:lstStyle>
            <a:lvl1pPr lvl="0" rtl="0">
              <a:spcBef>
                <a:spcPts val="0"/>
              </a:spcBef>
              <a:spcAft>
                <a:spcPts val="0"/>
              </a:spcAft>
              <a:buNone/>
              <a:defRPr sz="4500">
                <a:solidFill>
                  <a:schemeClr val="accent1"/>
                </a:solidFill>
                <a:latin typeface="Red Hat Display Medium"/>
                <a:ea typeface="Red Hat Display Medium"/>
                <a:cs typeface="Red Hat Display Medium"/>
                <a:sym typeface="Red Hat Display Medium"/>
              </a:defRPr>
            </a:lvl1pPr>
            <a:lvl2pPr lvl="1" rtl="0">
              <a:spcBef>
                <a:spcPts val="0"/>
              </a:spcBef>
              <a:spcAft>
                <a:spcPts val="0"/>
              </a:spcAft>
              <a:buNone/>
              <a:defRPr sz="4500">
                <a:solidFill>
                  <a:schemeClr val="accent1"/>
                </a:solidFill>
                <a:latin typeface="Red Hat Display Medium"/>
                <a:ea typeface="Red Hat Display Medium"/>
                <a:cs typeface="Red Hat Display Medium"/>
                <a:sym typeface="Red Hat Display Medium"/>
              </a:defRPr>
            </a:lvl2pPr>
            <a:lvl3pPr lvl="2" rtl="0">
              <a:spcBef>
                <a:spcPts val="0"/>
              </a:spcBef>
              <a:spcAft>
                <a:spcPts val="0"/>
              </a:spcAft>
              <a:buNone/>
              <a:defRPr sz="4500">
                <a:solidFill>
                  <a:schemeClr val="accent1"/>
                </a:solidFill>
                <a:latin typeface="Red Hat Display Medium"/>
                <a:ea typeface="Red Hat Display Medium"/>
                <a:cs typeface="Red Hat Display Medium"/>
                <a:sym typeface="Red Hat Display Medium"/>
              </a:defRPr>
            </a:lvl3pPr>
            <a:lvl4pPr lvl="3" rtl="0">
              <a:spcBef>
                <a:spcPts val="0"/>
              </a:spcBef>
              <a:spcAft>
                <a:spcPts val="0"/>
              </a:spcAft>
              <a:buNone/>
              <a:defRPr sz="4500">
                <a:solidFill>
                  <a:schemeClr val="accent1"/>
                </a:solidFill>
                <a:latin typeface="Red Hat Display Medium"/>
                <a:ea typeface="Red Hat Display Medium"/>
                <a:cs typeface="Red Hat Display Medium"/>
                <a:sym typeface="Red Hat Display Medium"/>
              </a:defRPr>
            </a:lvl4pPr>
            <a:lvl5pPr lvl="4" rtl="0">
              <a:spcBef>
                <a:spcPts val="0"/>
              </a:spcBef>
              <a:spcAft>
                <a:spcPts val="0"/>
              </a:spcAft>
              <a:buNone/>
              <a:defRPr sz="4500">
                <a:solidFill>
                  <a:schemeClr val="accent1"/>
                </a:solidFill>
                <a:latin typeface="Red Hat Display Medium"/>
                <a:ea typeface="Red Hat Display Medium"/>
                <a:cs typeface="Red Hat Display Medium"/>
                <a:sym typeface="Red Hat Display Medium"/>
              </a:defRPr>
            </a:lvl5pPr>
            <a:lvl6pPr lvl="5" rtl="0">
              <a:spcBef>
                <a:spcPts val="0"/>
              </a:spcBef>
              <a:spcAft>
                <a:spcPts val="0"/>
              </a:spcAft>
              <a:buNone/>
              <a:defRPr sz="4500">
                <a:solidFill>
                  <a:schemeClr val="accent1"/>
                </a:solidFill>
                <a:latin typeface="Red Hat Display Medium"/>
                <a:ea typeface="Red Hat Display Medium"/>
                <a:cs typeface="Red Hat Display Medium"/>
                <a:sym typeface="Red Hat Display Medium"/>
              </a:defRPr>
            </a:lvl6pPr>
            <a:lvl7pPr lvl="6" rtl="0">
              <a:spcBef>
                <a:spcPts val="0"/>
              </a:spcBef>
              <a:spcAft>
                <a:spcPts val="0"/>
              </a:spcAft>
              <a:buNone/>
              <a:defRPr sz="4500">
                <a:solidFill>
                  <a:schemeClr val="accent1"/>
                </a:solidFill>
                <a:latin typeface="Red Hat Display Medium"/>
                <a:ea typeface="Red Hat Display Medium"/>
                <a:cs typeface="Red Hat Display Medium"/>
                <a:sym typeface="Red Hat Display Medium"/>
              </a:defRPr>
            </a:lvl7pPr>
            <a:lvl8pPr lvl="7" rtl="0">
              <a:spcBef>
                <a:spcPts val="0"/>
              </a:spcBef>
              <a:spcAft>
                <a:spcPts val="0"/>
              </a:spcAft>
              <a:buNone/>
              <a:defRPr sz="4500">
                <a:solidFill>
                  <a:schemeClr val="accent1"/>
                </a:solidFill>
                <a:latin typeface="Red Hat Display Medium"/>
                <a:ea typeface="Red Hat Display Medium"/>
                <a:cs typeface="Red Hat Display Medium"/>
                <a:sym typeface="Red Hat Display Medium"/>
              </a:defRPr>
            </a:lvl8pPr>
            <a:lvl9pPr lvl="8" rtl="0">
              <a:spcBef>
                <a:spcPts val="0"/>
              </a:spcBef>
              <a:spcAft>
                <a:spcPts val="0"/>
              </a:spcAft>
              <a:buNone/>
              <a:defRPr sz="4500">
                <a:solidFill>
                  <a:schemeClr val="accent1"/>
                </a:solidFill>
                <a:latin typeface="Red Hat Display Medium"/>
                <a:ea typeface="Red Hat Display Medium"/>
                <a:cs typeface="Red Hat Display Medium"/>
                <a:sym typeface="Red Hat Display Medium"/>
              </a:defRPr>
            </a:lvl9pPr>
          </a:lstStyle>
          <a:p/>
        </p:txBody>
      </p:sp>
      <p:cxnSp>
        <p:nvCxnSpPr>
          <p:cNvPr id="4003" name="Google Shape;4003;p342"/>
          <p:cNvCxnSpPr/>
          <p:nvPr/>
        </p:nvCxnSpPr>
        <p:spPr>
          <a:xfrm rot="10800000">
            <a:off x="335825" y="4801200"/>
            <a:ext cx="0" cy="342300"/>
          </a:xfrm>
          <a:prstGeom prst="straightConnector1">
            <a:avLst/>
          </a:prstGeom>
          <a:noFill/>
          <a:ln cap="flat" cmpd="sng" w="9525">
            <a:solidFill>
              <a:srgbClr val="EE0000"/>
            </a:solidFill>
            <a:prstDash val="solid"/>
            <a:round/>
            <a:headEnd len="med" w="med" type="none"/>
            <a:tailEnd len="med" w="med" type="none"/>
          </a:ln>
        </p:spPr>
      </p:cxnSp>
      <p:cxnSp>
        <p:nvCxnSpPr>
          <p:cNvPr id="4004" name="Google Shape;4004;p342"/>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4005" name="Google Shape;4005;p342"/>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9pPr>
          </a:lstStyle>
          <a:p/>
        </p:txBody>
      </p:sp>
      <p:sp>
        <p:nvSpPr>
          <p:cNvPr id="4006" name="Google Shape;4006;p342"/>
          <p:cNvSpPr txBox="1"/>
          <p:nvPr>
            <p:ph idx="2" type="subTitle"/>
          </p:nvPr>
        </p:nvSpPr>
        <p:spPr>
          <a:xfrm>
            <a:off x="6938588" y="1307790"/>
            <a:ext cx="1593300" cy="24819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100">
                <a:solidFill>
                  <a:srgbClr val="EBEBEB"/>
                </a:solidFill>
              </a:defRPr>
            </a:lvl1pPr>
            <a:lvl2pPr lvl="1" rtl="0">
              <a:lnSpc>
                <a:spcPct val="174000"/>
              </a:lnSpc>
              <a:spcBef>
                <a:spcPts val="0"/>
              </a:spcBef>
              <a:spcAft>
                <a:spcPts val="0"/>
              </a:spcAft>
              <a:buNone/>
              <a:defRPr sz="1100">
                <a:solidFill>
                  <a:srgbClr val="EBEBEB"/>
                </a:solidFill>
              </a:defRPr>
            </a:lvl2pPr>
            <a:lvl3pPr lvl="2" rtl="0">
              <a:lnSpc>
                <a:spcPct val="174000"/>
              </a:lnSpc>
              <a:spcBef>
                <a:spcPts val="0"/>
              </a:spcBef>
              <a:spcAft>
                <a:spcPts val="0"/>
              </a:spcAft>
              <a:buNone/>
              <a:defRPr sz="1100">
                <a:solidFill>
                  <a:srgbClr val="EBEBEB"/>
                </a:solidFill>
              </a:defRPr>
            </a:lvl3pPr>
            <a:lvl4pPr lvl="3" rtl="0">
              <a:lnSpc>
                <a:spcPct val="174000"/>
              </a:lnSpc>
              <a:spcBef>
                <a:spcPts val="0"/>
              </a:spcBef>
              <a:spcAft>
                <a:spcPts val="0"/>
              </a:spcAft>
              <a:buNone/>
              <a:defRPr sz="1100">
                <a:solidFill>
                  <a:srgbClr val="EBEBEB"/>
                </a:solidFill>
              </a:defRPr>
            </a:lvl4pPr>
            <a:lvl5pPr lvl="4" rtl="0">
              <a:lnSpc>
                <a:spcPct val="174000"/>
              </a:lnSpc>
              <a:spcBef>
                <a:spcPts val="0"/>
              </a:spcBef>
              <a:spcAft>
                <a:spcPts val="0"/>
              </a:spcAft>
              <a:buNone/>
              <a:defRPr sz="1100">
                <a:solidFill>
                  <a:srgbClr val="EBEBEB"/>
                </a:solidFill>
              </a:defRPr>
            </a:lvl5pPr>
            <a:lvl6pPr lvl="5" rtl="0">
              <a:lnSpc>
                <a:spcPct val="174000"/>
              </a:lnSpc>
              <a:spcBef>
                <a:spcPts val="0"/>
              </a:spcBef>
              <a:spcAft>
                <a:spcPts val="0"/>
              </a:spcAft>
              <a:buNone/>
              <a:defRPr sz="1100">
                <a:solidFill>
                  <a:srgbClr val="EBEBEB"/>
                </a:solidFill>
              </a:defRPr>
            </a:lvl6pPr>
            <a:lvl7pPr lvl="6" rtl="0">
              <a:lnSpc>
                <a:spcPct val="174000"/>
              </a:lnSpc>
              <a:spcBef>
                <a:spcPts val="0"/>
              </a:spcBef>
              <a:spcAft>
                <a:spcPts val="0"/>
              </a:spcAft>
              <a:buNone/>
              <a:defRPr sz="1100">
                <a:solidFill>
                  <a:srgbClr val="EBEBEB"/>
                </a:solidFill>
              </a:defRPr>
            </a:lvl7pPr>
            <a:lvl8pPr lvl="7" rtl="0">
              <a:lnSpc>
                <a:spcPct val="174000"/>
              </a:lnSpc>
              <a:spcBef>
                <a:spcPts val="0"/>
              </a:spcBef>
              <a:spcAft>
                <a:spcPts val="0"/>
              </a:spcAft>
              <a:buNone/>
              <a:defRPr sz="1100">
                <a:solidFill>
                  <a:srgbClr val="EBEBEB"/>
                </a:solidFill>
              </a:defRPr>
            </a:lvl8pPr>
            <a:lvl9pPr lvl="8" rtl="0">
              <a:lnSpc>
                <a:spcPct val="174000"/>
              </a:lnSpc>
              <a:spcBef>
                <a:spcPts val="0"/>
              </a:spcBef>
              <a:spcAft>
                <a:spcPts val="0"/>
              </a:spcAft>
              <a:buNone/>
              <a:defRPr sz="1100">
                <a:solidFill>
                  <a:srgbClr val="EBEBEB"/>
                </a:solidFill>
              </a:defRPr>
            </a:lvl9pPr>
          </a:lstStyle>
          <a:p/>
        </p:txBody>
      </p:sp>
      <p:pic>
        <p:nvPicPr>
          <p:cNvPr id="4007" name="Google Shape;4007;p342"/>
          <p:cNvPicPr preferRelativeResize="0"/>
          <p:nvPr/>
        </p:nvPicPr>
        <p:blipFill rotWithShape="1">
          <a:blip r:embed="rId3">
            <a:alphaModFix/>
          </a:blip>
          <a:srcRect b="317" l="0" r="0" t="327"/>
          <a:stretch/>
        </p:blipFill>
        <p:spPr>
          <a:xfrm>
            <a:off x="8033460" y="4734938"/>
            <a:ext cx="731888" cy="171091"/>
          </a:xfrm>
          <a:prstGeom prst="rect">
            <a:avLst/>
          </a:prstGeom>
          <a:noFill/>
          <a:ln>
            <a:noFill/>
          </a:ln>
        </p:spPr>
      </p:pic>
      <p:sp>
        <p:nvSpPr>
          <p:cNvPr id="4008" name="Google Shape;4008;p342"/>
          <p:cNvSpPr txBox="1"/>
          <p:nvPr>
            <p:ph idx="3" type="subTitle"/>
          </p:nvPr>
        </p:nvSpPr>
        <p:spPr>
          <a:xfrm>
            <a:off x="6938588" y="1307790"/>
            <a:ext cx="1593300" cy="24819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100">
                <a:solidFill>
                  <a:schemeClr val="dk1"/>
                </a:solidFill>
              </a:defRPr>
            </a:lvl1pPr>
            <a:lvl2pPr lvl="1" rtl="0">
              <a:lnSpc>
                <a:spcPct val="174000"/>
              </a:lnSpc>
              <a:spcBef>
                <a:spcPts val="0"/>
              </a:spcBef>
              <a:spcAft>
                <a:spcPts val="0"/>
              </a:spcAft>
              <a:buNone/>
              <a:defRPr sz="1100">
                <a:solidFill>
                  <a:schemeClr val="dk1"/>
                </a:solidFill>
              </a:defRPr>
            </a:lvl2pPr>
            <a:lvl3pPr lvl="2" rtl="0">
              <a:lnSpc>
                <a:spcPct val="174000"/>
              </a:lnSpc>
              <a:spcBef>
                <a:spcPts val="0"/>
              </a:spcBef>
              <a:spcAft>
                <a:spcPts val="0"/>
              </a:spcAft>
              <a:buNone/>
              <a:defRPr sz="1100">
                <a:solidFill>
                  <a:schemeClr val="dk1"/>
                </a:solidFill>
              </a:defRPr>
            </a:lvl3pPr>
            <a:lvl4pPr lvl="3" rtl="0">
              <a:lnSpc>
                <a:spcPct val="174000"/>
              </a:lnSpc>
              <a:spcBef>
                <a:spcPts val="0"/>
              </a:spcBef>
              <a:spcAft>
                <a:spcPts val="0"/>
              </a:spcAft>
              <a:buNone/>
              <a:defRPr sz="1100">
                <a:solidFill>
                  <a:schemeClr val="dk1"/>
                </a:solidFill>
              </a:defRPr>
            </a:lvl4pPr>
            <a:lvl5pPr lvl="4" rtl="0">
              <a:lnSpc>
                <a:spcPct val="174000"/>
              </a:lnSpc>
              <a:spcBef>
                <a:spcPts val="0"/>
              </a:spcBef>
              <a:spcAft>
                <a:spcPts val="0"/>
              </a:spcAft>
              <a:buNone/>
              <a:defRPr sz="1100">
                <a:solidFill>
                  <a:schemeClr val="dk1"/>
                </a:solidFill>
              </a:defRPr>
            </a:lvl5pPr>
            <a:lvl6pPr lvl="5" rtl="0">
              <a:lnSpc>
                <a:spcPct val="174000"/>
              </a:lnSpc>
              <a:spcBef>
                <a:spcPts val="0"/>
              </a:spcBef>
              <a:spcAft>
                <a:spcPts val="0"/>
              </a:spcAft>
              <a:buNone/>
              <a:defRPr sz="1100">
                <a:solidFill>
                  <a:schemeClr val="dk1"/>
                </a:solidFill>
              </a:defRPr>
            </a:lvl6pPr>
            <a:lvl7pPr lvl="6" rtl="0">
              <a:lnSpc>
                <a:spcPct val="174000"/>
              </a:lnSpc>
              <a:spcBef>
                <a:spcPts val="0"/>
              </a:spcBef>
              <a:spcAft>
                <a:spcPts val="0"/>
              </a:spcAft>
              <a:buNone/>
              <a:defRPr sz="1100">
                <a:solidFill>
                  <a:schemeClr val="dk1"/>
                </a:solidFill>
              </a:defRPr>
            </a:lvl7pPr>
            <a:lvl8pPr lvl="7" rtl="0">
              <a:lnSpc>
                <a:spcPct val="174000"/>
              </a:lnSpc>
              <a:spcBef>
                <a:spcPts val="0"/>
              </a:spcBef>
              <a:spcAft>
                <a:spcPts val="0"/>
              </a:spcAft>
              <a:buNone/>
              <a:defRPr sz="1100">
                <a:solidFill>
                  <a:schemeClr val="dk1"/>
                </a:solidFill>
              </a:defRPr>
            </a:lvl8pPr>
            <a:lvl9pPr lvl="8" rtl="0">
              <a:lnSpc>
                <a:spcPct val="174000"/>
              </a:lnSpc>
              <a:spcBef>
                <a:spcPts val="0"/>
              </a:spcBef>
              <a:spcAft>
                <a:spcPts val="0"/>
              </a:spcAft>
              <a:buNone/>
              <a:defRPr sz="1100">
                <a:solidFill>
                  <a:schemeClr val="dk1"/>
                </a:solidFill>
              </a:defRPr>
            </a:lvl9pPr>
          </a:lstStyle>
          <a:p/>
        </p:txBody>
      </p:sp>
      <p:sp>
        <p:nvSpPr>
          <p:cNvPr id="4009" name="Google Shape;4009;p342"/>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2 divider D">
  <p:cSld name="CUSTOM_3">
    <p:bg>
      <p:bgPr>
        <a:blipFill>
          <a:blip r:embed="rId2">
            <a:alphaModFix/>
          </a:blip>
          <a:stretch>
            <a:fillRect/>
          </a:stretch>
        </a:blipFill>
      </p:bgPr>
    </p:bg>
    <p:spTree>
      <p:nvGrpSpPr>
        <p:cNvPr id="4010" name="Shape 4010"/>
        <p:cNvGrpSpPr/>
        <p:nvPr/>
      </p:nvGrpSpPr>
      <p:grpSpPr>
        <a:xfrm>
          <a:off x="0" y="0"/>
          <a:ext cx="0" cy="0"/>
          <a:chOff x="0" y="0"/>
          <a:chExt cx="0" cy="0"/>
        </a:xfrm>
      </p:grpSpPr>
      <p:sp>
        <p:nvSpPr>
          <p:cNvPr id="4011" name="Google Shape;4011;p343"/>
          <p:cNvSpPr txBox="1"/>
          <p:nvPr>
            <p:ph type="title"/>
          </p:nvPr>
        </p:nvSpPr>
        <p:spPr>
          <a:xfrm>
            <a:off x="1557019" y="1412438"/>
            <a:ext cx="5994000" cy="23034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4100">
                <a:solidFill>
                  <a:schemeClr val="accent1"/>
                </a:solidFill>
              </a:defRPr>
            </a:lvl1pPr>
            <a:lvl2pPr lvl="1" rtl="0">
              <a:lnSpc>
                <a:spcPct val="100000"/>
              </a:lnSpc>
              <a:spcBef>
                <a:spcPts val="0"/>
              </a:spcBef>
              <a:spcAft>
                <a:spcPts val="0"/>
              </a:spcAft>
              <a:buNone/>
              <a:defRPr sz="4100">
                <a:solidFill>
                  <a:schemeClr val="accent1"/>
                </a:solidFill>
              </a:defRPr>
            </a:lvl2pPr>
            <a:lvl3pPr lvl="2" rtl="0">
              <a:lnSpc>
                <a:spcPct val="100000"/>
              </a:lnSpc>
              <a:spcBef>
                <a:spcPts val="0"/>
              </a:spcBef>
              <a:spcAft>
                <a:spcPts val="0"/>
              </a:spcAft>
              <a:buNone/>
              <a:defRPr sz="4100">
                <a:solidFill>
                  <a:schemeClr val="accent1"/>
                </a:solidFill>
              </a:defRPr>
            </a:lvl3pPr>
            <a:lvl4pPr lvl="3" rtl="0">
              <a:lnSpc>
                <a:spcPct val="100000"/>
              </a:lnSpc>
              <a:spcBef>
                <a:spcPts val="0"/>
              </a:spcBef>
              <a:spcAft>
                <a:spcPts val="0"/>
              </a:spcAft>
              <a:buNone/>
              <a:defRPr sz="4100">
                <a:solidFill>
                  <a:schemeClr val="accent1"/>
                </a:solidFill>
              </a:defRPr>
            </a:lvl4pPr>
            <a:lvl5pPr lvl="4" rtl="0">
              <a:lnSpc>
                <a:spcPct val="100000"/>
              </a:lnSpc>
              <a:spcBef>
                <a:spcPts val="0"/>
              </a:spcBef>
              <a:spcAft>
                <a:spcPts val="0"/>
              </a:spcAft>
              <a:buNone/>
              <a:defRPr sz="4100">
                <a:solidFill>
                  <a:schemeClr val="accent1"/>
                </a:solidFill>
              </a:defRPr>
            </a:lvl5pPr>
            <a:lvl6pPr lvl="5" rtl="0">
              <a:lnSpc>
                <a:spcPct val="100000"/>
              </a:lnSpc>
              <a:spcBef>
                <a:spcPts val="0"/>
              </a:spcBef>
              <a:spcAft>
                <a:spcPts val="0"/>
              </a:spcAft>
              <a:buNone/>
              <a:defRPr sz="4100">
                <a:solidFill>
                  <a:schemeClr val="accent1"/>
                </a:solidFill>
              </a:defRPr>
            </a:lvl6pPr>
            <a:lvl7pPr lvl="6" rtl="0">
              <a:lnSpc>
                <a:spcPct val="100000"/>
              </a:lnSpc>
              <a:spcBef>
                <a:spcPts val="0"/>
              </a:spcBef>
              <a:spcAft>
                <a:spcPts val="0"/>
              </a:spcAft>
              <a:buNone/>
              <a:defRPr sz="4100">
                <a:solidFill>
                  <a:schemeClr val="accent1"/>
                </a:solidFill>
              </a:defRPr>
            </a:lvl7pPr>
            <a:lvl8pPr lvl="7" rtl="0">
              <a:lnSpc>
                <a:spcPct val="100000"/>
              </a:lnSpc>
              <a:spcBef>
                <a:spcPts val="0"/>
              </a:spcBef>
              <a:spcAft>
                <a:spcPts val="0"/>
              </a:spcAft>
              <a:buNone/>
              <a:defRPr sz="4100">
                <a:solidFill>
                  <a:schemeClr val="accent1"/>
                </a:solidFill>
              </a:defRPr>
            </a:lvl8pPr>
            <a:lvl9pPr lvl="8" rtl="0">
              <a:lnSpc>
                <a:spcPct val="100000"/>
              </a:lnSpc>
              <a:spcBef>
                <a:spcPts val="0"/>
              </a:spcBef>
              <a:spcAft>
                <a:spcPts val="0"/>
              </a:spcAft>
              <a:buNone/>
              <a:defRPr sz="4100">
                <a:solidFill>
                  <a:schemeClr val="accent1"/>
                </a:solidFill>
              </a:defRPr>
            </a:lvl9pPr>
          </a:lstStyle>
          <a:p/>
        </p:txBody>
      </p:sp>
      <p:cxnSp>
        <p:nvCxnSpPr>
          <p:cNvPr id="4012" name="Google Shape;4012;p343"/>
          <p:cNvCxnSpPr/>
          <p:nvPr/>
        </p:nvCxnSpPr>
        <p:spPr>
          <a:xfrm rot="10800000">
            <a:off x="335825" y="4801200"/>
            <a:ext cx="0" cy="342300"/>
          </a:xfrm>
          <a:prstGeom prst="straightConnector1">
            <a:avLst/>
          </a:prstGeom>
          <a:noFill/>
          <a:ln cap="flat" cmpd="sng" w="9525">
            <a:solidFill>
              <a:srgbClr val="EE0000"/>
            </a:solidFill>
            <a:prstDash val="solid"/>
            <a:round/>
            <a:headEnd len="med" w="med" type="none"/>
            <a:tailEnd len="med" w="med" type="none"/>
          </a:ln>
        </p:spPr>
      </p:cxnSp>
      <p:sp>
        <p:nvSpPr>
          <p:cNvPr id="4013" name="Google Shape;4013;p343"/>
          <p:cNvSpPr txBox="1"/>
          <p:nvPr>
            <p:ph idx="1" type="subTitle"/>
          </p:nvPr>
        </p:nvSpPr>
        <p:spPr>
          <a:xfrm rot="5400000">
            <a:off x="-1603762" y="1603800"/>
            <a:ext cx="3861600" cy="654000"/>
          </a:xfrm>
          <a:prstGeom prst="rect">
            <a:avLst/>
          </a:prstGeom>
        </p:spPr>
        <p:txBody>
          <a:bodyPr anchorCtr="0" anchor="ctr" bIns="68575" lIns="377175" spcFirstLastPara="1" rIns="68575" wrap="square" tIns="68575">
            <a:noAutofit/>
          </a:bodyPr>
          <a:lstStyle>
            <a:lvl1pPr lvl="0"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9pPr>
          </a:lstStyle>
          <a:p/>
        </p:txBody>
      </p:sp>
      <p:pic>
        <p:nvPicPr>
          <p:cNvPr id="4014" name="Google Shape;4014;p343"/>
          <p:cNvPicPr preferRelativeResize="0"/>
          <p:nvPr/>
        </p:nvPicPr>
        <p:blipFill rotWithShape="1">
          <a:blip r:embed="rId3">
            <a:alphaModFix/>
          </a:blip>
          <a:srcRect b="317" l="0" r="0" t="327"/>
          <a:stretch/>
        </p:blipFill>
        <p:spPr>
          <a:xfrm>
            <a:off x="8033460" y="4734938"/>
            <a:ext cx="731888" cy="171091"/>
          </a:xfrm>
          <a:prstGeom prst="rect">
            <a:avLst/>
          </a:prstGeom>
          <a:noFill/>
          <a:ln>
            <a:noFill/>
          </a:ln>
        </p:spPr>
      </p:pic>
      <p:cxnSp>
        <p:nvCxnSpPr>
          <p:cNvPr id="4015" name="Google Shape;4015;p343"/>
          <p:cNvCxnSpPr/>
          <p:nvPr/>
        </p:nvCxnSpPr>
        <p:spPr>
          <a:xfrm>
            <a:off x="1557019" y="1240275"/>
            <a:ext cx="1043100" cy="0"/>
          </a:xfrm>
          <a:prstGeom prst="straightConnector1">
            <a:avLst/>
          </a:prstGeom>
          <a:noFill/>
          <a:ln cap="flat" cmpd="sng" w="9525">
            <a:solidFill>
              <a:srgbClr val="EE0000"/>
            </a:solidFill>
            <a:prstDash val="solid"/>
            <a:round/>
            <a:headEnd len="med" w="med" type="none"/>
            <a:tailEnd len="med" w="med" type="none"/>
          </a:ln>
        </p:spPr>
      </p:cxnSp>
      <p:sp>
        <p:nvSpPr>
          <p:cNvPr id="4016" name="Google Shape;4016;p343"/>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solidFill>
                  <a:srgbClr val="FFFFFF"/>
                </a:solidFill>
                <a:latin typeface="Red Hat Text Medium"/>
                <a:ea typeface="Red Hat Text Medium"/>
                <a:cs typeface="Red Hat Text Medium"/>
                <a:sym typeface="Red Hat Text Medium"/>
              </a:defRPr>
            </a:lvl1pPr>
            <a:lvl2pPr lvl="1" rtl="0" algn="ctr">
              <a:buNone/>
              <a:defRPr sz="600">
                <a:solidFill>
                  <a:srgbClr val="FFFFFF"/>
                </a:solidFill>
                <a:latin typeface="Red Hat Text Medium"/>
                <a:ea typeface="Red Hat Text Medium"/>
                <a:cs typeface="Red Hat Text Medium"/>
                <a:sym typeface="Red Hat Text Medium"/>
              </a:defRPr>
            </a:lvl2pPr>
            <a:lvl3pPr lvl="2" rtl="0" algn="ctr">
              <a:buNone/>
              <a:defRPr sz="600">
                <a:solidFill>
                  <a:srgbClr val="FFFFFF"/>
                </a:solidFill>
                <a:latin typeface="Red Hat Text Medium"/>
                <a:ea typeface="Red Hat Text Medium"/>
                <a:cs typeface="Red Hat Text Medium"/>
                <a:sym typeface="Red Hat Text Medium"/>
              </a:defRPr>
            </a:lvl3pPr>
            <a:lvl4pPr lvl="3" rtl="0" algn="ctr">
              <a:buNone/>
              <a:defRPr sz="600">
                <a:solidFill>
                  <a:srgbClr val="FFFFFF"/>
                </a:solidFill>
                <a:latin typeface="Red Hat Text Medium"/>
                <a:ea typeface="Red Hat Text Medium"/>
                <a:cs typeface="Red Hat Text Medium"/>
                <a:sym typeface="Red Hat Text Medium"/>
              </a:defRPr>
            </a:lvl4pPr>
            <a:lvl5pPr lvl="4" rtl="0" algn="ctr">
              <a:buNone/>
              <a:defRPr sz="600">
                <a:solidFill>
                  <a:srgbClr val="FFFFFF"/>
                </a:solidFill>
                <a:latin typeface="Red Hat Text Medium"/>
                <a:ea typeface="Red Hat Text Medium"/>
                <a:cs typeface="Red Hat Text Medium"/>
                <a:sym typeface="Red Hat Text Medium"/>
              </a:defRPr>
            </a:lvl5pPr>
            <a:lvl6pPr lvl="5" rtl="0" algn="ctr">
              <a:buNone/>
              <a:defRPr sz="600">
                <a:solidFill>
                  <a:srgbClr val="FFFFFF"/>
                </a:solidFill>
                <a:latin typeface="Red Hat Text Medium"/>
                <a:ea typeface="Red Hat Text Medium"/>
                <a:cs typeface="Red Hat Text Medium"/>
                <a:sym typeface="Red Hat Text Medium"/>
              </a:defRPr>
            </a:lvl6pPr>
            <a:lvl7pPr lvl="6" rtl="0" algn="ctr">
              <a:buNone/>
              <a:defRPr sz="600">
                <a:solidFill>
                  <a:srgbClr val="FFFFFF"/>
                </a:solidFill>
                <a:latin typeface="Red Hat Text Medium"/>
                <a:ea typeface="Red Hat Text Medium"/>
                <a:cs typeface="Red Hat Text Medium"/>
                <a:sym typeface="Red Hat Text Medium"/>
              </a:defRPr>
            </a:lvl7pPr>
            <a:lvl8pPr lvl="7" rtl="0" algn="ctr">
              <a:buNone/>
              <a:defRPr sz="600">
                <a:solidFill>
                  <a:srgbClr val="FFFFFF"/>
                </a:solidFill>
                <a:latin typeface="Red Hat Text Medium"/>
                <a:ea typeface="Red Hat Text Medium"/>
                <a:cs typeface="Red Hat Text Medium"/>
                <a:sym typeface="Red Hat Text Medium"/>
              </a:defRPr>
            </a:lvl8pPr>
            <a:lvl9pPr lvl="8" rtl="0" algn="ctr">
              <a:buNone/>
              <a:defRPr sz="600">
                <a:solidFill>
                  <a:srgbClr val="FFFFFF"/>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1 divider">
  <p:cSld name="CUSTOM_3_1">
    <p:bg>
      <p:bgPr>
        <a:blipFill>
          <a:blip r:embed="rId2">
            <a:alphaModFix/>
          </a:blip>
          <a:stretch>
            <a:fillRect/>
          </a:stretch>
        </a:blipFill>
      </p:bgPr>
    </p:bg>
    <p:spTree>
      <p:nvGrpSpPr>
        <p:cNvPr id="4017" name="Shape 4017"/>
        <p:cNvGrpSpPr/>
        <p:nvPr/>
      </p:nvGrpSpPr>
      <p:grpSpPr>
        <a:xfrm>
          <a:off x="0" y="0"/>
          <a:ext cx="0" cy="0"/>
          <a:chOff x="0" y="0"/>
          <a:chExt cx="0" cy="0"/>
        </a:xfrm>
      </p:grpSpPr>
      <p:sp>
        <p:nvSpPr>
          <p:cNvPr id="4018" name="Google Shape;4018;p344"/>
          <p:cNvSpPr txBox="1"/>
          <p:nvPr>
            <p:ph type="title"/>
          </p:nvPr>
        </p:nvSpPr>
        <p:spPr>
          <a:xfrm>
            <a:off x="1557019" y="1412438"/>
            <a:ext cx="5994000" cy="23034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4100">
                <a:solidFill>
                  <a:schemeClr val="lt1"/>
                </a:solidFill>
              </a:defRPr>
            </a:lvl1pPr>
            <a:lvl2pPr lvl="1" rtl="0">
              <a:lnSpc>
                <a:spcPct val="100000"/>
              </a:lnSpc>
              <a:spcBef>
                <a:spcPts val="0"/>
              </a:spcBef>
              <a:spcAft>
                <a:spcPts val="0"/>
              </a:spcAft>
              <a:buNone/>
              <a:defRPr sz="4100">
                <a:solidFill>
                  <a:schemeClr val="lt1"/>
                </a:solidFill>
              </a:defRPr>
            </a:lvl2pPr>
            <a:lvl3pPr lvl="2" rtl="0">
              <a:lnSpc>
                <a:spcPct val="100000"/>
              </a:lnSpc>
              <a:spcBef>
                <a:spcPts val="0"/>
              </a:spcBef>
              <a:spcAft>
                <a:spcPts val="0"/>
              </a:spcAft>
              <a:buNone/>
              <a:defRPr sz="4100">
                <a:solidFill>
                  <a:schemeClr val="lt1"/>
                </a:solidFill>
              </a:defRPr>
            </a:lvl3pPr>
            <a:lvl4pPr lvl="3" rtl="0">
              <a:lnSpc>
                <a:spcPct val="100000"/>
              </a:lnSpc>
              <a:spcBef>
                <a:spcPts val="0"/>
              </a:spcBef>
              <a:spcAft>
                <a:spcPts val="0"/>
              </a:spcAft>
              <a:buNone/>
              <a:defRPr sz="4100">
                <a:solidFill>
                  <a:schemeClr val="lt1"/>
                </a:solidFill>
              </a:defRPr>
            </a:lvl4pPr>
            <a:lvl5pPr lvl="4" rtl="0">
              <a:lnSpc>
                <a:spcPct val="100000"/>
              </a:lnSpc>
              <a:spcBef>
                <a:spcPts val="0"/>
              </a:spcBef>
              <a:spcAft>
                <a:spcPts val="0"/>
              </a:spcAft>
              <a:buNone/>
              <a:defRPr sz="4100">
                <a:solidFill>
                  <a:schemeClr val="lt1"/>
                </a:solidFill>
              </a:defRPr>
            </a:lvl5pPr>
            <a:lvl6pPr lvl="5" rtl="0">
              <a:lnSpc>
                <a:spcPct val="100000"/>
              </a:lnSpc>
              <a:spcBef>
                <a:spcPts val="0"/>
              </a:spcBef>
              <a:spcAft>
                <a:spcPts val="0"/>
              </a:spcAft>
              <a:buNone/>
              <a:defRPr sz="4100">
                <a:solidFill>
                  <a:schemeClr val="lt1"/>
                </a:solidFill>
              </a:defRPr>
            </a:lvl6pPr>
            <a:lvl7pPr lvl="6" rtl="0">
              <a:lnSpc>
                <a:spcPct val="100000"/>
              </a:lnSpc>
              <a:spcBef>
                <a:spcPts val="0"/>
              </a:spcBef>
              <a:spcAft>
                <a:spcPts val="0"/>
              </a:spcAft>
              <a:buNone/>
              <a:defRPr sz="4100">
                <a:solidFill>
                  <a:schemeClr val="lt1"/>
                </a:solidFill>
              </a:defRPr>
            </a:lvl7pPr>
            <a:lvl8pPr lvl="7" rtl="0">
              <a:lnSpc>
                <a:spcPct val="100000"/>
              </a:lnSpc>
              <a:spcBef>
                <a:spcPts val="0"/>
              </a:spcBef>
              <a:spcAft>
                <a:spcPts val="0"/>
              </a:spcAft>
              <a:buNone/>
              <a:defRPr sz="4100">
                <a:solidFill>
                  <a:schemeClr val="lt1"/>
                </a:solidFill>
              </a:defRPr>
            </a:lvl8pPr>
            <a:lvl9pPr lvl="8" rtl="0">
              <a:lnSpc>
                <a:spcPct val="100000"/>
              </a:lnSpc>
              <a:spcBef>
                <a:spcPts val="0"/>
              </a:spcBef>
              <a:spcAft>
                <a:spcPts val="0"/>
              </a:spcAft>
              <a:buNone/>
              <a:defRPr sz="4100">
                <a:solidFill>
                  <a:schemeClr val="lt1"/>
                </a:solidFill>
              </a:defRPr>
            </a:lvl9pPr>
          </a:lstStyle>
          <a:p/>
        </p:txBody>
      </p:sp>
      <p:cxnSp>
        <p:nvCxnSpPr>
          <p:cNvPr id="4019" name="Google Shape;4019;p344"/>
          <p:cNvCxnSpPr/>
          <p:nvPr/>
        </p:nvCxnSpPr>
        <p:spPr>
          <a:xfrm rot="10800000">
            <a:off x="335825" y="4801200"/>
            <a:ext cx="0" cy="342300"/>
          </a:xfrm>
          <a:prstGeom prst="straightConnector1">
            <a:avLst/>
          </a:prstGeom>
          <a:noFill/>
          <a:ln cap="flat" cmpd="sng" w="9525">
            <a:solidFill>
              <a:srgbClr val="800000"/>
            </a:solidFill>
            <a:prstDash val="solid"/>
            <a:round/>
            <a:headEnd len="med" w="med" type="none"/>
            <a:tailEnd len="med" w="med" type="none"/>
          </a:ln>
        </p:spPr>
      </p:cxnSp>
      <p:pic>
        <p:nvPicPr>
          <p:cNvPr id="4020" name="Google Shape;4020;p344"/>
          <p:cNvPicPr preferRelativeResize="0"/>
          <p:nvPr/>
        </p:nvPicPr>
        <p:blipFill rotWithShape="1">
          <a:blip r:embed="rId3">
            <a:alphaModFix/>
          </a:blip>
          <a:srcRect b="317" l="0" r="0" t="327"/>
          <a:stretch/>
        </p:blipFill>
        <p:spPr>
          <a:xfrm>
            <a:off x="8033460" y="4734938"/>
            <a:ext cx="731888" cy="171091"/>
          </a:xfrm>
          <a:prstGeom prst="rect">
            <a:avLst/>
          </a:prstGeom>
          <a:noFill/>
          <a:ln>
            <a:noFill/>
          </a:ln>
        </p:spPr>
      </p:pic>
      <p:cxnSp>
        <p:nvCxnSpPr>
          <p:cNvPr id="4021" name="Google Shape;4021;p344"/>
          <p:cNvCxnSpPr/>
          <p:nvPr/>
        </p:nvCxnSpPr>
        <p:spPr>
          <a:xfrm>
            <a:off x="1557019" y="1240275"/>
            <a:ext cx="1043100" cy="0"/>
          </a:xfrm>
          <a:prstGeom prst="straightConnector1">
            <a:avLst/>
          </a:prstGeom>
          <a:noFill/>
          <a:ln cap="flat" cmpd="sng" w="9525">
            <a:solidFill>
              <a:srgbClr val="EE0000"/>
            </a:solidFill>
            <a:prstDash val="solid"/>
            <a:round/>
            <a:headEnd len="med" w="med" type="none"/>
            <a:tailEnd len="med" w="med" type="none"/>
          </a:ln>
        </p:spPr>
      </p:cxnSp>
      <p:cxnSp>
        <p:nvCxnSpPr>
          <p:cNvPr id="4022" name="Google Shape;4022;p344"/>
          <p:cNvCxnSpPr/>
          <p:nvPr/>
        </p:nvCxnSpPr>
        <p:spPr>
          <a:xfrm rot="10800000">
            <a:off x="335831" y="150"/>
            <a:ext cx="0" cy="664800"/>
          </a:xfrm>
          <a:prstGeom prst="straightConnector1">
            <a:avLst/>
          </a:prstGeom>
          <a:noFill/>
          <a:ln cap="flat" cmpd="sng" w="9525">
            <a:solidFill>
              <a:srgbClr val="800000"/>
            </a:solidFill>
            <a:prstDash val="solid"/>
            <a:round/>
            <a:headEnd len="med" w="med" type="none"/>
            <a:tailEnd len="med" w="med" type="none"/>
          </a:ln>
        </p:spPr>
      </p:cxnSp>
      <p:sp>
        <p:nvSpPr>
          <p:cNvPr id="4023" name="Google Shape;4023;p344"/>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9pPr>
          </a:lstStyle>
          <a:p/>
        </p:txBody>
      </p:sp>
      <p:sp>
        <p:nvSpPr>
          <p:cNvPr id="4024" name="Google Shape;4024;p344"/>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3 divider">
  <p:cSld name="CUSTOM_3_1_1">
    <p:bg>
      <p:bgPr>
        <a:blipFill>
          <a:blip r:embed="rId2">
            <a:alphaModFix/>
          </a:blip>
          <a:stretch>
            <a:fillRect/>
          </a:stretch>
        </a:blipFill>
      </p:bgPr>
    </p:bg>
    <p:spTree>
      <p:nvGrpSpPr>
        <p:cNvPr id="4025" name="Shape 4025"/>
        <p:cNvGrpSpPr/>
        <p:nvPr/>
      </p:nvGrpSpPr>
      <p:grpSpPr>
        <a:xfrm>
          <a:off x="0" y="0"/>
          <a:ext cx="0" cy="0"/>
          <a:chOff x="0" y="0"/>
          <a:chExt cx="0" cy="0"/>
        </a:xfrm>
      </p:grpSpPr>
      <p:sp>
        <p:nvSpPr>
          <p:cNvPr id="4026" name="Google Shape;4026;p345"/>
          <p:cNvSpPr txBox="1"/>
          <p:nvPr>
            <p:ph type="title"/>
          </p:nvPr>
        </p:nvSpPr>
        <p:spPr>
          <a:xfrm>
            <a:off x="4255575" y="1224713"/>
            <a:ext cx="3777900" cy="29121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4100">
                <a:solidFill>
                  <a:schemeClr val="lt1"/>
                </a:solidFill>
              </a:defRPr>
            </a:lvl1pPr>
            <a:lvl2pPr lvl="1" rtl="0">
              <a:lnSpc>
                <a:spcPct val="100000"/>
              </a:lnSpc>
              <a:spcBef>
                <a:spcPts val="0"/>
              </a:spcBef>
              <a:spcAft>
                <a:spcPts val="0"/>
              </a:spcAft>
              <a:buNone/>
              <a:defRPr sz="4100">
                <a:solidFill>
                  <a:schemeClr val="lt1"/>
                </a:solidFill>
              </a:defRPr>
            </a:lvl2pPr>
            <a:lvl3pPr lvl="2" rtl="0">
              <a:lnSpc>
                <a:spcPct val="100000"/>
              </a:lnSpc>
              <a:spcBef>
                <a:spcPts val="0"/>
              </a:spcBef>
              <a:spcAft>
                <a:spcPts val="0"/>
              </a:spcAft>
              <a:buNone/>
              <a:defRPr sz="4100">
                <a:solidFill>
                  <a:schemeClr val="lt1"/>
                </a:solidFill>
              </a:defRPr>
            </a:lvl3pPr>
            <a:lvl4pPr lvl="3" rtl="0">
              <a:lnSpc>
                <a:spcPct val="100000"/>
              </a:lnSpc>
              <a:spcBef>
                <a:spcPts val="0"/>
              </a:spcBef>
              <a:spcAft>
                <a:spcPts val="0"/>
              </a:spcAft>
              <a:buNone/>
              <a:defRPr sz="4100">
                <a:solidFill>
                  <a:schemeClr val="lt1"/>
                </a:solidFill>
              </a:defRPr>
            </a:lvl4pPr>
            <a:lvl5pPr lvl="4" rtl="0">
              <a:lnSpc>
                <a:spcPct val="100000"/>
              </a:lnSpc>
              <a:spcBef>
                <a:spcPts val="0"/>
              </a:spcBef>
              <a:spcAft>
                <a:spcPts val="0"/>
              </a:spcAft>
              <a:buNone/>
              <a:defRPr sz="4100">
                <a:solidFill>
                  <a:schemeClr val="lt1"/>
                </a:solidFill>
              </a:defRPr>
            </a:lvl5pPr>
            <a:lvl6pPr lvl="5" rtl="0">
              <a:lnSpc>
                <a:spcPct val="100000"/>
              </a:lnSpc>
              <a:spcBef>
                <a:spcPts val="0"/>
              </a:spcBef>
              <a:spcAft>
                <a:spcPts val="0"/>
              </a:spcAft>
              <a:buNone/>
              <a:defRPr sz="4100">
                <a:solidFill>
                  <a:schemeClr val="lt1"/>
                </a:solidFill>
              </a:defRPr>
            </a:lvl6pPr>
            <a:lvl7pPr lvl="6" rtl="0">
              <a:lnSpc>
                <a:spcPct val="100000"/>
              </a:lnSpc>
              <a:spcBef>
                <a:spcPts val="0"/>
              </a:spcBef>
              <a:spcAft>
                <a:spcPts val="0"/>
              </a:spcAft>
              <a:buNone/>
              <a:defRPr sz="4100">
                <a:solidFill>
                  <a:schemeClr val="lt1"/>
                </a:solidFill>
              </a:defRPr>
            </a:lvl7pPr>
            <a:lvl8pPr lvl="7" rtl="0">
              <a:lnSpc>
                <a:spcPct val="100000"/>
              </a:lnSpc>
              <a:spcBef>
                <a:spcPts val="0"/>
              </a:spcBef>
              <a:spcAft>
                <a:spcPts val="0"/>
              </a:spcAft>
              <a:buNone/>
              <a:defRPr sz="4100">
                <a:solidFill>
                  <a:schemeClr val="lt1"/>
                </a:solidFill>
              </a:defRPr>
            </a:lvl8pPr>
            <a:lvl9pPr lvl="8" rtl="0">
              <a:lnSpc>
                <a:spcPct val="100000"/>
              </a:lnSpc>
              <a:spcBef>
                <a:spcPts val="0"/>
              </a:spcBef>
              <a:spcAft>
                <a:spcPts val="0"/>
              </a:spcAft>
              <a:buNone/>
              <a:defRPr sz="4100">
                <a:solidFill>
                  <a:schemeClr val="lt1"/>
                </a:solidFill>
              </a:defRPr>
            </a:lvl9pPr>
          </a:lstStyle>
          <a:p/>
        </p:txBody>
      </p:sp>
      <p:cxnSp>
        <p:nvCxnSpPr>
          <p:cNvPr id="4027" name="Google Shape;4027;p345"/>
          <p:cNvCxnSpPr/>
          <p:nvPr/>
        </p:nvCxnSpPr>
        <p:spPr>
          <a:xfrm rot="10800000">
            <a:off x="335825" y="4801200"/>
            <a:ext cx="0" cy="342300"/>
          </a:xfrm>
          <a:prstGeom prst="straightConnector1">
            <a:avLst/>
          </a:prstGeom>
          <a:noFill/>
          <a:ln cap="flat" cmpd="sng" w="9525">
            <a:solidFill>
              <a:schemeClr val="lt1"/>
            </a:solidFill>
            <a:prstDash val="solid"/>
            <a:round/>
            <a:headEnd len="med" w="med" type="none"/>
            <a:tailEnd len="med" w="med" type="none"/>
          </a:ln>
        </p:spPr>
      </p:cxnSp>
      <p:sp>
        <p:nvSpPr>
          <p:cNvPr id="4028" name="Google Shape;4028;p345"/>
          <p:cNvSpPr txBox="1"/>
          <p:nvPr>
            <p:ph idx="1" type="subTitle"/>
          </p:nvPr>
        </p:nvSpPr>
        <p:spPr>
          <a:xfrm rot="5400000">
            <a:off x="-1603762" y="1603800"/>
            <a:ext cx="3861600" cy="654000"/>
          </a:xfrm>
          <a:prstGeom prst="rect">
            <a:avLst/>
          </a:prstGeom>
        </p:spPr>
        <p:txBody>
          <a:bodyPr anchorCtr="0" anchor="ctr" bIns="68575" lIns="377175" spcFirstLastPara="1" rIns="68575" wrap="square" tIns="68575">
            <a:noAutofit/>
          </a:bodyPr>
          <a:lstStyle>
            <a:lvl1pPr lvl="0"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9pPr>
          </a:lstStyle>
          <a:p/>
        </p:txBody>
      </p:sp>
      <p:pic>
        <p:nvPicPr>
          <p:cNvPr id="4029" name="Google Shape;4029;p345"/>
          <p:cNvPicPr preferRelativeResize="0"/>
          <p:nvPr/>
        </p:nvPicPr>
        <p:blipFill>
          <a:blip r:embed="rId3">
            <a:alphaModFix/>
          </a:blip>
          <a:stretch>
            <a:fillRect/>
          </a:stretch>
        </p:blipFill>
        <p:spPr>
          <a:xfrm>
            <a:off x="8033460" y="4734378"/>
            <a:ext cx="731888" cy="172209"/>
          </a:xfrm>
          <a:prstGeom prst="rect">
            <a:avLst/>
          </a:prstGeom>
          <a:noFill/>
          <a:ln>
            <a:noFill/>
          </a:ln>
        </p:spPr>
      </p:pic>
      <p:sp>
        <p:nvSpPr>
          <p:cNvPr id="4030" name="Google Shape;4030;p345"/>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solidFill>
                  <a:srgbClr val="FFFFFF"/>
                </a:solidFill>
                <a:latin typeface="Red Hat Text Medium"/>
                <a:ea typeface="Red Hat Text Medium"/>
                <a:cs typeface="Red Hat Text Medium"/>
                <a:sym typeface="Red Hat Text Medium"/>
              </a:defRPr>
            </a:lvl1pPr>
            <a:lvl2pPr lvl="1" rtl="0" algn="ctr">
              <a:buNone/>
              <a:defRPr sz="600">
                <a:solidFill>
                  <a:srgbClr val="FFFFFF"/>
                </a:solidFill>
                <a:latin typeface="Red Hat Text Medium"/>
                <a:ea typeface="Red Hat Text Medium"/>
                <a:cs typeface="Red Hat Text Medium"/>
                <a:sym typeface="Red Hat Text Medium"/>
              </a:defRPr>
            </a:lvl2pPr>
            <a:lvl3pPr lvl="2" rtl="0" algn="ctr">
              <a:buNone/>
              <a:defRPr sz="600">
                <a:solidFill>
                  <a:srgbClr val="FFFFFF"/>
                </a:solidFill>
                <a:latin typeface="Red Hat Text Medium"/>
                <a:ea typeface="Red Hat Text Medium"/>
                <a:cs typeface="Red Hat Text Medium"/>
                <a:sym typeface="Red Hat Text Medium"/>
              </a:defRPr>
            </a:lvl3pPr>
            <a:lvl4pPr lvl="3" rtl="0" algn="ctr">
              <a:buNone/>
              <a:defRPr sz="600">
                <a:solidFill>
                  <a:srgbClr val="FFFFFF"/>
                </a:solidFill>
                <a:latin typeface="Red Hat Text Medium"/>
                <a:ea typeface="Red Hat Text Medium"/>
                <a:cs typeface="Red Hat Text Medium"/>
                <a:sym typeface="Red Hat Text Medium"/>
              </a:defRPr>
            </a:lvl4pPr>
            <a:lvl5pPr lvl="4" rtl="0" algn="ctr">
              <a:buNone/>
              <a:defRPr sz="600">
                <a:solidFill>
                  <a:srgbClr val="FFFFFF"/>
                </a:solidFill>
                <a:latin typeface="Red Hat Text Medium"/>
                <a:ea typeface="Red Hat Text Medium"/>
                <a:cs typeface="Red Hat Text Medium"/>
                <a:sym typeface="Red Hat Text Medium"/>
              </a:defRPr>
            </a:lvl5pPr>
            <a:lvl6pPr lvl="5" rtl="0" algn="ctr">
              <a:buNone/>
              <a:defRPr sz="600">
                <a:solidFill>
                  <a:srgbClr val="FFFFFF"/>
                </a:solidFill>
                <a:latin typeface="Red Hat Text Medium"/>
                <a:ea typeface="Red Hat Text Medium"/>
                <a:cs typeface="Red Hat Text Medium"/>
                <a:sym typeface="Red Hat Text Medium"/>
              </a:defRPr>
            </a:lvl6pPr>
            <a:lvl7pPr lvl="6" rtl="0" algn="ctr">
              <a:buNone/>
              <a:defRPr sz="600">
                <a:solidFill>
                  <a:srgbClr val="FFFFFF"/>
                </a:solidFill>
                <a:latin typeface="Red Hat Text Medium"/>
                <a:ea typeface="Red Hat Text Medium"/>
                <a:cs typeface="Red Hat Text Medium"/>
                <a:sym typeface="Red Hat Text Medium"/>
              </a:defRPr>
            </a:lvl7pPr>
            <a:lvl8pPr lvl="7" rtl="0" algn="ctr">
              <a:buNone/>
              <a:defRPr sz="600">
                <a:solidFill>
                  <a:srgbClr val="FFFFFF"/>
                </a:solidFill>
                <a:latin typeface="Red Hat Text Medium"/>
                <a:ea typeface="Red Hat Text Medium"/>
                <a:cs typeface="Red Hat Text Medium"/>
                <a:sym typeface="Red Hat Text Medium"/>
              </a:defRPr>
            </a:lvl8pPr>
            <a:lvl9pPr lvl="8" rtl="0" algn="ctr">
              <a:buNone/>
              <a:defRPr sz="600">
                <a:solidFill>
                  <a:srgbClr val="FFFFFF"/>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p:cSld name="CUSTOM_4">
    <p:spTree>
      <p:nvGrpSpPr>
        <p:cNvPr id="4031" name="Shape 4031"/>
        <p:cNvGrpSpPr/>
        <p:nvPr/>
      </p:nvGrpSpPr>
      <p:grpSpPr>
        <a:xfrm>
          <a:off x="0" y="0"/>
          <a:ext cx="0" cy="0"/>
          <a:chOff x="0" y="0"/>
          <a:chExt cx="0" cy="0"/>
        </a:xfrm>
      </p:grpSpPr>
      <p:sp>
        <p:nvSpPr>
          <p:cNvPr id="4032" name="Google Shape;4032;p346"/>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p:txBody>
      </p:sp>
      <p:sp>
        <p:nvSpPr>
          <p:cNvPr id="4033" name="Google Shape;4033;p346"/>
          <p:cNvSpPr txBox="1"/>
          <p:nvPr>
            <p:ph type="title"/>
          </p:nvPr>
        </p:nvSpPr>
        <p:spPr>
          <a:xfrm>
            <a:off x="663788" y="65381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cxnSp>
        <p:nvCxnSpPr>
          <p:cNvPr id="4034" name="Google Shape;4034;p346"/>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4035" name="Google Shape;4035;p346"/>
          <p:cNvCxnSpPr/>
          <p:nvPr/>
        </p:nvCxnSpPr>
        <p:spPr>
          <a:xfrm rot="10800000">
            <a:off x="335825" y="4801200"/>
            <a:ext cx="0" cy="342300"/>
          </a:xfrm>
          <a:prstGeom prst="straightConnector1">
            <a:avLst/>
          </a:prstGeom>
          <a:noFill/>
          <a:ln cap="flat" cmpd="sng" w="9525">
            <a:solidFill>
              <a:schemeClr val="accent1"/>
            </a:solidFill>
            <a:prstDash val="solid"/>
            <a:round/>
            <a:headEnd len="med" w="med" type="none"/>
            <a:tailEnd len="med" w="med" type="none"/>
          </a:ln>
        </p:spPr>
      </p:cxnSp>
      <p:sp>
        <p:nvSpPr>
          <p:cNvPr id="4036" name="Google Shape;4036;p346"/>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4037" name="Google Shape;4037;p346"/>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4038" name="Google Shape;4038;p346"/>
          <p:cNvSpPr txBox="1"/>
          <p:nvPr>
            <p:ph idx="2" type="subTitle"/>
          </p:nvPr>
        </p:nvSpPr>
        <p:spPr>
          <a:xfrm>
            <a:off x="663844" y="1068713"/>
            <a:ext cx="7816500" cy="5292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
        <p:nvSpPr>
          <p:cNvPr id="4039" name="Google Shape;4039;p346"/>
          <p:cNvSpPr txBox="1"/>
          <p:nvPr>
            <p:ph idx="3" type="subTitle"/>
          </p:nvPr>
        </p:nvSpPr>
        <p:spPr>
          <a:xfrm>
            <a:off x="663788" y="4627163"/>
            <a:ext cx="6001800" cy="4200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agenda light 1">
  <p:cSld name="CUSTOM_4_1_1_1">
    <p:bg>
      <p:bgPr>
        <a:solidFill>
          <a:schemeClr val="lt1"/>
        </a:solidFill>
      </p:bgPr>
    </p:bg>
    <p:spTree>
      <p:nvGrpSpPr>
        <p:cNvPr id="226" name="Shape 226"/>
        <p:cNvGrpSpPr/>
        <p:nvPr/>
      </p:nvGrpSpPr>
      <p:grpSpPr>
        <a:xfrm>
          <a:off x="0" y="0"/>
          <a:ext cx="0" cy="0"/>
          <a:chOff x="0" y="0"/>
          <a:chExt cx="0" cy="0"/>
        </a:xfrm>
      </p:grpSpPr>
      <p:cxnSp>
        <p:nvCxnSpPr>
          <p:cNvPr id="227" name="Google Shape;227;p35"/>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228" name="Google Shape;228;p35"/>
          <p:cNvSpPr txBox="1"/>
          <p:nvPr>
            <p:ph idx="1" type="subTitle"/>
          </p:nvPr>
        </p:nvSpPr>
        <p:spPr>
          <a:xfrm>
            <a:off x="335831" y="41580"/>
            <a:ext cx="3861600" cy="612300"/>
          </a:xfrm>
          <a:prstGeom prst="rect">
            <a:avLst/>
          </a:prstGeom>
        </p:spPr>
        <p:txBody>
          <a:bodyPr anchorCtr="0" anchor="ctr" bIns="68575" lIns="329175" spcFirstLastPara="1" rIns="68575" wrap="square" tIns="68575">
            <a:normAutofit/>
          </a:bodyPr>
          <a:lstStyle>
            <a:lvl1pPr lvl="0" rtl="0">
              <a:lnSpc>
                <a:spcPct val="100000"/>
              </a:lnSpc>
              <a:spcBef>
                <a:spcPts val="0"/>
              </a:spcBef>
              <a:spcAft>
                <a:spcPts val="0"/>
              </a:spcAft>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rgbClr val="141414"/>
              </a:buClr>
              <a:buSzPts val="800"/>
              <a:buFont typeface="Red Hat Text Medium"/>
              <a:buNone/>
              <a:defRPr sz="800">
                <a:solidFill>
                  <a:srgbClr val="141414"/>
                </a:solidFill>
                <a:latin typeface="Red Hat Text Medium"/>
                <a:ea typeface="Red Hat Text Medium"/>
                <a:cs typeface="Red Hat Text Medium"/>
                <a:sym typeface="Red Hat Text Medium"/>
              </a:defRPr>
            </a:lvl2pPr>
            <a:lvl3pPr lvl="2" rtl="0">
              <a:lnSpc>
                <a:spcPct val="100000"/>
              </a:lnSpc>
              <a:spcBef>
                <a:spcPts val="0"/>
              </a:spcBef>
              <a:spcAft>
                <a:spcPts val="0"/>
              </a:spcAft>
              <a:buClr>
                <a:srgbClr val="141414"/>
              </a:buClr>
              <a:buSzPts val="800"/>
              <a:buFont typeface="Red Hat Text Medium"/>
              <a:buNone/>
              <a:defRPr sz="800">
                <a:solidFill>
                  <a:srgbClr val="141414"/>
                </a:solidFill>
                <a:latin typeface="Red Hat Text Medium"/>
                <a:ea typeface="Red Hat Text Medium"/>
                <a:cs typeface="Red Hat Text Medium"/>
                <a:sym typeface="Red Hat Text Medium"/>
              </a:defRPr>
            </a:lvl3pPr>
            <a:lvl4pPr lvl="3" rtl="0">
              <a:lnSpc>
                <a:spcPct val="100000"/>
              </a:lnSpc>
              <a:spcBef>
                <a:spcPts val="0"/>
              </a:spcBef>
              <a:spcAft>
                <a:spcPts val="0"/>
              </a:spcAft>
              <a:buClr>
                <a:srgbClr val="141414"/>
              </a:buClr>
              <a:buSzPts val="800"/>
              <a:buFont typeface="Red Hat Text Medium"/>
              <a:buNone/>
              <a:defRPr sz="800">
                <a:solidFill>
                  <a:srgbClr val="141414"/>
                </a:solidFill>
                <a:latin typeface="Red Hat Text Medium"/>
                <a:ea typeface="Red Hat Text Medium"/>
                <a:cs typeface="Red Hat Text Medium"/>
                <a:sym typeface="Red Hat Text Medium"/>
              </a:defRPr>
            </a:lvl4pPr>
            <a:lvl5pPr lvl="4" rtl="0">
              <a:lnSpc>
                <a:spcPct val="100000"/>
              </a:lnSpc>
              <a:spcBef>
                <a:spcPts val="0"/>
              </a:spcBef>
              <a:spcAft>
                <a:spcPts val="0"/>
              </a:spcAft>
              <a:buClr>
                <a:srgbClr val="141414"/>
              </a:buClr>
              <a:buSzPts val="800"/>
              <a:buFont typeface="Red Hat Text Medium"/>
              <a:buNone/>
              <a:defRPr sz="800">
                <a:solidFill>
                  <a:srgbClr val="141414"/>
                </a:solidFill>
                <a:latin typeface="Red Hat Text Medium"/>
                <a:ea typeface="Red Hat Text Medium"/>
                <a:cs typeface="Red Hat Text Medium"/>
                <a:sym typeface="Red Hat Text Medium"/>
              </a:defRPr>
            </a:lvl5pPr>
            <a:lvl6pPr lvl="5" rtl="0">
              <a:lnSpc>
                <a:spcPct val="100000"/>
              </a:lnSpc>
              <a:spcBef>
                <a:spcPts val="0"/>
              </a:spcBef>
              <a:spcAft>
                <a:spcPts val="0"/>
              </a:spcAft>
              <a:buClr>
                <a:srgbClr val="141414"/>
              </a:buClr>
              <a:buSzPts val="800"/>
              <a:buFont typeface="Red Hat Text Medium"/>
              <a:buNone/>
              <a:defRPr sz="800">
                <a:solidFill>
                  <a:srgbClr val="141414"/>
                </a:solidFill>
                <a:latin typeface="Red Hat Text Medium"/>
                <a:ea typeface="Red Hat Text Medium"/>
                <a:cs typeface="Red Hat Text Medium"/>
                <a:sym typeface="Red Hat Text Medium"/>
              </a:defRPr>
            </a:lvl6pPr>
            <a:lvl7pPr lvl="6" rtl="0">
              <a:lnSpc>
                <a:spcPct val="100000"/>
              </a:lnSpc>
              <a:spcBef>
                <a:spcPts val="0"/>
              </a:spcBef>
              <a:spcAft>
                <a:spcPts val="0"/>
              </a:spcAft>
              <a:buClr>
                <a:srgbClr val="141414"/>
              </a:buClr>
              <a:buSzPts val="800"/>
              <a:buFont typeface="Red Hat Text Medium"/>
              <a:buNone/>
              <a:defRPr sz="800">
                <a:solidFill>
                  <a:srgbClr val="141414"/>
                </a:solidFill>
                <a:latin typeface="Red Hat Text Medium"/>
                <a:ea typeface="Red Hat Text Medium"/>
                <a:cs typeface="Red Hat Text Medium"/>
                <a:sym typeface="Red Hat Text Medium"/>
              </a:defRPr>
            </a:lvl7pPr>
            <a:lvl8pPr lvl="7" rtl="0">
              <a:lnSpc>
                <a:spcPct val="100000"/>
              </a:lnSpc>
              <a:spcBef>
                <a:spcPts val="0"/>
              </a:spcBef>
              <a:spcAft>
                <a:spcPts val="0"/>
              </a:spcAft>
              <a:buClr>
                <a:srgbClr val="141414"/>
              </a:buClr>
              <a:buSzPts val="800"/>
              <a:buFont typeface="Red Hat Text Medium"/>
              <a:buNone/>
              <a:defRPr sz="800">
                <a:solidFill>
                  <a:srgbClr val="141414"/>
                </a:solidFill>
                <a:latin typeface="Red Hat Text Medium"/>
                <a:ea typeface="Red Hat Text Medium"/>
                <a:cs typeface="Red Hat Text Medium"/>
                <a:sym typeface="Red Hat Text Medium"/>
              </a:defRPr>
            </a:lvl8pPr>
            <a:lvl9pPr lvl="8" rtl="0">
              <a:lnSpc>
                <a:spcPct val="100000"/>
              </a:lnSpc>
              <a:spcBef>
                <a:spcPts val="0"/>
              </a:spcBef>
              <a:spcAft>
                <a:spcPts val="0"/>
              </a:spcAft>
              <a:buClr>
                <a:srgbClr val="141414"/>
              </a:buClr>
              <a:buSzPts val="800"/>
              <a:buFont typeface="Red Hat Text Medium"/>
              <a:buNone/>
              <a:defRPr sz="800">
                <a:solidFill>
                  <a:srgbClr val="141414"/>
                </a:solidFill>
                <a:latin typeface="Red Hat Text Medium"/>
                <a:ea typeface="Red Hat Text Medium"/>
                <a:cs typeface="Red Hat Text Medium"/>
                <a:sym typeface="Red Hat Text Medium"/>
              </a:defRPr>
            </a:lvl9pPr>
          </a:lstStyle>
          <a:p/>
        </p:txBody>
      </p:sp>
      <p:cxnSp>
        <p:nvCxnSpPr>
          <p:cNvPr id="229" name="Google Shape;229;p35"/>
          <p:cNvCxnSpPr/>
          <p:nvPr/>
        </p:nvCxnSpPr>
        <p:spPr>
          <a:xfrm rot="10800000">
            <a:off x="335825" y="4801200"/>
            <a:ext cx="0" cy="342300"/>
          </a:xfrm>
          <a:prstGeom prst="straightConnector1">
            <a:avLst/>
          </a:prstGeom>
          <a:noFill/>
          <a:ln cap="flat" cmpd="sng" w="9525">
            <a:solidFill>
              <a:srgbClr val="EE0000"/>
            </a:solidFill>
            <a:prstDash val="solid"/>
            <a:round/>
            <a:headEnd len="med" w="med" type="none"/>
            <a:tailEnd len="med" w="med" type="none"/>
          </a:ln>
        </p:spPr>
      </p:cxnSp>
      <p:sp>
        <p:nvSpPr>
          <p:cNvPr id="230" name="Google Shape;230;p35"/>
          <p:cNvSpPr txBox="1"/>
          <p:nvPr>
            <p:ph idx="12" type="sldNum"/>
          </p:nvPr>
        </p:nvSpPr>
        <p:spPr>
          <a:xfrm>
            <a:off x="61481" y="4627167"/>
            <a:ext cx="548700" cy="107700"/>
          </a:xfrm>
          <a:prstGeom prst="rect">
            <a:avLst/>
          </a:prstGeom>
        </p:spPr>
        <p:txBody>
          <a:bodyPr anchorCtr="0" anchor="b" bIns="0" lIns="0" spcFirstLastPara="1" rIns="0" wrap="square" tIns="0">
            <a:normAutofit/>
          </a:bodyPr>
          <a:lstStyle>
            <a:lvl1pPr lvl="0" rtl="0" algn="ctr">
              <a:buNone/>
              <a:defRPr sz="600">
                <a:solidFill>
                  <a:schemeClr val="dk1"/>
                </a:solidFill>
                <a:latin typeface="Red Hat Text Medium"/>
                <a:ea typeface="Red Hat Text Medium"/>
                <a:cs typeface="Red Hat Text Medium"/>
                <a:sym typeface="Red Hat Text Medium"/>
              </a:defRPr>
            </a:lvl1pPr>
            <a:lvl2pPr lvl="1" rtl="0" algn="ctr">
              <a:buNone/>
              <a:defRPr sz="600">
                <a:solidFill>
                  <a:schemeClr val="dk1"/>
                </a:solidFill>
                <a:latin typeface="Red Hat Text Medium"/>
                <a:ea typeface="Red Hat Text Medium"/>
                <a:cs typeface="Red Hat Text Medium"/>
                <a:sym typeface="Red Hat Text Medium"/>
              </a:defRPr>
            </a:lvl2pPr>
            <a:lvl3pPr lvl="2" rtl="0" algn="ctr">
              <a:buNone/>
              <a:defRPr sz="600">
                <a:solidFill>
                  <a:schemeClr val="dk1"/>
                </a:solidFill>
                <a:latin typeface="Red Hat Text Medium"/>
                <a:ea typeface="Red Hat Text Medium"/>
                <a:cs typeface="Red Hat Text Medium"/>
                <a:sym typeface="Red Hat Text Medium"/>
              </a:defRPr>
            </a:lvl3pPr>
            <a:lvl4pPr lvl="3" rtl="0" algn="ctr">
              <a:buNone/>
              <a:defRPr sz="600">
                <a:solidFill>
                  <a:schemeClr val="dk1"/>
                </a:solidFill>
                <a:latin typeface="Red Hat Text Medium"/>
                <a:ea typeface="Red Hat Text Medium"/>
                <a:cs typeface="Red Hat Text Medium"/>
                <a:sym typeface="Red Hat Text Medium"/>
              </a:defRPr>
            </a:lvl4pPr>
            <a:lvl5pPr lvl="4" rtl="0" algn="ctr">
              <a:buNone/>
              <a:defRPr sz="600">
                <a:solidFill>
                  <a:schemeClr val="dk1"/>
                </a:solidFill>
                <a:latin typeface="Red Hat Text Medium"/>
                <a:ea typeface="Red Hat Text Medium"/>
                <a:cs typeface="Red Hat Text Medium"/>
                <a:sym typeface="Red Hat Text Medium"/>
              </a:defRPr>
            </a:lvl5pPr>
            <a:lvl6pPr lvl="5" rtl="0" algn="ctr">
              <a:buNone/>
              <a:defRPr sz="600">
                <a:solidFill>
                  <a:schemeClr val="dk1"/>
                </a:solidFill>
                <a:latin typeface="Red Hat Text Medium"/>
                <a:ea typeface="Red Hat Text Medium"/>
                <a:cs typeface="Red Hat Text Medium"/>
                <a:sym typeface="Red Hat Text Medium"/>
              </a:defRPr>
            </a:lvl6pPr>
            <a:lvl7pPr lvl="6" rtl="0" algn="ctr">
              <a:buNone/>
              <a:defRPr sz="600">
                <a:solidFill>
                  <a:schemeClr val="dk1"/>
                </a:solidFill>
                <a:latin typeface="Red Hat Text Medium"/>
                <a:ea typeface="Red Hat Text Medium"/>
                <a:cs typeface="Red Hat Text Medium"/>
                <a:sym typeface="Red Hat Text Medium"/>
              </a:defRPr>
            </a:lvl7pPr>
            <a:lvl8pPr lvl="7" rtl="0" algn="ctr">
              <a:buNone/>
              <a:defRPr sz="600">
                <a:solidFill>
                  <a:schemeClr val="dk1"/>
                </a:solidFill>
                <a:latin typeface="Red Hat Text Medium"/>
                <a:ea typeface="Red Hat Text Medium"/>
                <a:cs typeface="Red Hat Text Medium"/>
                <a:sym typeface="Red Hat Text Medium"/>
              </a:defRPr>
            </a:lvl8pPr>
            <a:lvl9pPr lvl="8" rtl="0" algn="ctr">
              <a:buNone/>
              <a:defRPr sz="600">
                <a:solidFill>
                  <a:schemeClr val="dk1"/>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231" name="Google Shape;231;p35"/>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232" name="Google Shape;232;p35"/>
          <p:cNvSpPr txBox="1"/>
          <p:nvPr>
            <p:ph idx="2" type="subTitle"/>
          </p:nvPr>
        </p:nvSpPr>
        <p:spPr>
          <a:xfrm>
            <a:off x="663788" y="4627163"/>
            <a:ext cx="6001800" cy="420000"/>
          </a:xfrm>
          <a:prstGeom prst="rect">
            <a:avLst/>
          </a:prstGeom>
        </p:spPr>
        <p:txBody>
          <a:bodyPr anchorCtr="0" anchor="b" bIns="91425" lIns="91425" spcFirstLastPara="1" rIns="91425" wrap="square" tIns="91425">
            <a:norm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
        <p:nvSpPr>
          <p:cNvPr id="233" name="Google Shape;233;p35"/>
          <p:cNvSpPr txBox="1"/>
          <p:nvPr>
            <p:ph idx="3" type="body"/>
          </p:nvPr>
        </p:nvSpPr>
        <p:spPr>
          <a:xfrm>
            <a:off x="6502425" y="1387106"/>
            <a:ext cx="1599000" cy="2250000"/>
          </a:xfrm>
          <a:prstGeom prst="rect">
            <a:avLst/>
          </a:prstGeom>
        </p:spPr>
        <p:txBody>
          <a:bodyPr anchorCtr="0" anchor="t" bIns="91425" lIns="91425" spcFirstLastPara="1" rIns="91425" wrap="square" tIns="91425">
            <a:normAutofit/>
          </a:bodyPr>
          <a:lstStyle>
            <a:lvl1pPr indent="-342900" lvl="0" marL="457200" rtl="0">
              <a:lnSpc>
                <a:spcPct val="115000"/>
              </a:lnSpc>
              <a:spcBef>
                <a:spcPts val="0"/>
              </a:spcBef>
              <a:spcAft>
                <a:spcPts val="0"/>
              </a:spcAft>
              <a:buSzPts val="1800"/>
              <a:buChar char="●"/>
              <a:defRPr/>
            </a:lvl1pPr>
            <a:lvl2pPr indent="-317500" lvl="1" marL="914400" rtl="0">
              <a:lnSpc>
                <a:spcPct val="115000"/>
              </a:lnSpc>
              <a:spcBef>
                <a:spcPts val="1500"/>
              </a:spcBef>
              <a:spcAft>
                <a:spcPts val="0"/>
              </a:spcAft>
              <a:buSzPts val="1400"/>
              <a:buChar char="○"/>
              <a:defRPr/>
            </a:lvl2pPr>
            <a:lvl3pPr indent="-317500" lvl="2" marL="1371600" rtl="0">
              <a:lnSpc>
                <a:spcPct val="115000"/>
              </a:lnSpc>
              <a:spcBef>
                <a:spcPts val="1500"/>
              </a:spcBef>
              <a:spcAft>
                <a:spcPts val="0"/>
              </a:spcAft>
              <a:buSzPts val="1400"/>
              <a:buChar char="■"/>
              <a:defRPr/>
            </a:lvl3pPr>
            <a:lvl4pPr indent="-317500" lvl="3" marL="1828800" rtl="0">
              <a:lnSpc>
                <a:spcPct val="115000"/>
              </a:lnSpc>
              <a:spcBef>
                <a:spcPts val="1500"/>
              </a:spcBef>
              <a:spcAft>
                <a:spcPts val="0"/>
              </a:spcAft>
              <a:buSzPts val="1400"/>
              <a:buChar char="●"/>
              <a:defRPr/>
            </a:lvl4pPr>
            <a:lvl5pPr indent="-317500" lvl="4" marL="2286000" rtl="0">
              <a:lnSpc>
                <a:spcPct val="115000"/>
              </a:lnSpc>
              <a:spcBef>
                <a:spcPts val="1500"/>
              </a:spcBef>
              <a:spcAft>
                <a:spcPts val="0"/>
              </a:spcAft>
              <a:buSzPts val="1400"/>
              <a:buChar char="○"/>
              <a:defRPr/>
            </a:lvl5pPr>
            <a:lvl6pPr indent="-317500" lvl="5" marL="2743200" rtl="0">
              <a:lnSpc>
                <a:spcPct val="115000"/>
              </a:lnSpc>
              <a:spcBef>
                <a:spcPts val="1500"/>
              </a:spcBef>
              <a:spcAft>
                <a:spcPts val="0"/>
              </a:spcAft>
              <a:buSzPts val="1400"/>
              <a:buChar char="■"/>
              <a:defRPr/>
            </a:lvl6pPr>
            <a:lvl7pPr indent="-317500" lvl="6" marL="3200400" rtl="0">
              <a:lnSpc>
                <a:spcPct val="115000"/>
              </a:lnSpc>
              <a:spcBef>
                <a:spcPts val="1500"/>
              </a:spcBef>
              <a:spcAft>
                <a:spcPts val="0"/>
              </a:spcAft>
              <a:buSzPts val="1400"/>
              <a:buChar char="●"/>
              <a:defRPr/>
            </a:lvl7pPr>
            <a:lvl8pPr indent="-317500" lvl="7" marL="3657600" rtl="0">
              <a:lnSpc>
                <a:spcPct val="115000"/>
              </a:lnSpc>
              <a:spcBef>
                <a:spcPts val="1500"/>
              </a:spcBef>
              <a:spcAft>
                <a:spcPts val="0"/>
              </a:spcAft>
              <a:buSzPts val="1400"/>
              <a:buChar char="○"/>
              <a:defRPr/>
            </a:lvl8pPr>
            <a:lvl9pPr indent="-317500" lvl="8" marL="4114800" rtl="0">
              <a:lnSpc>
                <a:spcPct val="115000"/>
              </a:lnSpc>
              <a:spcBef>
                <a:spcPts val="1500"/>
              </a:spcBef>
              <a:spcAft>
                <a:spcPts val="1500"/>
              </a:spcAft>
              <a:buSzPts val="1400"/>
              <a:buChar char="■"/>
              <a:defRPr/>
            </a:lvl9pPr>
          </a:lstStyle>
          <a:p/>
        </p:txBody>
      </p:sp>
      <p:sp>
        <p:nvSpPr>
          <p:cNvPr id="234" name="Google Shape;234;p35"/>
          <p:cNvSpPr txBox="1"/>
          <p:nvPr>
            <p:ph idx="4" type="body"/>
          </p:nvPr>
        </p:nvSpPr>
        <p:spPr>
          <a:xfrm>
            <a:off x="4281525" y="1387106"/>
            <a:ext cx="1599000" cy="2250000"/>
          </a:xfrm>
          <a:prstGeom prst="rect">
            <a:avLst/>
          </a:prstGeom>
        </p:spPr>
        <p:txBody>
          <a:bodyPr anchorCtr="0" anchor="t" bIns="91425" lIns="91425" spcFirstLastPara="1" rIns="91425" wrap="square" tIns="91425">
            <a:normAutofit/>
          </a:bodyPr>
          <a:lstStyle>
            <a:lvl1pPr indent="-342900" lvl="0" marL="457200" rtl="0">
              <a:lnSpc>
                <a:spcPct val="115000"/>
              </a:lnSpc>
              <a:spcBef>
                <a:spcPts val="0"/>
              </a:spcBef>
              <a:spcAft>
                <a:spcPts val="0"/>
              </a:spcAft>
              <a:buSzPts val="1800"/>
              <a:buChar char="●"/>
              <a:defRPr/>
            </a:lvl1pPr>
            <a:lvl2pPr indent="-317500" lvl="1" marL="914400" rtl="0">
              <a:lnSpc>
                <a:spcPct val="115000"/>
              </a:lnSpc>
              <a:spcBef>
                <a:spcPts val="1500"/>
              </a:spcBef>
              <a:spcAft>
                <a:spcPts val="0"/>
              </a:spcAft>
              <a:buSzPts val="1400"/>
              <a:buChar char="○"/>
              <a:defRPr/>
            </a:lvl2pPr>
            <a:lvl3pPr indent="-317500" lvl="2" marL="1371600" rtl="0">
              <a:lnSpc>
                <a:spcPct val="115000"/>
              </a:lnSpc>
              <a:spcBef>
                <a:spcPts val="1500"/>
              </a:spcBef>
              <a:spcAft>
                <a:spcPts val="0"/>
              </a:spcAft>
              <a:buSzPts val="1400"/>
              <a:buChar char="■"/>
              <a:defRPr/>
            </a:lvl3pPr>
            <a:lvl4pPr indent="-317500" lvl="3" marL="1828800" rtl="0">
              <a:lnSpc>
                <a:spcPct val="115000"/>
              </a:lnSpc>
              <a:spcBef>
                <a:spcPts val="1500"/>
              </a:spcBef>
              <a:spcAft>
                <a:spcPts val="0"/>
              </a:spcAft>
              <a:buSzPts val="1400"/>
              <a:buChar char="●"/>
              <a:defRPr/>
            </a:lvl4pPr>
            <a:lvl5pPr indent="-317500" lvl="4" marL="2286000" rtl="0">
              <a:lnSpc>
                <a:spcPct val="115000"/>
              </a:lnSpc>
              <a:spcBef>
                <a:spcPts val="1500"/>
              </a:spcBef>
              <a:spcAft>
                <a:spcPts val="0"/>
              </a:spcAft>
              <a:buSzPts val="1400"/>
              <a:buChar char="○"/>
              <a:defRPr/>
            </a:lvl5pPr>
            <a:lvl6pPr indent="-317500" lvl="5" marL="2743200" rtl="0">
              <a:lnSpc>
                <a:spcPct val="115000"/>
              </a:lnSpc>
              <a:spcBef>
                <a:spcPts val="1500"/>
              </a:spcBef>
              <a:spcAft>
                <a:spcPts val="0"/>
              </a:spcAft>
              <a:buSzPts val="1400"/>
              <a:buChar char="■"/>
              <a:defRPr/>
            </a:lvl6pPr>
            <a:lvl7pPr indent="-317500" lvl="6" marL="3200400" rtl="0">
              <a:lnSpc>
                <a:spcPct val="115000"/>
              </a:lnSpc>
              <a:spcBef>
                <a:spcPts val="1500"/>
              </a:spcBef>
              <a:spcAft>
                <a:spcPts val="0"/>
              </a:spcAft>
              <a:buSzPts val="1400"/>
              <a:buChar char="●"/>
              <a:defRPr/>
            </a:lvl7pPr>
            <a:lvl8pPr indent="-317500" lvl="7" marL="3657600" rtl="0">
              <a:lnSpc>
                <a:spcPct val="115000"/>
              </a:lnSpc>
              <a:spcBef>
                <a:spcPts val="1500"/>
              </a:spcBef>
              <a:spcAft>
                <a:spcPts val="0"/>
              </a:spcAft>
              <a:buSzPts val="1400"/>
              <a:buChar char="○"/>
              <a:defRPr/>
            </a:lvl8pPr>
            <a:lvl9pPr indent="-317500" lvl="8" marL="4114800" rtl="0">
              <a:lnSpc>
                <a:spcPct val="115000"/>
              </a:lnSpc>
              <a:spcBef>
                <a:spcPts val="1500"/>
              </a:spcBef>
              <a:spcAft>
                <a:spcPts val="1500"/>
              </a:spcAft>
              <a:buSzPts val="1400"/>
              <a:buChar char="■"/>
              <a:defRPr/>
            </a:lvl9pPr>
          </a:lstStyle>
          <a:p/>
        </p:txBody>
      </p:sp>
      <p:sp>
        <p:nvSpPr>
          <p:cNvPr id="235" name="Google Shape;235;p35"/>
          <p:cNvSpPr txBox="1"/>
          <p:nvPr>
            <p:ph type="title"/>
          </p:nvPr>
        </p:nvSpPr>
        <p:spPr>
          <a:xfrm>
            <a:off x="675206" y="1302325"/>
            <a:ext cx="2914500" cy="20238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accent1"/>
              </a:buClr>
              <a:buSzPts val="3600"/>
              <a:buNone/>
              <a:defRPr sz="3600">
                <a:solidFill>
                  <a:schemeClr val="accent1"/>
                </a:solidFill>
              </a:defRPr>
            </a:lvl1pPr>
            <a:lvl2pPr lvl="1" rtl="0">
              <a:spcBef>
                <a:spcPts val="0"/>
              </a:spcBef>
              <a:spcAft>
                <a:spcPts val="0"/>
              </a:spcAft>
              <a:buClr>
                <a:schemeClr val="accent1"/>
              </a:buClr>
              <a:buSzPts val="3600"/>
              <a:buNone/>
              <a:defRPr sz="3600">
                <a:solidFill>
                  <a:schemeClr val="accent1"/>
                </a:solidFill>
              </a:defRPr>
            </a:lvl2pPr>
            <a:lvl3pPr lvl="2" rtl="0">
              <a:spcBef>
                <a:spcPts val="0"/>
              </a:spcBef>
              <a:spcAft>
                <a:spcPts val="0"/>
              </a:spcAft>
              <a:buClr>
                <a:schemeClr val="accent1"/>
              </a:buClr>
              <a:buSzPts val="3600"/>
              <a:buNone/>
              <a:defRPr sz="3600">
                <a:solidFill>
                  <a:schemeClr val="accent1"/>
                </a:solidFill>
              </a:defRPr>
            </a:lvl3pPr>
            <a:lvl4pPr lvl="3" rtl="0">
              <a:spcBef>
                <a:spcPts val="0"/>
              </a:spcBef>
              <a:spcAft>
                <a:spcPts val="0"/>
              </a:spcAft>
              <a:buClr>
                <a:schemeClr val="accent1"/>
              </a:buClr>
              <a:buSzPts val="3600"/>
              <a:buNone/>
              <a:defRPr sz="3600">
                <a:solidFill>
                  <a:schemeClr val="accent1"/>
                </a:solidFill>
              </a:defRPr>
            </a:lvl4pPr>
            <a:lvl5pPr lvl="4" rtl="0">
              <a:spcBef>
                <a:spcPts val="0"/>
              </a:spcBef>
              <a:spcAft>
                <a:spcPts val="0"/>
              </a:spcAft>
              <a:buClr>
                <a:schemeClr val="accent1"/>
              </a:buClr>
              <a:buSzPts val="3600"/>
              <a:buNone/>
              <a:defRPr sz="3600">
                <a:solidFill>
                  <a:schemeClr val="accent1"/>
                </a:solidFill>
              </a:defRPr>
            </a:lvl5pPr>
            <a:lvl6pPr lvl="5" rtl="0">
              <a:spcBef>
                <a:spcPts val="0"/>
              </a:spcBef>
              <a:spcAft>
                <a:spcPts val="0"/>
              </a:spcAft>
              <a:buClr>
                <a:schemeClr val="accent1"/>
              </a:buClr>
              <a:buSzPts val="3600"/>
              <a:buNone/>
              <a:defRPr sz="3600">
                <a:solidFill>
                  <a:schemeClr val="accent1"/>
                </a:solidFill>
              </a:defRPr>
            </a:lvl6pPr>
            <a:lvl7pPr lvl="6" rtl="0">
              <a:spcBef>
                <a:spcPts val="0"/>
              </a:spcBef>
              <a:spcAft>
                <a:spcPts val="0"/>
              </a:spcAft>
              <a:buClr>
                <a:schemeClr val="accent1"/>
              </a:buClr>
              <a:buSzPts val="3600"/>
              <a:buNone/>
              <a:defRPr sz="3600">
                <a:solidFill>
                  <a:schemeClr val="accent1"/>
                </a:solidFill>
              </a:defRPr>
            </a:lvl7pPr>
            <a:lvl8pPr lvl="7" rtl="0">
              <a:spcBef>
                <a:spcPts val="0"/>
              </a:spcBef>
              <a:spcAft>
                <a:spcPts val="0"/>
              </a:spcAft>
              <a:buClr>
                <a:schemeClr val="accent1"/>
              </a:buClr>
              <a:buSzPts val="3600"/>
              <a:buNone/>
              <a:defRPr sz="3600">
                <a:solidFill>
                  <a:schemeClr val="accent1"/>
                </a:solidFill>
              </a:defRPr>
            </a:lvl8pPr>
            <a:lvl9pPr lvl="8" rtl="0">
              <a:spcBef>
                <a:spcPts val="0"/>
              </a:spcBef>
              <a:spcAft>
                <a:spcPts val="0"/>
              </a:spcAft>
              <a:buClr>
                <a:schemeClr val="accent1"/>
              </a:buClr>
              <a:buSzPts val="3600"/>
              <a:buNone/>
              <a:defRPr sz="3600">
                <a:solidFill>
                  <a:schemeClr val="accent1"/>
                </a:solidFill>
              </a:defRPr>
            </a:lvl9pPr>
          </a:lstStyle>
          <a:p/>
        </p:txBody>
      </p:sp>
    </p:spTree>
  </p:cSld>
  <p:clrMapOvr>
    <a:masterClrMapping/>
  </p:clrMapOvr>
</p:sldLayout>
</file>

<file path=ppt/slideLayouts/slideLayout3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hree chevrons">
  <p:cSld name="CUSTOM_4_20">
    <p:spTree>
      <p:nvGrpSpPr>
        <p:cNvPr id="4040" name="Shape 4040"/>
        <p:cNvGrpSpPr/>
        <p:nvPr/>
      </p:nvGrpSpPr>
      <p:grpSpPr>
        <a:xfrm>
          <a:off x="0" y="0"/>
          <a:ext cx="0" cy="0"/>
          <a:chOff x="0" y="0"/>
          <a:chExt cx="0" cy="0"/>
        </a:xfrm>
      </p:grpSpPr>
      <p:sp>
        <p:nvSpPr>
          <p:cNvPr id="4041" name="Google Shape;4041;p347"/>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p:txBody>
      </p:sp>
      <p:sp>
        <p:nvSpPr>
          <p:cNvPr id="4042" name="Google Shape;4042;p347"/>
          <p:cNvSpPr txBox="1"/>
          <p:nvPr>
            <p:ph type="title"/>
          </p:nvPr>
        </p:nvSpPr>
        <p:spPr>
          <a:xfrm>
            <a:off x="663788" y="65381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cxnSp>
        <p:nvCxnSpPr>
          <p:cNvPr id="4043" name="Google Shape;4043;p347"/>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4044" name="Google Shape;4044;p347"/>
          <p:cNvCxnSpPr/>
          <p:nvPr/>
        </p:nvCxnSpPr>
        <p:spPr>
          <a:xfrm rot="10800000">
            <a:off x="335825" y="4801200"/>
            <a:ext cx="0" cy="342300"/>
          </a:xfrm>
          <a:prstGeom prst="straightConnector1">
            <a:avLst/>
          </a:prstGeom>
          <a:noFill/>
          <a:ln cap="flat" cmpd="sng" w="9525">
            <a:solidFill>
              <a:schemeClr val="accent1"/>
            </a:solidFill>
            <a:prstDash val="solid"/>
            <a:round/>
            <a:headEnd len="med" w="med" type="none"/>
            <a:tailEnd len="med" w="med" type="none"/>
          </a:ln>
        </p:spPr>
      </p:cxnSp>
      <p:sp>
        <p:nvSpPr>
          <p:cNvPr id="4045" name="Google Shape;4045;p347"/>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4046" name="Google Shape;4046;p347"/>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4047" name="Google Shape;4047;p347"/>
          <p:cNvSpPr txBox="1"/>
          <p:nvPr>
            <p:ph idx="2" type="subTitle"/>
          </p:nvPr>
        </p:nvSpPr>
        <p:spPr>
          <a:xfrm>
            <a:off x="663844" y="1068713"/>
            <a:ext cx="7816500" cy="5292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
        <p:nvSpPr>
          <p:cNvPr id="4048" name="Google Shape;4048;p347"/>
          <p:cNvSpPr txBox="1"/>
          <p:nvPr>
            <p:ph idx="3" type="subTitle"/>
          </p:nvPr>
        </p:nvSpPr>
        <p:spPr>
          <a:xfrm>
            <a:off x="663788" y="4627163"/>
            <a:ext cx="6001800" cy="4200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
        <p:nvSpPr>
          <p:cNvPr id="4049" name="Google Shape;4049;p347"/>
          <p:cNvSpPr/>
          <p:nvPr/>
        </p:nvSpPr>
        <p:spPr>
          <a:xfrm>
            <a:off x="2926125" y="1855228"/>
            <a:ext cx="3291900" cy="2026800"/>
          </a:xfrm>
          <a:prstGeom prst="chevron">
            <a:avLst>
              <a:gd fmla="val 27319" name="adj"/>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050" name="Google Shape;4050;p347"/>
          <p:cNvSpPr/>
          <p:nvPr/>
        </p:nvSpPr>
        <p:spPr>
          <a:xfrm>
            <a:off x="5852250" y="1855238"/>
            <a:ext cx="3291900" cy="2026800"/>
          </a:xfrm>
          <a:prstGeom prst="chevron">
            <a:avLst>
              <a:gd fmla="val 27319" name="adj"/>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4051" name="Google Shape;4051;p347"/>
          <p:cNvSpPr/>
          <p:nvPr/>
        </p:nvSpPr>
        <p:spPr>
          <a:xfrm>
            <a:off x="0" y="1855238"/>
            <a:ext cx="3291900" cy="2026800"/>
          </a:xfrm>
          <a:prstGeom prst="chevron">
            <a:avLst>
              <a:gd fmla="val 27319" name="adj"/>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4052" name="Google Shape;4052;p347"/>
          <p:cNvSpPr/>
          <p:nvPr/>
        </p:nvSpPr>
        <p:spPr>
          <a:xfrm>
            <a:off x="0" y="1855228"/>
            <a:ext cx="840300" cy="20268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053" name="Google Shape;4053;p347"/>
          <p:cNvSpPr/>
          <p:nvPr/>
        </p:nvSpPr>
        <p:spPr>
          <a:xfrm>
            <a:off x="8303625" y="1855228"/>
            <a:ext cx="840300" cy="20268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054" name="Google Shape;4054;p347"/>
          <p:cNvSpPr txBox="1"/>
          <p:nvPr>
            <p:ph idx="4" type="subTitle"/>
          </p:nvPr>
        </p:nvSpPr>
        <p:spPr>
          <a:xfrm>
            <a:off x="2926125" y="1855238"/>
            <a:ext cx="3291900" cy="2026800"/>
          </a:xfrm>
          <a:prstGeom prst="rect">
            <a:avLst/>
          </a:prstGeom>
        </p:spPr>
        <p:txBody>
          <a:bodyPr anchorCtr="0" anchor="ctr" bIns="0" lIns="822950" spcFirstLastPara="1" rIns="342900" wrap="square" tIns="68575">
            <a:noAutofit/>
          </a:bodyPr>
          <a:lstStyle>
            <a:lvl1pPr lvl="0" rtl="0">
              <a:lnSpc>
                <a:spcPct val="115000"/>
              </a:lnSpc>
              <a:spcBef>
                <a:spcPts val="0"/>
              </a:spcBef>
              <a:spcAft>
                <a:spcPts val="0"/>
              </a:spcAft>
              <a:buNone/>
              <a:defRPr/>
            </a:lvl1pPr>
            <a:lvl2pPr lvl="1" rtl="0">
              <a:lnSpc>
                <a:spcPct val="115000"/>
              </a:lnSpc>
              <a:spcBef>
                <a:spcPts val="800"/>
              </a:spcBef>
              <a:spcAft>
                <a:spcPts val="0"/>
              </a:spcAft>
              <a:buNone/>
              <a:defRPr/>
            </a:lvl2pPr>
            <a:lvl3pPr lvl="2" rtl="0">
              <a:lnSpc>
                <a:spcPct val="115000"/>
              </a:lnSpc>
              <a:spcBef>
                <a:spcPts val="800"/>
              </a:spcBef>
              <a:spcAft>
                <a:spcPts val="0"/>
              </a:spcAft>
              <a:buNone/>
              <a:defRPr/>
            </a:lvl3pPr>
            <a:lvl4pPr lvl="3" rtl="0">
              <a:lnSpc>
                <a:spcPct val="115000"/>
              </a:lnSpc>
              <a:spcBef>
                <a:spcPts val="800"/>
              </a:spcBef>
              <a:spcAft>
                <a:spcPts val="0"/>
              </a:spcAft>
              <a:buNone/>
              <a:defRPr/>
            </a:lvl4pPr>
            <a:lvl5pPr lvl="4" rtl="0">
              <a:lnSpc>
                <a:spcPct val="115000"/>
              </a:lnSpc>
              <a:spcBef>
                <a:spcPts val="800"/>
              </a:spcBef>
              <a:spcAft>
                <a:spcPts val="0"/>
              </a:spcAft>
              <a:buNone/>
              <a:defRPr/>
            </a:lvl5pPr>
            <a:lvl6pPr lvl="5" rtl="0">
              <a:lnSpc>
                <a:spcPct val="115000"/>
              </a:lnSpc>
              <a:spcBef>
                <a:spcPts val="800"/>
              </a:spcBef>
              <a:spcAft>
                <a:spcPts val="0"/>
              </a:spcAft>
              <a:buNone/>
              <a:defRPr/>
            </a:lvl6pPr>
            <a:lvl7pPr lvl="6" rtl="0">
              <a:lnSpc>
                <a:spcPct val="115000"/>
              </a:lnSpc>
              <a:spcBef>
                <a:spcPts val="800"/>
              </a:spcBef>
              <a:spcAft>
                <a:spcPts val="0"/>
              </a:spcAft>
              <a:buNone/>
              <a:defRPr/>
            </a:lvl7pPr>
            <a:lvl8pPr lvl="7" rtl="0">
              <a:lnSpc>
                <a:spcPct val="115000"/>
              </a:lnSpc>
              <a:spcBef>
                <a:spcPts val="800"/>
              </a:spcBef>
              <a:spcAft>
                <a:spcPts val="0"/>
              </a:spcAft>
              <a:buNone/>
              <a:defRPr/>
            </a:lvl8pPr>
            <a:lvl9pPr lvl="8" rtl="0">
              <a:lnSpc>
                <a:spcPct val="115000"/>
              </a:lnSpc>
              <a:spcBef>
                <a:spcPts val="800"/>
              </a:spcBef>
              <a:spcAft>
                <a:spcPts val="800"/>
              </a:spcAft>
              <a:buNone/>
              <a:defRPr/>
            </a:lvl9pPr>
          </a:lstStyle>
          <a:p/>
        </p:txBody>
      </p:sp>
      <p:sp>
        <p:nvSpPr>
          <p:cNvPr id="4055" name="Google Shape;4055;p347"/>
          <p:cNvSpPr txBox="1"/>
          <p:nvPr>
            <p:ph idx="5" type="subTitle"/>
          </p:nvPr>
        </p:nvSpPr>
        <p:spPr>
          <a:xfrm>
            <a:off x="0" y="1855238"/>
            <a:ext cx="3291900" cy="2026800"/>
          </a:xfrm>
          <a:prstGeom prst="rect">
            <a:avLst/>
          </a:prstGeom>
        </p:spPr>
        <p:txBody>
          <a:bodyPr anchorCtr="0" anchor="ctr" bIns="0" lIns="651500" spcFirstLastPara="1" rIns="548625" wrap="square" tIns="68575">
            <a:noAutofit/>
          </a:bodyPr>
          <a:lstStyle>
            <a:lvl1pPr lvl="0" rtl="0">
              <a:lnSpc>
                <a:spcPct val="115000"/>
              </a:lnSpc>
              <a:spcBef>
                <a:spcPts val="0"/>
              </a:spcBef>
              <a:spcAft>
                <a:spcPts val="0"/>
              </a:spcAft>
              <a:buNone/>
              <a:defRPr/>
            </a:lvl1pPr>
            <a:lvl2pPr lvl="1" rtl="0">
              <a:lnSpc>
                <a:spcPct val="115000"/>
              </a:lnSpc>
              <a:spcBef>
                <a:spcPts val="800"/>
              </a:spcBef>
              <a:spcAft>
                <a:spcPts val="0"/>
              </a:spcAft>
              <a:buNone/>
              <a:defRPr/>
            </a:lvl2pPr>
            <a:lvl3pPr lvl="2" rtl="0">
              <a:lnSpc>
                <a:spcPct val="115000"/>
              </a:lnSpc>
              <a:spcBef>
                <a:spcPts val="800"/>
              </a:spcBef>
              <a:spcAft>
                <a:spcPts val="0"/>
              </a:spcAft>
              <a:buNone/>
              <a:defRPr/>
            </a:lvl3pPr>
            <a:lvl4pPr lvl="3" rtl="0">
              <a:lnSpc>
                <a:spcPct val="115000"/>
              </a:lnSpc>
              <a:spcBef>
                <a:spcPts val="800"/>
              </a:spcBef>
              <a:spcAft>
                <a:spcPts val="0"/>
              </a:spcAft>
              <a:buNone/>
              <a:defRPr/>
            </a:lvl4pPr>
            <a:lvl5pPr lvl="4" rtl="0">
              <a:lnSpc>
                <a:spcPct val="115000"/>
              </a:lnSpc>
              <a:spcBef>
                <a:spcPts val="800"/>
              </a:spcBef>
              <a:spcAft>
                <a:spcPts val="0"/>
              </a:spcAft>
              <a:buNone/>
              <a:defRPr/>
            </a:lvl5pPr>
            <a:lvl6pPr lvl="5" rtl="0">
              <a:lnSpc>
                <a:spcPct val="115000"/>
              </a:lnSpc>
              <a:spcBef>
                <a:spcPts val="800"/>
              </a:spcBef>
              <a:spcAft>
                <a:spcPts val="0"/>
              </a:spcAft>
              <a:buNone/>
              <a:defRPr/>
            </a:lvl6pPr>
            <a:lvl7pPr lvl="6" rtl="0">
              <a:lnSpc>
                <a:spcPct val="115000"/>
              </a:lnSpc>
              <a:spcBef>
                <a:spcPts val="800"/>
              </a:spcBef>
              <a:spcAft>
                <a:spcPts val="0"/>
              </a:spcAft>
              <a:buNone/>
              <a:defRPr/>
            </a:lvl7pPr>
            <a:lvl8pPr lvl="7" rtl="0">
              <a:lnSpc>
                <a:spcPct val="115000"/>
              </a:lnSpc>
              <a:spcBef>
                <a:spcPts val="800"/>
              </a:spcBef>
              <a:spcAft>
                <a:spcPts val="0"/>
              </a:spcAft>
              <a:buNone/>
              <a:defRPr/>
            </a:lvl8pPr>
            <a:lvl9pPr lvl="8" rtl="0">
              <a:lnSpc>
                <a:spcPct val="115000"/>
              </a:lnSpc>
              <a:spcBef>
                <a:spcPts val="800"/>
              </a:spcBef>
              <a:spcAft>
                <a:spcPts val="800"/>
              </a:spcAft>
              <a:buNone/>
              <a:defRPr/>
            </a:lvl9pPr>
          </a:lstStyle>
          <a:p/>
        </p:txBody>
      </p:sp>
      <p:sp>
        <p:nvSpPr>
          <p:cNvPr id="4056" name="Google Shape;4056;p347"/>
          <p:cNvSpPr txBox="1"/>
          <p:nvPr>
            <p:ph idx="6" type="subTitle"/>
          </p:nvPr>
        </p:nvSpPr>
        <p:spPr>
          <a:xfrm>
            <a:off x="5852250" y="1855238"/>
            <a:ext cx="3291900" cy="2026800"/>
          </a:xfrm>
          <a:prstGeom prst="rect">
            <a:avLst/>
          </a:prstGeom>
        </p:spPr>
        <p:txBody>
          <a:bodyPr anchorCtr="0" anchor="ctr" bIns="0" lIns="822950" spcFirstLastPara="1" rIns="342900" wrap="square" tIns="68575">
            <a:noAutofit/>
          </a:bodyPr>
          <a:lstStyle>
            <a:lvl1pPr lvl="0" rtl="0">
              <a:lnSpc>
                <a:spcPct val="115000"/>
              </a:lnSpc>
              <a:spcBef>
                <a:spcPts val="0"/>
              </a:spcBef>
              <a:spcAft>
                <a:spcPts val="0"/>
              </a:spcAft>
              <a:buNone/>
              <a:defRPr/>
            </a:lvl1pPr>
            <a:lvl2pPr lvl="1" rtl="0">
              <a:lnSpc>
                <a:spcPct val="115000"/>
              </a:lnSpc>
              <a:spcBef>
                <a:spcPts val="800"/>
              </a:spcBef>
              <a:spcAft>
                <a:spcPts val="0"/>
              </a:spcAft>
              <a:buNone/>
              <a:defRPr/>
            </a:lvl2pPr>
            <a:lvl3pPr lvl="2" rtl="0">
              <a:lnSpc>
                <a:spcPct val="115000"/>
              </a:lnSpc>
              <a:spcBef>
                <a:spcPts val="800"/>
              </a:spcBef>
              <a:spcAft>
                <a:spcPts val="0"/>
              </a:spcAft>
              <a:buNone/>
              <a:defRPr/>
            </a:lvl3pPr>
            <a:lvl4pPr lvl="3" rtl="0">
              <a:lnSpc>
                <a:spcPct val="115000"/>
              </a:lnSpc>
              <a:spcBef>
                <a:spcPts val="800"/>
              </a:spcBef>
              <a:spcAft>
                <a:spcPts val="0"/>
              </a:spcAft>
              <a:buNone/>
              <a:defRPr/>
            </a:lvl4pPr>
            <a:lvl5pPr lvl="4" rtl="0">
              <a:lnSpc>
                <a:spcPct val="115000"/>
              </a:lnSpc>
              <a:spcBef>
                <a:spcPts val="800"/>
              </a:spcBef>
              <a:spcAft>
                <a:spcPts val="0"/>
              </a:spcAft>
              <a:buNone/>
              <a:defRPr/>
            </a:lvl5pPr>
            <a:lvl6pPr lvl="5" rtl="0">
              <a:lnSpc>
                <a:spcPct val="115000"/>
              </a:lnSpc>
              <a:spcBef>
                <a:spcPts val="800"/>
              </a:spcBef>
              <a:spcAft>
                <a:spcPts val="0"/>
              </a:spcAft>
              <a:buNone/>
              <a:defRPr/>
            </a:lvl6pPr>
            <a:lvl7pPr lvl="6" rtl="0">
              <a:lnSpc>
                <a:spcPct val="115000"/>
              </a:lnSpc>
              <a:spcBef>
                <a:spcPts val="800"/>
              </a:spcBef>
              <a:spcAft>
                <a:spcPts val="0"/>
              </a:spcAft>
              <a:buNone/>
              <a:defRPr/>
            </a:lvl7pPr>
            <a:lvl8pPr lvl="7" rtl="0">
              <a:lnSpc>
                <a:spcPct val="115000"/>
              </a:lnSpc>
              <a:spcBef>
                <a:spcPts val="800"/>
              </a:spcBef>
              <a:spcAft>
                <a:spcPts val="0"/>
              </a:spcAft>
              <a:buNone/>
              <a:defRPr/>
            </a:lvl8pPr>
            <a:lvl9pPr lvl="8" rtl="0">
              <a:lnSpc>
                <a:spcPct val="115000"/>
              </a:lnSpc>
              <a:spcBef>
                <a:spcPts val="800"/>
              </a:spcBef>
              <a:spcAft>
                <a:spcPts val="800"/>
              </a:spcAft>
              <a:buNone/>
              <a:defRPr/>
            </a:lvl9pPr>
          </a:lstStyle>
          <a:p/>
        </p:txBody>
      </p:sp>
    </p:spTree>
  </p:cSld>
  <p:clrMapOvr>
    <a:masterClrMapping/>
  </p:clrMapOvr>
</p:sldLayout>
</file>

<file path=ppt/slideLayouts/slideLayout3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wo chevrons">
  <p:cSld name="CUSTOM_4_20_1">
    <p:spTree>
      <p:nvGrpSpPr>
        <p:cNvPr id="4057" name="Shape 4057"/>
        <p:cNvGrpSpPr/>
        <p:nvPr/>
      </p:nvGrpSpPr>
      <p:grpSpPr>
        <a:xfrm>
          <a:off x="0" y="0"/>
          <a:ext cx="0" cy="0"/>
          <a:chOff x="0" y="0"/>
          <a:chExt cx="0" cy="0"/>
        </a:xfrm>
      </p:grpSpPr>
      <p:sp>
        <p:nvSpPr>
          <p:cNvPr id="4058" name="Google Shape;4058;p348"/>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p:txBody>
      </p:sp>
      <p:sp>
        <p:nvSpPr>
          <p:cNvPr id="4059" name="Google Shape;4059;p348"/>
          <p:cNvSpPr txBox="1"/>
          <p:nvPr>
            <p:ph type="title"/>
          </p:nvPr>
        </p:nvSpPr>
        <p:spPr>
          <a:xfrm>
            <a:off x="663788" y="65381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cxnSp>
        <p:nvCxnSpPr>
          <p:cNvPr id="4060" name="Google Shape;4060;p348"/>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4061" name="Google Shape;4061;p348"/>
          <p:cNvCxnSpPr/>
          <p:nvPr/>
        </p:nvCxnSpPr>
        <p:spPr>
          <a:xfrm rot="10800000">
            <a:off x="335825" y="4801200"/>
            <a:ext cx="0" cy="342300"/>
          </a:xfrm>
          <a:prstGeom prst="straightConnector1">
            <a:avLst/>
          </a:prstGeom>
          <a:noFill/>
          <a:ln cap="flat" cmpd="sng" w="9525">
            <a:solidFill>
              <a:schemeClr val="accent1"/>
            </a:solidFill>
            <a:prstDash val="solid"/>
            <a:round/>
            <a:headEnd len="med" w="med" type="none"/>
            <a:tailEnd len="med" w="med" type="none"/>
          </a:ln>
        </p:spPr>
      </p:cxnSp>
      <p:sp>
        <p:nvSpPr>
          <p:cNvPr id="4062" name="Google Shape;4062;p348"/>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4063" name="Google Shape;4063;p348"/>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4064" name="Google Shape;4064;p348"/>
          <p:cNvSpPr txBox="1"/>
          <p:nvPr>
            <p:ph idx="2" type="subTitle"/>
          </p:nvPr>
        </p:nvSpPr>
        <p:spPr>
          <a:xfrm>
            <a:off x="663844" y="1068713"/>
            <a:ext cx="7816500" cy="5292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
        <p:nvSpPr>
          <p:cNvPr id="4065" name="Google Shape;4065;p348"/>
          <p:cNvSpPr txBox="1"/>
          <p:nvPr>
            <p:ph idx="3" type="subTitle"/>
          </p:nvPr>
        </p:nvSpPr>
        <p:spPr>
          <a:xfrm>
            <a:off x="663788" y="4627163"/>
            <a:ext cx="6001800" cy="4200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
        <p:nvSpPr>
          <p:cNvPr id="4066" name="Google Shape;4066;p348"/>
          <p:cNvSpPr/>
          <p:nvPr/>
        </p:nvSpPr>
        <p:spPr>
          <a:xfrm>
            <a:off x="0" y="1855228"/>
            <a:ext cx="840300" cy="20268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067" name="Google Shape;4067;p348"/>
          <p:cNvSpPr/>
          <p:nvPr/>
        </p:nvSpPr>
        <p:spPr>
          <a:xfrm>
            <a:off x="8303625" y="1855228"/>
            <a:ext cx="840300" cy="20268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068" name="Google Shape;4068;p348"/>
          <p:cNvSpPr/>
          <p:nvPr/>
        </p:nvSpPr>
        <p:spPr>
          <a:xfrm>
            <a:off x="4397850" y="1855238"/>
            <a:ext cx="4746300" cy="2026800"/>
          </a:xfrm>
          <a:prstGeom prst="chevron">
            <a:avLst>
              <a:gd fmla="val 27319" name="adj"/>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4069" name="Google Shape;4069;p348"/>
          <p:cNvSpPr/>
          <p:nvPr/>
        </p:nvSpPr>
        <p:spPr>
          <a:xfrm>
            <a:off x="0" y="1855238"/>
            <a:ext cx="4746300" cy="2026800"/>
          </a:xfrm>
          <a:prstGeom prst="chevron">
            <a:avLst>
              <a:gd fmla="val 27319" name="adj"/>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4070" name="Google Shape;4070;p348"/>
          <p:cNvSpPr txBox="1"/>
          <p:nvPr>
            <p:ph idx="4" type="subTitle"/>
          </p:nvPr>
        </p:nvSpPr>
        <p:spPr>
          <a:xfrm>
            <a:off x="0" y="1855238"/>
            <a:ext cx="4746300" cy="2026800"/>
          </a:xfrm>
          <a:prstGeom prst="rect">
            <a:avLst/>
          </a:prstGeom>
        </p:spPr>
        <p:txBody>
          <a:bodyPr anchorCtr="0" anchor="ctr" bIns="0" lIns="651500" spcFirstLastPara="1" rIns="685800" wrap="square" tIns="68575">
            <a:noAutofit/>
          </a:bodyPr>
          <a:lstStyle>
            <a:lvl1pPr lvl="0" rtl="0">
              <a:lnSpc>
                <a:spcPct val="115000"/>
              </a:lnSpc>
              <a:spcBef>
                <a:spcPts val="0"/>
              </a:spcBef>
              <a:spcAft>
                <a:spcPts val="0"/>
              </a:spcAft>
              <a:buNone/>
              <a:defRPr/>
            </a:lvl1pPr>
            <a:lvl2pPr lvl="1" rtl="0">
              <a:lnSpc>
                <a:spcPct val="115000"/>
              </a:lnSpc>
              <a:spcBef>
                <a:spcPts val="800"/>
              </a:spcBef>
              <a:spcAft>
                <a:spcPts val="0"/>
              </a:spcAft>
              <a:buNone/>
              <a:defRPr/>
            </a:lvl2pPr>
            <a:lvl3pPr lvl="2" rtl="0">
              <a:lnSpc>
                <a:spcPct val="115000"/>
              </a:lnSpc>
              <a:spcBef>
                <a:spcPts val="800"/>
              </a:spcBef>
              <a:spcAft>
                <a:spcPts val="0"/>
              </a:spcAft>
              <a:buNone/>
              <a:defRPr/>
            </a:lvl3pPr>
            <a:lvl4pPr lvl="3" rtl="0">
              <a:lnSpc>
                <a:spcPct val="115000"/>
              </a:lnSpc>
              <a:spcBef>
                <a:spcPts val="800"/>
              </a:spcBef>
              <a:spcAft>
                <a:spcPts val="0"/>
              </a:spcAft>
              <a:buNone/>
              <a:defRPr/>
            </a:lvl4pPr>
            <a:lvl5pPr lvl="4" rtl="0">
              <a:lnSpc>
                <a:spcPct val="115000"/>
              </a:lnSpc>
              <a:spcBef>
                <a:spcPts val="800"/>
              </a:spcBef>
              <a:spcAft>
                <a:spcPts val="0"/>
              </a:spcAft>
              <a:buNone/>
              <a:defRPr/>
            </a:lvl5pPr>
            <a:lvl6pPr lvl="5" rtl="0">
              <a:lnSpc>
                <a:spcPct val="115000"/>
              </a:lnSpc>
              <a:spcBef>
                <a:spcPts val="800"/>
              </a:spcBef>
              <a:spcAft>
                <a:spcPts val="0"/>
              </a:spcAft>
              <a:buNone/>
              <a:defRPr/>
            </a:lvl6pPr>
            <a:lvl7pPr lvl="6" rtl="0">
              <a:lnSpc>
                <a:spcPct val="115000"/>
              </a:lnSpc>
              <a:spcBef>
                <a:spcPts val="800"/>
              </a:spcBef>
              <a:spcAft>
                <a:spcPts val="0"/>
              </a:spcAft>
              <a:buNone/>
              <a:defRPr/>
            </a:lvl7pPr>
            <a:lvl8pPr lvl="7" rtl="0">
              <a:lnSpc>
                <a:spcPct val="115000"/>
              </a:lnSpc>
              <a:spcBef>
                <a:spcPts val="800"/>
              </a:spcBef>
              <a:spcAft>
                <a:spcPts val="0"/>
              </a:spcAft>
              <a:buNone/>
              <a:defRPr/>
            </a:lvl8pPr>
            <a:lvl9pPr lvl="8" rtl="0">
              <a:lnSpc>
                <a:spcPct val="115000"/>
              </a:lnSpc>
              <a:spcBef>
                <a:spcPts val="800"/>
              </a:spcBef>
              <a:spcAft>
                <a:spcPts val="800"/>
              </a:spcAft>
              <a:buNone/>
              <a:defRPr/>
            </a:lvl9pPr>
          </a:lstStyle>
          <a:p/>
        </p:txBody>
      </p:sp>
      <p:sp>
        <p:nvSpPr>
          <p:cNvPr id="4071" name="Google Shape;4071;p348"/>
          <p:cNvSpPr txBox="1"/>
          <p:nvPr>
            <p:ph idx="5" type="subTitle"/>
          </p:nvPr>
        </p:nvSpPr>
        <p:spPr>
          <a:xfrm>
            <a:off x="4397850" y="1855238"/>
            <a:ext cx="4746300" cy="2026800"/>
          </a:xfrm>
          <a:prstGeom prst="rect">
            <a:avLst/>
          </a:prstGeom>
        </p:spPr>
        <p:txBody>
          <a:bodyPr anchorCtr="0" anchor="ctr" bIns="0" lIns="891525" spcFirstLastPara="1" rIns="685800" wrap="square" tIns="68575">
            <a:noAutofit/>
          </a:bodyPr>
          <a:lstStyle>
            <a:lvl1pPr lvl="0" rtl="0">
              <a:lnSpc>
                <a:spcPct val="115000"/>
              </a:lnSpc>
              <a:spcBef>
                <a:spcPts val="0"/>
              </a:spcBef>
              <a:spcAft>
                <a:spcPts val="0"/>
              </a:spcAft>
              <a:buNone/>
              <a:defRPr/>
            </a:lvl1pPr>
            <a:lvl2pPr lvl="1" rtl="0">
              <a:lnSpc>
                <a:spcPct val="115000"/>
              </a:lnSpc>
              <a:spcBef>
                <a:spcPts val="800"/>
              </a:spcBef>
              <a:spcAft>
                <a:spcPts val="0"/>
              </a:spcAft>
              <a:buNone/>
              <a:defRPr/>
            </a:lvl2pPr>
            <a:lvl3pPr lvl="2" rtl="0">
              <a:lnSpc>
                <a:spcPct val="115000"/>
              </a:lnSpc>
              <a:spcBef>
                <a:spcPts val="800"/>
              </a:spcBef>
              <a:spcAft>
                <a:spcPts val="0"/>
              </a:spcAft>
              <a:buNone/>
              <a:defRPr/>
            </a:lvl3pPr>
            <a:lvl4pPr lvl="3" rtl="0">
              <a:lnSpc>
                <a:spcPct val="115000"/>
              </a:lnSpc>
              <a:spcBef>
                <a:spcPts val="800"/>
              </a:spcBef>
              <a:spcAft>
                <a:spcPts val="0"/>
              </a:spcAft>
              <a:buNone/>
              <a:defRPr/>
            </a:lvl4pPr>
            <a:lvl5pPr lvl="4" rtl="0">
              <a:lnSpc>
                <a:spcPct val="115000"/>
              </a:lnSpc>
              <a:spcBef>
                <a:spcPts val="800"/>
              </a:spcBef>
              <a:spcAft>
                <a:spcPts val="0"/>
              </a:spcAft>
              <a:buNone/>
              <a:defRPr/>
            </a:lvl5pPr>
            <a:lvl6pPr lvl="5" rtl="0">
              <a:lnSpc>
                <a:spcPct val="115000"/>
              </a:lnSpc>
              <a:spcBef>
                <a:spcPts val="800"/>
              </a:spcBef>
              <a:spcAft>
                <a:spcPts val="0"/>
              </a:spcAft>
              <a:buNone/>
              <a:defRPr/>
            </a:lvl6pPr>
            <a:lvl7pPr lvl="6" rtl="0">
              <a:lnSpc>
                <a:spcPct val="115000"/>
              </a:lnSpc>
              <a:spcBef>
                <a:spcPts val="800"/>
              </a:spcBef>
              <a:spcAft>
                <a:spcPts val="0"/>
              </a:spcAft>
              <a:buNone/>
              <a:defRPr/>
            </a:lvl7pPr>
            <a:lvl8pPr lvl="7" rtl="0">
              <a:lnSpc>
                <a:spcPct val="115000"/>
              </a:lnSpc>
              <a:spcBef>
                <a:spcPts val="800"/>
              </a:spcBef>
              <a:spcAft>
                <a:spcPts val="0"/>
              </a:spcAft>
              <a:buNone/>
              <a:defRPr/>
            </a:lvl8pPr>
            <a:lvl9pPr lvl="8" rtl="0">
              <a:lnSpc>
                <a:spcPct val="115000"/>
              </a:lnSpc>
              <a:spcBef>
                <a:spcPts val="800"/>
              </a:spcBef>
              <a:spcAft>
                <a:spcPts val="800"/>
              </a:spcAft>
              <a:buNone/>
              <a:defRPr/>
            </a:lvl9pPr>
          </a:lstStyle>
          <a:p/>
        </p:txBody>
      </p:sp>
    </p:spTree>
  </p:cSld>
  <p:clrMapOvr>
    <a:masterClrMapping/>
  </p:clrMapOvr>
</p:sldLayout>
</file>

<file path=ppt/slideLayouts/slideLayout3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hree circles">
  <p:cSld name="CUSTOM_4_19">
    <p:spTree>
      <p:nvGrpSpPr>
        <p:cNvPr id="4072" name="Shape 4072"/>
        <p:cNvGrpSpPr/>
        <p:nvPr/>
      </p:nvGrpSpPr>
      <p:grpSpPr>
        <a:xfrm>
          <a:off x="0" y="0"/>
          <a:ext cx="0" cy="0"/>
          <a:chOff x="0" y="0"/>
          <a:chExt cx="0" cy="0"/>
        </a:xfrm>
      </p:grpSpPr>
      <p:sp>
        <p:nvSpPr>
          <p:cNvPr id="4073" name="Google Shape;4073;p349"/>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p:txBody>
      </p:sp>
      <p:sp>
        <p:nvSpPr>
          <p:cNvPr id="4074" name="Google Shape;4074;p349"/>
          <p:cNvSpPr txBox="1"/>
          <p:nvPr>
            <p:ph type="title"/>
          </p:nvPr>
        </p:nvSpPr>
        <p:spPr>
          <a:xfrm>
            <a:off x="663722" y="65381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cxnSp>
        <p:nvCxnSpPr>
          <p:cNvPr id="4075" name="Google Shape;4075;p349"/>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4076" name="Google Shape;4076;p349"/>
          <p:cNvCxnSpPr/>
          <p:nvPr/>
        </p:nvCxnSpPr>
        <p:spPr>
          <a:xfrm rot="10800000">
            <a:off x="335825" y="4801200"/>
            <a:ext cx="0" cy="342300"/>
          </a:xfrm>
          <a:prstGeom prst="straightConnector1">
            <a:avLst/>
          </a:prstGeom>
          <a:noFill/>
          <a:ln cap="flat" cmpd="sng" w="9525">
            <a:solidFill>
              <a:schemeClr val="accent1"/>
            </a:solidFill>
            <a:prstDash val="solid"/>
            <a:round/>
            <a:headEnd len="med" w="med" type="none"/>
            <a:tailEnd len="med" w="med" type="none"/>
          </a:ln>
        </p:spPr>
      </p:cxnSp>
      <p:sp>
        <p:nvSpPr>
          <p:cNvPr id="4077" name="Google Shape;4077;p349"/>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4078" name="Google Shape;4078;p349"/>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4079" name="Google Shape;4079;p349"/>
          <p:cNvSpPr txBox="1"/>
          <p:nvPr>
            <p:ph idx="2" type="subTitle"/>
          </p:nvPr>
        </p:nvSpPr>
        <p:spPr>
          <a:xfrm>
            <a:off x="663778" y="1068713"/>
            <a:ext cx="7816500" cy="5292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
        <p:nvSpPr>
          <p:cNvPr id="4080" name="Google Shape;4080;p349"/>
          <p:cNvSpPr txBox="1"/>
          <p:nvPr>
            <p:ph idx="3" type="subTitle"/>
          </p:nvPr>
        </p:nvSpPr>
        <p:spPr>
          <a:xfrm>
            <a:off x="663788" y="4627163"/>
            <a:ext cx="6001800" cy="4200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pic>
        <p:nvPicPr>
          <p:cNvPr id="4081" name="Google Shape;4081;p349"/>
          <p:cNvPicPr preferRelativeResize="0"/>
          <p:nvPr/>
        </p:nvPicPr>
        <p:blipFill rotWithShape="1">
          <a:blip r:embed="rId3">
            <a:alphaModFix/>
          </a:blip>
          <a:srcRect b="504" l="0" r="0" t="504"/>
          <a:stretch/>
        </p:blipFill>
        <p:spPr>
          <a:xfrm>
            <a:off x="1065029" y="1631821"/>
            <a:ext cx="7013939" cy="2616442"/>
          </a:xfrm>
          <a:prstGeom prst="rect">
            <a:avLst/>
          </a:prstGeom>
          <a:noFill/>
          <a:ln>
            <a:noFill/>
          </a:ln>
        </p:spPr>
      </p:pic>
      <p:sp>
        <p:nvSpPr>
          <p:cNvPr id="4082" name="Google Shape;4082;p349"/>
          <p:cNvSpPr txBox="1"/>
          <p:nvPr>
            <p:ph idx="4" type="subTitle"/>
          </p:nvPr>
        </p:nvSpPr>
        <p:spPr>
          <a:xfrm>
            <a:off x="1483088" y="2170541"/>
            <a:ext cx="1757700" cy="1539000"/>
          </a:xfrm>
          <a:prstGeom prst="rect">
            <a:avLst/>
          </a:prstGeom>
        </p:spPr>
        <p:txBody>
          <a:bodyPr anchorCtr="0" anchor="ctr" bIns="68575" lIns="205725" spcFirstLastPara="1" rIns="205725" wrap="square" tIns="68575">
            <a:noAutofit/>
          </a:bodyPr>
          <a:lstStyle>
            <a:lvl1pPr lvl="0" rtl="0" algn="ctr">
              <a:lnSpc>
                <a:spcPct val="100000"/>
              </a:lnSpc>
              <a:spcBef>
                <a:spcPts val="0"/>
              </a:spcBef>
              <a:spcAft>
                <a:spcPts val="0"/>
              </a:spcAft>
              <a:buNone/>
              <a:defRPr sz="1400"/>
            </a:lvl1pPr>
            <a:lvl2pPr lvl="1" rtl="0" algn="ctr">
              <a:lnSpc>
                <a:spcPct val="100000"/>
              </a:lnSpc>
              <a:spcBef>
                <a:spcPts val="0"/>
              </a:spcBef>
              <a:spcAft>
                <a:spcPts val="0"/>
              </a:spcAft>
              <a:buNone/>
              <a:defRPr sz="1400"/>
            </a:lvl2pPr>
            <a:lvl3pPr lvl="2" rtl="0" algn="ctr">
              <a:lnSpc>
                <a:spcPct val="100000"/>
              </a:lnSpc>
              <a:spcBef>
                <a:spcPts val="0"/>
              </a:spcBef>
              <a:spcAft>
                <a:spcPts val="0"/>
              </a:spcAft>
              <a:buNone/>
              <a:defRPr sz="1400"/>
            </a:lvl3pPr>
            <a:lvl4pPr lvl="3" rtl="0" algn="ctr">
              <a:lnSpc>
                <a:spcPct val="100000"/>
              </a:lnSpc>
              <a:spcBef>
                <a:spcPts val="0"/>
              </a:spcBef>
              <a:spcAft>
                <a:spcPts val="0"/>
              </a:spcAft>
              <a:buNone/>
              <a:defRPr sz="1400"/>
            </a:lvl4pPr>
            <a:lvl5pPr lvl="4" rtl="0" algn="ctr">
              <a:lnSpc>
                <a:spcPct val="100000"/>
              </a:lnSpc>
              <a:spcBef>
                <a:spcPts val="0"/>
              </a:spcBef>
              <a:spcAft>
                <a:spcPts val="0"/>
              </a:spcAft>
              <a:buNone/>
              <a:defRPr sz="1400"/>
            </a:lvl5pPr>
            <a:lvl6pPr lvl="5" rtl="0" algn="ctr">
              <a:lnSpc>
                <a:spcPct val="100000"/>
              </a:lnSpc>
              <a:spcBef>
                <a:spcPts val="0"/>
              </a:spcBef>
              <a:spcAft>
                <a:spcPts val="0"/>
              </a:spcAft>
              <a:buNone/>
              <a:defRPr sz="1400"/>
            </a:lvl6pPr>
            <a:lvl7pPr lvl="6" rtl="0" algn="ctr">
              <a:lnSpc>
                <a:spcPct val="100000"/>
              </a:lnSpc>
              <a:spcBef>
                <a:spcPts val="0"/>
              </a:spcBef>
              <a:spcAft>
                <a:spcPts val="0"/>
              </a:spcAft>
              <a:buNone/>
              <a:defRPr sz="1400"/>
            </a:lvl7pPr>
            <a:lvl8pPr lvl="7" rtl="0" algn="ctr">
              <a:lnSpc>
                <a:spcPct val="100000"/>
              </a:lnSpc>
              <a:spcBef>
                <a:spcPts val="0"/>
              </a:spcBef>
              <a:spcAft>
                <a:spcPts val="0"/>
              </a:spcAft>
              <a:buNone/>
              <a:defRPr sz="1400"/>
            </a:lvl8pPr>
            <a:lvl9pPr lvl="8" rtl="0" algn="ctr">
              <a:lnSpc>
                <a:spcPct val="100000"/>
              </a:lnSpc>
              <a:spcBef>
                <a:spcPts val="0"/>
              </a:spcBef>
              <a:spcAft>
                <a:spcPts val="0"/>
              </a:spcAft>
              <a:buNone/>
              <a:defRPr sz="1400"/>
            </a:lvl9pPr>
          </a:lstStyle>
          <a:p/>
        </p:txBody>
      </p:sp>
      <p:sp>
        <p:nvSpPr>
          <p:cNvPr id="4083" name="Google Shape;4083;p349"/>
          <p:cNvSpPr txBox="1"/>
          <p:nvPr>
            <p:ph idx="5" type="subTitle"/>
          </p:nvPr>
        </p:nvSpPr>
        <p:spPr>
          <a:xfrm>
            <a:off x="3693150" y="2170538"/>
            <a:ext cx="1757700" cy="1539000"/>
          </a:xfrm>
          <a:prstGeom prst="rect">
            <a:avLst/>
          </a:prstGeom>
        </p:spPr>
        <p:txBody>
          <a:bodyPr anchorCtr="0" anchor="ctr" bIns="68575" lIns="205725" spcFirstLastPara="1" rIns="205725" wrap="square" tIns="68575">
            <a:noAutofit/>
          </a:bodyPr>
          <a:lstStyle>
            <a:lvl1pPr lvl="0" rtl="0" algn="ctr">
              <a:lnSpc>
                <a:spcPct val="100000"/>
              </a:lnSpc>
              <a:spcBef>
                <a:spcPts val="0"/>
              </a:spcBef>
              <a:spcAft>
                <a:spcPts val="0"/>
              </a:spcAft>
              <a:buNone/>
              <a:defRPr sz="1400"/>
            </a:lvl1pPr>
            <a:lvl2pPr lvl="1" rtl="0" algn="ctr">
              <a:lnSpc>
                <a:spcPct val="100000"/>
              </a:lnSpc>
              <a:spcBef>
                <a:spcPts val="0"/>
              </a:spcBef>
              <a:spcAft>
                <a:spcPts val="0"/>
              </a:spcAft>
              <a:buNone/>
              <a:defRPr sz="1400"/>
            </a:lvl2pPr>
            <a:lvl3pPr lvl="2" rtl="0" algn="ctr">
              <a:lnSpc>
                <a:spcPct val="100000"/>
              </a:lnSpc>
              <a:spcBef>
                <a:spcPts val="0"/>
              </a:spcBef>
              <a:spcAft>
                <a:spcPts val="0"/>
              </a:spcAft>
              <a:buNone/>
              <a:defRPr sz="1400"/>
            </a:lvl3pPr>
            <a:lvl4pPr lvl="3" rtl="0" algn="ctr">
              <a:lnSpc>
                <a:spcPct val="100000"/>
              </a:lnSpc>
              <a:spcBef>
                <a:spcPts val="0"/>
              </a:spcBef>
              <a:spcAft>
                <a:spcPts val="0"/>
              </a:spcAft>
              <a:buNone/>
              <a:defRPr sz="1400"/>
            </a:lvl4pPr>
            <a:lvl5pPr lvl="4" rtl="0" algn="ctr">
              <a:lnSpc>
                <a:spcPct val="100000"/>
              </a:lnSpc>
              <a:spcBef>
                <a:spcPts val="0"/>
              </a:spcBef>
              <a:spcAft>
                <a:spcPts val="0"/>
              </a:spcAft>
              <a:buNone/>
              <a:defRPr sz="1400"/>
            </a:lvl5pPr>
            <a:lvl6pPr lvl="5" rtl="0" algn="ctr">
              <a:lnSpc>
                <a:spcPct val="100000"/>
              </a:lnSpc>
              <a:spcBef>
                <a:spcPts val="0"/>
              </a:spcBef>
              <a:spcAft>
                <a:spcPts val="0"/>
              </a:spcAft>
              <a:buNone/>
              <a:defRPr sz="1400"/>
            </a:lvl6pPr>
            <a:lvl7pPr lvl="6" rtl="0" algn="ctr">
              <a:lnSpc>
                <a:spcPct val="100000"/>
              </a:lnSpc>
              <a:spcBef>
                <a:spcPts val="0"/>
              </a:spcBef>
              <a:spcAft>
                <a:spcPts val="0"/>
              </a:spcAft>
              <a:buNone/>
              <a:defRPr sz="1400"/>
            </a:lvl7pPr>
            <a:lvl8pPr lvl="7" rtl="0" algn="ctr">
              <a:lnSpc>
                <a:spcPct val="100000"/>
              </a:lnSpc>
              <a:spcBef>
                <a:spcPts val="0"/>
              </a:spcBef>
              <a:spcAft>
                <a:spcPts val="0"/>
              </a:spcAft>
              <a:buNone/>
              <a:defRPr sz="1400"/>
            </a:lvl8pPr>
            <a:lvl9pPr lvl="8" rtl="0" algn="ctr">
              <a:lnSpc>
                <a:spcPct val="100000"/>
              </a:lnSpc>
              <a:spcBef>
                <a:spcPts val="0"/>
              </a:spcBef>
              <a:spcAft>
                <a:spcPts val="0"/>
              </a:spcAft>
              <a:buNone/>
              <a:defRPr sz="1400"/>
            </a:lvl9pPr>
          </a:lstStyle>
          <a:p/>
        </p:txBody>
      </p:sp>
      <p:sp>
        <p:nvSpPr>
          <p:cNvPr id="4084" name="Google Shape;4084;p349"/>
          <p:cNvSpPr txBox="1"/>
          <p:nvPr>
            <p:ph idx="6" type="subTitle"/>
          </p:nvPr>
        </p:nvSpPr>
        <p:spPr>
          <a:xfrm>
            <a:off x="5903213" y="2170538"/>
            <a:ext cx="1757700" cy="1539000"/>
          </a:xfrm>
          <a:prstGeom prst="rect">
            <a:avLst/>
          </a:prstGeom>
        </p:spPr>
        <p:txBody>
          <a:bodyPr anchorCtr="0" anchor="ctr" bIns="68575" lIns="205725" spcFirstLastPara="1" rIns="205725" wrap="square" tIns="68575">
            <a:noAutofit/>
          </a:bodyPr>
          <a:lstStyle>
            <a:lvl1pPr lvl="0" rtl="0" algn="ctr">
              <a:lnSpc>
                <a:spcPct val="100000"/>
              </a:lnSpc>
              <a:spcBef>
                <a:spcPts val="0"/>
              </a:spcBef>
              <a:spcAft>
                <a:spcPts val="0"/>
              </a:spcAft>
              <a:buNone/>
              <a:defRPr sz="1400"/>
            </a:lvl1pPr>
            <a:lvl2pPr lvl="1" rtl="0" algn="ctr">
              <a:lnSpc>
                <a:spcPct val="100000"/>
              </a:lnSpc>
              <a:spcBef>
                <a:spcPts val="0"/>
              </a:spcBef>
              <a:spcAft>
                <a:spcPts val="0"/>
              </a:spcAft>
              <a:buNone/>
              <a:defRPr sz="1400"/>
            </a:lvl2pPr>
            <a:lvl3pPr lvl="2" rtl="0" algn="ctr">
              <a:lnSpc>
                <a:spcPct val="100000"/>
              </a:lnSpc>
              <a:spcBef>
                <a:spcPts val="0"/>
              </a:spcBef>
              <a:spcAft>
                <a:spcPts val="0"/>
              </a:spcAft>
              <a:buNone/>
              <a:defRPr sz="1400"/>
            </a:lvl3pPr>
            <a:lvl4pPr lvl="3" rtl="0" algn="ctr">
              <a:lnSpc>
                <a:spcPct val="100000"/>
              </a:lnSpc>
              <a:spcBef>
                <a:spcPts val="0"/>
              </a:spcBef>
              <a:spcAft>
                <a:spcPts val="0"/>
              </a:spcAft>
              <a:buNone/>
              <a:defRPr sz="1400"/>
            </a:lvl4pPr>
            <a:lvl5pPr lvl="4" rtl="0" algn="ctr">
              <a:lnSpc>
                <a:spcPct val="100000"/>
              </a:lnSpc>
              <a:spcBef>
                <a:spcPts val="0"/>
              </a:spcBef>
              <a:spcAft>
                <a:spcPts val="0"/>
              </a:spcAft>
              <a:buNone/>
              <a:defRPr sz="1400"/>
            </a:lvl5pPr>
            <a:lvl6pPr lvl="5" rtl="0" algn="ctr">
              <a:lnSpc>
                <a:spcPct val="100000"/>
              </a:lnSpc>
              <a:spcBef>
                <a:spcPts val="0"/>
              </a:spcBef>
              <a:spcAft>
                <a:spcPts val="0"/>
              </a:spcAft>
              <a:buNone/>
              <a:defRPr sz="1400"/>
            </a:lvl6pPr>
            <a:lvl7pPr lvl="6" rtl="0" algn="ctr">
              <a:lnSpc>
                <a:spcPct val="100000"/>
              </a:lnSpc>
              <a:spcBef>
                <a:spcPts val="0"/>
              </a:spcBef>
              <a:spcAft>
                <a:spcPts val="0"/>
              </a:spcAft>
              <a:buNone/>
              <a:defRPr sz="1400"/>
            </a:lvl7pPr>
            <a:lvl8pPr lvl="7" rtl="0" algn="ctr">
              <a:lnSpc>
                <a:spcPct val="100000"/>
              </a:lnSpc>
              <a:spcBef>
                <a:spcPts val="0"/>
              </a:spcBef>
              <a:spcAft>
                <a:spcPts val="0"/>
              </a:spcAft>
              <a:buNone/>
              <a:defRPr sz="1400"/>
            </a:lvl8pPr>
            <a:lvl9pPr lvl="8" rtl="0" algn="ctr">
              <a:lnSpc>
                <a:spcPct val="100000"/>
              </a:lnSpc>
              <a:spcBef>
                <a:spcPts val="0"/>
              </a:spcBef>
              <a:spcAft>
                <a:spcPts val="0"/>
              </a:spcAft>
              <a:buNone/>
              <a:defRPr sz="1400"/>
            </a:lvl9pPr>
          </a:lstStyle>
          <a:p/>
        </p:txBody>
      </p:sp>
    </p:spTree>
  </p:cSld>
  <p:clrMapOvr>
    <a:masterClrMapping/>
  </p:clrMapOvr>
</p:sldLayout>
</file>

<file path=ppt/slideLayouts/slideLayout3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blank">
  <p:cSld name="CUSTOM_4_18">
    <p:spTree>
      <p:nvGrpSpPr>
        <p:cNvPr id="4085" name="Shape 4085"/>
        <p:cNvGrpSpPr/>
        <p:nvPr/>
      </p:nvGrpSpPr>
      <p:grpSpPr>
        <a:xfrm>
          <a:off x="0" y="0"/>
          <a:ext cx="0" cy="0"/>
          <a:chOff x="0" y="0"/>
          <a:chExt cx="0" cy="0"/>
        </a:xfrm>
      </p:grpSpPr>
      <p:sp>
        <p:nvSpPr>
          <p:cNvPr id="4086" name="Google Shape;4086;p350"/>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p:txBody>
      </p:sp>
      <p:cxnSp>
        <p:nvCxnSpPr>
          <p:cNvPr id="4087" name="Google Shape;4087;p350"/>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4088" name="Google Shape;4088;p350"/>
          <p:cNvCxnSpPr/>
          <p:nvPr/>
        </p:nvCxnSpPr>
        <p:spPr>
          <a:xfrm rot="10800000">
            <a:off x="335825" y="4801200"/>
            <a:ext cx="0" cy="342300"/>
          </a:xfrm>
          <a:prstGeom prst="straightConnector1">
            <a:avLst/>
          </a:prstGeom>
          <a:noFill/>
          <a:ln cap="flat" cmpd="sng" w="9525">
            <a:solidFill>
              <a:schemeClr val="accent1"/>
            </a:solidFill>
            <a:prstDash val="solid"/>
            <a:round/>
            <a:headEnd len="med" w="med" type="none"/>
            <a:tailEnd len="med" w="med" type="none"/>
          </a:ln>
        </p:spPr>
      </p:cxnSp>
      <p:sp>
        <p:nvSpPr>
          <p:cNvPr id="4089" name="Google Shape;4089;p350"/>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4090" name="Google Shape;4090;p350"/>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4091" name="Google Shape;4091;p350"/>
          <p:cNvSpPr txBox="1"/>
          <p:nvPr>
            <p:ph idx="2" type="subTitle"/>
          </p:nvPr>
        </p:nvSpPr>
        <p:spPr>
          <a:xfrm>
            <a:off x="663788" y="4627163"/>
            <a:ext cx="6001800" cy="4200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Tree>
  </p:cSld>
  <p:clrMapOvr>
    <a:masterClrMapping/>
  </p:clrMapOvr>
</p:sldLayout>
</file>

<file path=ppt/slideLayouts/slideLayout3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subhead, and body">
  <p:cSld name="CUSTOM_4_17">
    <p:spTree>
      <p:nvGrpSpPr>
        <p:cNvPr id="4092" name="Shape 4092"/>
        <p:cNvGrpSpPr/>
        <p:nvPr/>
      </p:nvGrpSpPr>
      <p:grpSpPr>
        <a:xfrm>
          <a:off x="0" y="0"/>
          <a:ext cx="0" cy="0"/>
          <a:chOff x="0" y="0"/>
          <a:chExt cx="0" cy="0"/>
        </a:xfrm>
      </p:grpSpPr>
      <p:sp>
        <p:nvSpPr>
          <p:cNvPr id="4093" name="Google Shape;4093;p351"/>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p:txBody>
      </p:sp>
      <p:sp>
        <p:nvSpPr>
          <p:cNvPr id="4094" name="Google Shape;4094;p351"/>
          <p:cNvSpPr txBox="1"/>
          <p:nvPr>
            <p:ph type="title"/>
          </p:nvPr>
        </p:nvSpPr>
        <p:spPr>
          <a:xfrm>
            <a:off x="663788" y="65381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cxnSp>
        <p:nvCxnSpPr>
          <p:cNvPr id="4095" name="Google Shape;4095;p351"/>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4096" name="Google Shape;4096;p351"/>
          <p:cNvCxnSpPr/>
          <p:nvPr/>
        </p:nvCxnSpPr>
        <p:spPr>
          <a:xfrm rot="10800000">
            <a:off x="335825" y="4801200"/>
            <a:ext cx="0" cy="342300"/>
          </a:xfrm>
          <a:prstGeom prst="straightConnector1">
            <a:avLst/>
          </a:prstGeom>
          <a:noFill/>
          <a:ln cap="flat" cmpd="sng" w="9525">
            <a:solidFill>
              <a:schemeClr val="accent1"/>
            </a:solidFill>
            <a:prstDash val="solid"/>
            <a:round/>
            <a:headEnd len="med" w="med" type="none"/>
            <a:tailEnd len="med" w="med" type="none"/>
          </a:ln>
        </p:spPr>
      </p:cxnSp>
      <p:sp>
        <p:nvSpPr>
          <p:cNvPr id="4097" name="Google Shape;4097;p351"/>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4098" name="Google Shape;4098;p351"/>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4099" name="Google Shape;4099;p351"/>
          <p:cNvSpPr txBox="1"/>
          <p:nvPr>
            <p:ph idx="2" type="subTitle"/>
          </p:nvPr>
        </p:nvSpPr>
        <p:spPr>
          <a:xfrm>
            <a:off x="663844" y="1068713"/>
            <a:ext cx="7816500" cy="5292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
        <p:nvSpPr>
          <p:cNvPr id="4100" name="Google Shape;4100;p351"/>
          <p:cNvSpPr txBox="1"/>
          <p:nvPr>
            <p:ph idx="3" type="subTitle"/>
          </p:nvPr>
        </p:nvSpPr>
        <p:spPr>
          <a:xfrm>
            <a:off x="663788" y="4627163"/>
            <a:ext cx="6001800" cy="4200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
        <p:nvSpPr>
          <p:cNvPr id="4101" name="Google Shape;4101;p351"/>
          <p:cNvSpPr txBox="1"/>
          <p:nvPr>
            <p:ph idx="4" type="body"/>
          </p:nvPr>
        </p:nvSpPr>
        <p:spPr>
          <a:xfrm>
            <a:off x="1828800" y="1714500"/>
            <a:ext cx="5486400" cy="2743200"/>
          </a:xfrm>
          <a:prstGeom prst="rect">
            <a:avLst/>
          </a:prstGeom>
        </p:spPr>
        <p:txBody>
          <a:bodyPr anchorCtr="0" anchor="t" bIns="0" lIns="0" spcFirstLastPara="1" rIns="0" wrap="square" tIns="0">
            <a:noAutofit/>
          </a:bodyPr>
          <a:lstStyle>
            <a:lvl1pPr indent="-298450" lvl="0" marL="457200" rtl="0">
              <a:lnSpc>
                <a:spcPct val="140000"/>
              </a:lnSpc>
              <a:spcBef>
                <a:spcPts val="800"/>
              </a:spcBef>
              <a:spcAft>
                <a:spcPts val="0"/>
              </a:spcAft>
              <a:buSzPts val="1100"/>
              <a:buChar char="▸"/>
              <a:defRPr sz="1100"/>
            </a:lvl1pPr>
            <a:lvl2pPr indent="-285750" lvl="1" marL="914400" rtl="0">
              <a:lnSpc>
                <a:spcPct val="140000"/>
              </a:lnSpc>
              <a:spcBef>
                <a:spcPts val="800"/>
              </a:spcBef>
              <a:spcAft>
                <a:spcPts val="0"/>
              </a:spcAft>
              <a:buSzPts val="900"/>
              <a:buChar char="･"/>
              <a:defRPr sz="900"/>
            </a:lvl2pPr>
            <a:lvl3pPr indent="-285750" lvl="2" marL="1371600" rtl="0">
              <a:lnSpc>
                <a:spcPct val="140000"/>
              </a:lnSpc>
              <a:spcBef>
                <a:spcPts val="800"/>
              </a:spcBef>
              <a:spcAft>
                <a:spcPts val="0"/>
              </a:spcAft>
              <a:buSzPts val="900"/>
              <a:buChar char="･"/>
              <a:defRPr sz="900"/>
            </a:lvl3pPr>
            <a:lvl4pPr indent="-285750" lvl="3" marL="1828800" rtl="0">
              <a:lnSpc>
                <a:spcPct val="140000"/>
              </a:lnSpc>
              <a:spcBef>
                <a:spcPts val="800"/>
              </a:spcBef>
              <a:spcAft>
                <a:spcPts val="0"/>
              </a:spcAft>
              <a:buSzPts val="900"/>
              <a:buChar char="･"/>
              <a:defRPr sz="900"/>
            </a:lvl4pPr>
            <a:lvl5pPr indent="-285750" lvl="4" marL="2286000" rtl="0">
              <a:lnSpc>
                <a:spcPct val="140000"/>
              </a:lnSpc>
              <a:spcBef>
                <a:spcPts val="800"/>
              </a:spcBef>
              <a:spcAft>
                <a:spcPts val="0"/>
              </a:spcAft>
              <a:buSzPts val="900"/>
              <a:buChar char="･"/>
              <a:defRPr sz="900"/>
            </a:lvl5pPr>
            <a:lvl6pPr indent="-285750" lvl="5" marL="2743200" rtl="0">
              <a:lnSpc>
                <a:spcPct val="140000"/>
              </a:lnSpc>
              <a:spcBef>
                <a:spcPts val="800"/>
              </a:spcBef>
              <a:spcAft>
                <a:spcPts val="0"/>
              </a:spcAft>
              <a:buSzPts val="900"/>
              <a:buChar char="･"/>
              <a:defRPr sz="900"/>
            </a:lvl6pPr>
            <a:lvl7pPr indent="-285750" lvl="6" marL="3200400" rtl="0">
              <a:lnSpc>
                <a:spcPct val="140000"/>
              </a:lnSpc>
              <a:spcBef>
                <a:spcPts val="800"/>
              </a:spcBef>
              <a:spcAft>
                <a:spcPts val="0"/>
              </a:spcAft>
              <a:buSzPts val="900"/>
              <a:buChar char="･"/>
              <a:defRPr sz="900"/>
            </a:lvl7pPr>
            <a:lvl8pPr indent="-285750" lvl="7" marL="3657600" rtl="0">
              <a:lnSpc>
                <a:spcPct val="140000"/>
              </a:lnSpc>
              <a:spcBef>
                <a:spcPts val="800"/>
              </a:spcBef>
              <a:spcAft>
                <a:spcPts val="0"/>
              </a:spcAft>
              <a:buSzPts val="900"/>
              <a:buChar char="･"/>
              <a:defRPr sz="900"/>
            </a:lvl8pPr>
            <a:lvl9pPr indent="-285750" lvl="8" marL="4114800" rtl="0">
              <a:lnSpc>
                <a:spcPct val="140000"/>
              </a:lnSpc>
              <a:spcBef>
                <a:spcPts val="800"/>
              </a:spcBef>
              <a:spcAft>
                <a:spcPts val="800"/>
              </a:spcAft>
              <a:buSzPts val="900"/>
              <a:buChar char="･"/>
              <a:defRPr sz="900"/>
            </a:lvl9pPr>
          </a:lstStyle>
          <a:p/>
        </p:txBody>
      </p:sp>
    </p:spTree>
  </p:cSld>
  <p:clrMapOvr>
    <a:masterClrMapping/>
  </p:clrMapOvr>
</p:sldLayout>
</file>

<file path=ppt/slideLayouts/slideLayout3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and body">
  <p:cSld name="CUSTOM_4_17_2">
    <p:spTree>
      <p:nvGrpSpPr>
        <p:cNvPr id="4102" name="Shape 4102"/>
        <p:cNvGrpSpPr/>
        <p:nvPr/>
      </p:nvGrpSpPr>
      <p:grpSpPr>
        <a:xfrm>
          <a:off x="0" y="0"/>
          <a:ext cx="0" cy="0"/>
          <a:chOff x="0" y="0"/>
          <a:chExt cx="0" cy="0"/>
        </a:xfrm>
      </p:grpSpPr>
      <p:sp>
        <p:nvSpPr>
          <p:cNvPr id="4103" name="Google Shape;4103;p352"/>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p:txBody>
      </p:sp>
      <p:sp>
        <p:nvSpPr>
          <p:cNvPr id="4104" name="Google Shape;4104;p352"/>
          <p:cNvSpPr txBox="1"/>
          <p:nvPr>
            <p:ph type="title"/>
          </p:nvPr>
        </p:nvSpPr>
        <p:spPr>
          <a:xfrm>
            <a:off x="663788" y="65381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cxnSp>
        <p:nvCxnSpPr>
          <p:cNvPr id="4105" name="Google Shape;4105;p352"/>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4106" name="Google Shape;4106;p352"/>
          <p:cNvCxnSpPr/>
          <p:nvPr/>
        </p:nvCxnSpPr>
        <p:spPr>
          <a:xfrm rot="10800000">
            <a:off x="335825" y="4801200"/>
            <a:ext cx="0" cy="342300"/>
          </a:xfrm>
          <a:prstGeom prst="straightConnector1">
            <a:avLst/>
          </a:prstGeom>
          <a:noFill/>
          <a:ln cap="flat" cmpd="sng" w="9525">
            <a:solidFill>
              <a:schemeClr val="accent1"/>
            </a:solidFill>
            <a:prstDash val="solid"/>
            <a:round/>
            <a:headEnd len="med" w="med" type="none"/>
            <a:tailEnd len="med" w="med" type="none"/>
          </a:ln>
        </p:spPr>
      </p:cxnSp>
      <p:sp>
        <p:nvSpPr>
          <p:cNvPr id="4107" name="Google Shape;4107;p352"/>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4108" name="Google Shape;4108;p352"/>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4109" name="Google Shape;4109;p352"/>
          <p:cNvSpPr txBox="1"/>
          <p:nvPr>
            <p:ph idx="2" type="subTitle"/>
          </p:nvPr>
        </p:nvSpPr>
        <p:spPr>
          <a:xfrm>
            <a:off x="663788" y="4627163"/>
            <a:ext cx="6001800" cy="4200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
        <p:nvSpPr>
          <p:cNvPr id="4110" name="Google Shape;4110;p352"/>
          <p:cNvSpPr txBox="1"/>
          <p:nvPr>
            <p:ph idx="3" type="body"/>
          </p:nvPr>
        </p:nvSpPr>
        <p:spPr>
          <a:xfrm>
            <a:off x="1828800" y="1371600"/>
            <a:ext cx="5486400" cy="3086100"/>
          </a:xfrm>
          <a:prstGeom prst="rect">
            <a:avLst/>
          </a:prstGeom>
        </p:spPr>
        <p:txBody>
          <a:bodyPr anchorCtr="0" anchor="t" bIns="0" lIns="0" spcFirstLastPara="1" rIns="0" wrap="square" tIns="0">
            <a:noAutofit/>
          </a:bodyPr>
          <a:lstStyle>
            <a:lvl1pPr indent="-298450" lvl="0" marL="457200" rtl="0">
              <a:lnSpc>
                <a:spcPct val="140000"/>
              </a:lnSpc>
              <a:spcBef>
                <a:spcPts val="800"/>
              </a:spcBef>
              <a:spcAft>
                <a:spcPts val="0"/>
              </a:spcAft>
              <a:buSzPts val="1100"/>
              <a:buChar char="▸"/>
              <a:defRPr sz="1100"/>
            </a:lvl1pPr>
            <a:lvl2pPr indent="-285750" lvl="1" marL="914400" rtl="0">
              <a:lnSpc>
                <a:spcPct val="140000"/>
              </a:lnSpc>
              <a:spcBef>
                <a:spcPts val="800"/>
              </a:spcBef>
              <a:spcAft>
                <a:spcPts val="0"/>
              </a:spcAft>
              <a:buSzPts val="900"/>
              <a:buChar char="･"/>
              <a:defRPr sz="900"/>
            </a:lvl2pPr>
            <a:lvl3pPr indent="-285750" lvl="2" marL="1371600" rtl="0">
              <a:lnSpc>
                <a:spcPct val="140000"/>
              </a:lnSpc>
              <a:spcBef>
                <a:spcPts val="800"/>
              </a:spcBef>
              <a:spcAft>
                <a:spcPts val="0"/>
              </a:spcAft>
              <a:buSzPts val="900"/>
              <a:buChar char="･"/>
              <a:defRPr sz="900"/>
            </a:lvl3pPr>
            <a:lvl4pPr indent="-285750" lvl="3" marL="1828800" rtl="0">
              <a:lnSpc>
                <a:spcPct val="140000"/>
              </a:lnSpc>
              <a:spcBef>
                <a:spcPts val="800"/>
              </a:spcBef>
              <a:spcAft>
                <a:spcPts val="0"/>
              </a:spcAft>
              <a:buSzPts val="900"/>
              <a:buChar char="･"/>
              <a:defRPr sz="900"/>
            </a:lvl4pPr>
            <a:lvl5pPr indent="-285750" lvl="4" marL="2286000" rtl="0">
              <a:lnSpc>
                <a:spcPct val="140000"/>
              </a:lnSpc>
              <a:spcBef>
                <a:spcPts val="800"/>
              </a:spcBef>
              <a:spcAft>
                <a:spcPts val="0"/>
              </a:spcAft>
              <a:buSzPts val="900"/>
              <a:buChar char="･"/>
              <a:defRPr sz="900"/>
            </a:lvl5pPr>
            <a:lvl6pPr indent="-285750" lvl="5" marL="2743200" rtl="0">
              <a:lnSpc>
                <a:spcPct val="140000"/>
              </a:lnSpc>
              <a:spcBef>
                <a:spcPts val="800"/>
              </a:spcBef>
              <a:spcAft>
                <a:spcPts val="0"/>
              </a:spcAft>
              <a:buSzPts val="900"/>
              <a:buChar char="･"/>
              <a:defRPr sz="900"/>
            </a:lvl6pPr>
            <a:lvl7pPr indent="-285750" lvl="6" marL="3200400" rtl="0">
              <a:lnSpc>
                <a:spcPct val="140000"/>
              </a:lnSpc>
              <a:spcBef>
                <a:spcPts val="800"/>
              </a:spcBef>
              <a:spcAft>
                <a:spcPts val="0"/>
              </a:spcAft>
              <a:buSzPts val="900"/>
              <a:buChar char="･"/>
              <a:defRPr sz="900"/>
            </a:lvl7pPr>
            <a:lvl8pPr indent="-285750" lvl="7" marL="3657600" rtl="0">
              <a:lnSpc>
                <a:spcPct val="140000"/>
              </a:lnSpc>
              <a:spcBef>
                <a:spcPts val="800"/>
              </a:spcBef>
              <a:spcAft>
                <a:spcPts val="0"/>
              </a:spcAft>
              <a:buSzPts val="900"/>
              <a:buChar char="･"/>
              <a:defRPr sz="900"/>
            </a:lvl8pPr>
            <a:lvl9pPr indent="-285750" lvl="8" marL="4114800" rtl="0">
              <a:lnSpc>
                <a:spcPct val="140000"/>
              </a:lnSpc>
              <a:spcBef>
                <a:spcPts val="800"/>
              </a:spcBef>
              <a:spcAft>
                <a:spcPts val="800"/>
              </a:spcAft>
              <a:buSzPts val="900"/>
              <a:buChar char="･"/>
              <a:defRPr sz="900"/>
            </a:lvl9pPr>
          </a:lstStyle>
          <a:p/>
        </p:txBody>
      </p:sp>
    </p:spTree>
  </p:cSld>
  <p:clrMapOvr>
    <a:masterClrMapping/>
  </p:clrMapOvr>
</p:sldLayout>
</file>

<file path=ppt/slideLayouts/slideLayout3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body">
  <p:cSld name="CUSTOM_4_17_2_1">
    <p:spTree>
      <p:nvGrpSpPr>
        <p:cNvPr id="4111" name="Shape 4111"/>
        <p:cNvGrpSpPr/>
        <p:nvPr/>
      </p:nvGrpSpPr>
      <p:grpSpPr>
        <a:xfrm>
          <a:off x="0" y="0"/>
          <a:ext cx="0" cy="0"/>
          <a:chOff x="0" y="0"/>
          <a:chExt cx="0" cy="0"/>
        </a:xfrm>
      </p:grpSpPr>
      <p:sp>
        <p:nvSpPr>
          <p:cNvPr id="4112" name="Google Shape;4112;p353"/>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p:txBody>
      </p:sp>
      <p:cxnSp>
        <p:nvCxnSpPr>
          <p:cNvPr id="4113" name="Google Shape;4113;p353"/>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4114" name="Google Shape;4114;p353"/>
          <p:cNvCxnSpPr/>
          <p:nvPr/>
        </p:nvCxnSpPr>
        <p:spPr>
          <a:xfrm rot="10800000">
            <a:off x="335825" y="4801200"/>
            <a:ext cx="0" cy="342300"/>
          </a:xfrm>
          <a:prstGeom prst="straightConnector1">
            <a:avLst/>
          </a:prstGeom>
          <a:noFill/>
          <a:ln cap="flat" cmpd="sng" w="9525">
            <a:solidFill>
              <a:schemeClr val="accent1"/>
            </a:solidFill>
            <a:prstDash val="solid"/>
            <a:round/>
            <a:headEnd len="med" w="med" type="none"/>
            <a:tailEnd len="med" w="med" type="none"/>
          </a:ln>
        </p:spPr>
      </p:cxnSp>
      <p:sp>
        <p:nvSpPr>
          <p:cNvPr id="4115" name="Google Shape;4115;p353"/>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4116" name="Google Shape;4116;p353"/>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4117" name="Google Shape;4117;p353"/>
          <p:cNvSpPr txBox="1"/>
          <p:nvPr>
            <p:ph idx="2" type="subTitle"/>
          </p:nvPr>
        </p:nvSpPr>
        <p:spPr>
          <a:xfrm>
            <a:off x="663788" y="4627163"/>
            <a:ext cx="6001800" cy="4200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
        <p:nvSpPr>
          <p:cNvPr id="4118" name="Google Shape;4118;p353"/>
          <p:cNvSpPr txBox="1"/>
          <p:nvPr>
            <p:ph idx="3" type="body"/>
          </p:nvPr>
        </p:nvSpPr>
        <p:spPr>
          <a:xfrm>
            <a:off x="1828800" y="664950"/>
            <a:ext cx="5486400" cy="3600600"/>
          </a:xfrm>
          <a:prstGeom prst="rect">
            <a:avLst/>
          </a:prstGeom>
        </p:spPr>
        <p:txBody>
          <a:bodyPr anchorCtr="0" anchor="ctr" bIns="0" lIns="0" spcFirstLastPara="1" rIns="0" wrap="square" tIns="0">
            <a:noAutofit/>
          </a:bodyPr>
          <a:lstStyle>
            <a:lvl1pPr indent="-298450" lvl="0" marL="457200" rtl="0">
              <a:lnSpc>
                <a:spcPct val="140000"/>
              </a:lnSpc>
              <a:spcBef>
                <a:spcPts val="800"/>
              </a:spcBef>
              <a:spcAft>
                <a:spcPts val="0"/>
              </a:spcAft>
              <a:buSzPts val="1100"/>
              <a:buChar char="▸"/>
              <a:defRPr sz="1100"/>
            </a:lvl1pPr>
            <a:lvl2pPr indent="-285750" lvl="1" marL="914400" rtl="0">
              <a:lnSpc>
                <a:spcPct val="140000"/>
              </a:lnSpc>
              <a:spcBef>
                <a:spcPts val="800"/>
              </a:spcBef>
              <a:spcAft>
                <a:spcPts val="0"/>
              </a:spcAft>
              <a:buSzPts val="900"/>
              <a:buChar char="･"/>
              <a:defRPr sz="900"/>
            </a:lvl2pPr>
            <a:lvl3pPr indent="-285750" lvl="2" marL="1371600" rtl="0">
              <a:lnSpc>
                <a:spcPct val="140000"/>
              </a:lnSpc>
              <a:spcBef>
                <a:spcPts val="800"/>
              </a:spcBef>
              <a:spcAft>
                <a:spcPts val="0"/>
              </a:spcAft>
              <a:buSzPts val="900"/>
              <a:buChar char="･"/>
              <a:defRPr sz="900"/>
            </a:lvl3pPr>
            <a:lvl4pPr indent="-285750" lvl="3" marL="1828800" rtl="0">
              <a:lnSpc>
                <a:spcPct val="140000"/>
              </a:lnSpc>
              <a:spcBef>
                <a:spcPts val="800"/>
              </a:spcBef>
              <a:spcAft>
                <a:spcPts val="0"/>
              </a:spcAft>
              <a:buSzPts val="900"/>
              <a:buChar char="･"/>
              <a:defRPr sz="900"/>
            </a:lvl4pPr>
            <a:lvl5pPr indent="-285750" lvl="4" marL="2286000" rtl="0">
              <a:lnSpc>
                <a:spcPct val="140000"/>
              </a:lnSpc>
              <a:spcBef>
                <a:spcPts val="800"/>
              </a:spcBef>
              <a:spcAft>
                <a:spcPts val="0"/>
              </a:spcAft>
              <a:buSzPts val="900"/>
              <a:buChar char="･"/>
              <a:defRPr sz="900"/>
            </a:lvl5pPr>
            <a:lvl6pPr indent="-285750" lvl="5" marL="2743200" rtl="0">
              <a:lnSpc>
                <a:spcPct val="140000"/>
              </a:lnSpc>
              <a:spcBef>
                <a:spcPts val="800"/>
              </a:spcBef>
              <a:spcAft>
                <a:spcPts val="0"/>
              </a:spcAft>
              <a:buSzPts val="900"/>
              <a:buChar char="･"/>
              <a:defRPr sz="900"/>
            </a:lvl6pPr>
            <a:lvl7pPr indent="-285750" lvl="6" marL="3200400" rtl="0">
              <a:lnSpc>
                <a:spcPct val="140000"/>
              </a:lnSpc>
              <a:spcBef>
                <a:spcPts val="800"/>
              </a:spcBef>
              <a:spcAft>
                <a:spcPts val="0"/>
              </a:spcAft>
              <a:buSzPts val="900"/>
              <a:buChar char="･"/>
              <a:defRPr sz="900"/>
            </a:lvl7pPr>
            <a:lvl8pPr indent="-285750" lvl="7" marL="3657600" rtl="0">
              <a:lnSpc>
                <a:spcPct val="140000"/>
              </a:lnSpc>
              <a:spcBef>
                <a:spcPts val="800"/>
              </a:spcBef>
              <a:spcAft>
                <a:spcPts val="0"/>
              </a:spcAft>
              <a:buSzPts val="900"/>
              <a:buChar char="･"/>
              <a:defRPr sz="900"/>
            </a:lvl8pPr>
            <a:lvl9pPr indent="-285750" lvl="8" marL="4114800" rtl="0">
              <a:lnSpc>
                <a:spcPct val="140000"/>
              </a:lnSpc>
              <a:spcBef>
                <a:spcPts val="800"/>
              </a:spcBef>
              <a:spcAft>
                <a:spcPts val="800"/>
              </a:spcAft>
              <a:buSzPts val="900"/>
              <a:buChar char="･"/>
              <a:defRPr sz="900"/>
            </a:lvl9pPr>
          </a:lstStyle>
          <a:p/>
        </p:txBody>
      </p:sp>
    </p:spTree>
  </p:cSld>
  <p:clrMapOvr>
    <a:masterClrMapping/>
  </p:clrMapOvr>
</p:sldLayout>
</file>

<file path=ppt/slideLayouts/slideLayout3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and two column body">
  <p:cSld name="CUSTOM_4_17_1">
    <p:spTree>
      <p:nvGrpSpPr>
        <p:cNvPr id="4119" name="Shape 4119"/>
        <p:cNvGrpSpPr/>
        <p:nvPr/>
      </p:nvGrpSpPr>
      <p:grpSpPr>
        <a:xfrm>
          <a:off x="0" y="0"/>
          <a:ext cx="0" cy="0"/>
          <a:chOff x="0" y="0"/>
          <a:chExt cx="0" cy="0"/>
        </a:xfrm>
      </p:grpSpPr>
      <p:sp>
        <p:nvSpPr>
          <p:cNvPr id="4120" name="Google Shape;4120;p354"/>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p:txBody>
      </p:sp>
      <p:sp>
        <p:nvSpPr>
          <p:cNvPr id="4121" name="Google Shape;4121;p354"/>
          <p:cNvSpPr txBox="1"/>
          <p:nvPr>
            <p:ph type="title"/>
          </p:nvPr>
        </p:nvSpPr>
        <p:spPr>
          <a:xfrm>
            <a:off x="663788" y="65381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cxnSp>
        <p:nvCxnSpPr>
          <p:cNvPr id="4122" name="Google Shape;4122;p354"/>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4123" name="Google Shape;4123;p354"/>
          <p:cNvCxnSpPr/>
          <p:nvPr/>
        </p:nvCxnSpPr>
        <p:spPr>
          <a:xfrm rot="10800000">
            <a:off x="335825" y="4801200"/>
            <a:ext cx="0" cy="342300"/>
          </a:xfrm>
          <a:prstGeom prst="straightConnector1">
            <a:avLst/>
          </a:prstGeom>
          <a:noFill/>
          <a:ln cap="flat" cmpd="sng" w="9525">
            <a:solidFill>
              <a:schemeClr val="accent1"/>
            </a:solidFill>
            <a:prstDash val="solid"/>
            <a:round/>
            <a:headEnd len="med" w="med" type="none"/>
            <a:tailEnd len="med" w="med" type="none"/>
          </a:ln>
        </p:spPr>
      </p:cxnSp>
      <p:sp>
        <p:nvSpPr>
          <p:cNvPr id="4124" name="Google Shape;4124;p354"/>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4125" name="Google Shape;4125;p354"/>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4126" name="Google Shape;4126;p354"/>
          <p:cNvSpPr txBox="1"/>
          <p:nvPr>
            <p:ph idx="2" type="subTitle"/>
          </p:nvPr>
        </p:nvSpPr>
        <p:spPr>
          <a:xfrm>
            <a:off x="663844" y="1068713"/>
            <a:ext cx="7816500" cy="5292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
        <p:nvSpPr>
          <p:cNvPr id="4127" name="Google Shape;4127;p354"/>
          <p:cNvSpPr txBox="1"/>
          <p:nvPr>
            <p:ph idx="3" type="subTitle"/>
          </p:nvPr>
        </p:nvSpPr>
        <p:spPr>
          <a:xfrm>
            <a:off x="663788" y="4627163"/>
            <a:ext cx="6001800" cy="4200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
        <p:nvSpPr>
          <p:cNvPr id="4128" name="Google Shape;4128;p354"/>
          <p:cNvSpPr txBox="1"/>
          <p:nvPr>
            <p:ph idx="4" type="body"/>
          </p:nvPr>
        </p:nvSpPr>
        <p:spPr>
          <a:xfrm>
            <a:off x="663844" y="1718383"/>
            <a:ext cx="3703200" cy="2795400"/>
          </a:xfrm>
          <a:prstGeom prst="rect">
            <a:avLst/>
          </a:prstGeom>
        </p:spPr>
        <p:txBody>
          <a:bodyPr anchorCtr="0" anchor="t" bIns="0" lIns="0" spcFirstLastPara="1" rIns="0" wrap="square" tIns="0">
            <a:noAutofit/>
          </a:bodyPr>
          <a:lstStyle>
            <a:lvl1pPr indent="-298450" lvl="0" marL="457200" rtl="0">
              <a:lnSpc>
                <a:spcPct val="140000"/>
              </a:lnSpc>
              <a:spcBef>
                <a:spcPts val="800"/>
              </a:spcBef>
              <a:spcAft>
                <a:spcPts val="0"/>
              </a:spcAft>
              <a:buSzPts val="1100"/>
              <a:buChar char="▸"/>
              <a:defRPr sz="1100"/>
            </a:lvl1pPr>
            <a:lvl2pPr indent="-285750" lvl="1" marL="914400" rtl="0">
              <a:lnSpc>
                <a:spcPct val="140000"/>
              </a:lnSpc>
              <a:spcBef>
                <a:spcPts val="800"/>
              </a:spcBef>
              <a:spcAft>
                <a:spcPts val="0"/>
              </a:spcAft>
              <a:buSzPts val="900"/>
              <a:buChar char="･"/>
              <a:defRPr sz="900"/>
            </a:lvl2pPr>
            <a:lvl3pPr indent="-285750" lvl="2" marL="1371600" rtl="0">
              <a:lnSpc>
                <a:spcPct val="140000"/>
              </a:lnSpc>
              <a:spcBef>
                <a:spcPts val="800"/>
              </a:spcBef>
              <a:spcAft>
                <a:spcPts val="0"/>
              </a:spcAft>
              <a:buSzPts val="900"/>
              <a:buChar char="･"/>
              <a:defRPr sz="900"/>
            </a:lvl3pPr>
            <a:lvl4pPr indent="-285750" lvl="3" marL="1828800" rtl="0">
              <a:lnSpc>
                <a:spcPct val="140000"/>
              </a:lnSpc>
              <a:spcBef>
                <a:spcPts val="800"/>
              </a:spcBef>
              <a:spcAft>
                <a:spcPts val="0"/>
              </a:spcAft>
              <a:buSzPts val="900"/>
              <a:buChar char="･"/>
              <a:defRPr sz="900"/>
            </a:lvl4pPr>
            <a:lvl5pPr indent="-285750" lvl="4" marL="2286000" rtl="0">
              <a:lnSpc>
                <a:spcPct val="140000"/>
              </a:lnSpc>
              <a:spcBef>
                <a:spcPts val="800"/>
              </a:spcBef>
              <a:spcAft>
                <a:spcPts val="0"/>
              </a:spcAft>
              <a:buSzPts val="900"/>
              <a:buChar char="･"/>
              <a:defRPr sz="900"/>
            </a:lvl5pPr>
            <a:lvl6pPr indent="-285750" lvl="5" marL="2743200" rtl="0">
              <a:lnSpc>
                <a:spcPct val="140000"/>
              </a:lnSpc>
              <a:spcBef>
                <a:spcPts val="800"/>
              </a:spcBef>
              <a:spcAft>
                <a:spcPts val="0"/>
              </a:spcAft>
              <a:buSzPts val="900"/>
              <a:buChar char="･"/>
              <a:defRPr sz="900"/>
            </a:lvl6pPr>
            <a:lvl7pPr indent="-285750" lvl="6" marL="3200400" rtl="0">
              <a:lnSpc>
                <a:spcPct val="140000"/>
              </a:lnSpc>
              <a:spcBef>
                <a:spcPts val="800"/>
              </a:spcBef>
              <a:spcAft>
                <a:spcPts val="0"/>
              </a:spcAft>
              <a:buSzPts val="900"/>
              <a:buChar char="･"/>
              <a:defRPr sz="900"/>
            </a:lvl7pPr>
            <a:lvl8pPr indent="-285750" lvl="7" marL="3657600" rtl="0">
              <a:lnSpc>
                <a:spcPct val="140000"/>
              </a:lnSpc>
              <a:spcBef>
                <a:spcPts val="800"/>
              </a:spcBef>
              <a:spcAft>
                <a:spcPts val="0"/>
              </a:spcAft>
              <a:buSzPts val="900"/>
              <a:buChar char="･"/>
              <a:defRPr sz="900"/>
            </a:lvl8pPr>
            <a:lvl9pPr indent="-285750" lvl="8" marL="4114800" rtl="0">
              <a:lnSpc>
                <a:spcPct val="140000"/>
              </a:lnSpc>
              <a:spcBef>
                <a:spcPts val="800"/>
              </a:spcBef>
              <a:spcAft>
                <a:spcPts val="800"/>
              </a:spcAft>
              <a:buSzPts val="900"/>
              <a:buChar char="･"/>
              <a:defRPr sz="900"/>
            </a:lvl9pPr>
          </a:lstStyle>
          <a:p/>
        </p:txBody>
      </p:sp>
      <p:sp>
        <p:nvSpPr>
          <p:cNvPr id="4129" name="Google Shape;4129;p354"/>
          <p:cNvSpPr txBox="1"/>
          <p:nvPr>
            <p:ph idx="5" type="body"/>
          </p:nvPr>
        </p:nvSpPr>
        <p:spPr>
          <a:xfrm>
            <a:off x="4777069" y="1718381"/>
            <a:ext cx="3703200" cy="2795400"/>
          </a:xfrm>
          <a:prstGeom prst="rect">
            <a:avLst/>
          </a:prstGeom>
        </p:spPr>
        <p:txBody>
          <a:bodyPr anchorCtr="0" anchor="t" bIns="0" lIns="0" spcFirstLastPara="1" rIns="0" wrap="square" tIns="0">
            <a:noAutofit/>
          </a:bodyPr>
          <a:lstStyle>
            <a:lvl1pPr indent="-298450" lvl="0" marL="457200" rtl="0">
              <a:lnSpc>
                <a:spcPct val="140000"/>
              </a:lnSpc>
              <a:spcBef>
                <a:spcPts val="800"/>
              </a:spcBef>
              <a:spcAft>
                <a:spcPts val="0"/>
              </a:spcAft>
              <a:buSzPts val="1100"/>
              <a:buChar char="▸"/>
              <a:defRPr sz="1100"/>
            </a:lvl1pPr>
            <a:lvl2pPr indent="-285750" lvl="1" marL="914400" rtl="0">
              <a:lnSpc>
                <a:spcPct val="140000"/>
              </a:lnSpc>
              <a:spcBef>
                <a:spcPts val="800"/>
              </a:spcBef>
              <a:spcAft>
                <a:spcPts val="0"/>
              </a:spcAft>
              <a:buSzPts val="900"/>
              <a:buChar char="･"/>
              <a:defRPr sz="900"/>
            </a:lvl2pPr>
            <a:lvl3pPr indent="-285750" lvl="2" marL="1371600" rtl="0">
              <a:lnSpc>
                <a:spcPct val="140000"/>
              </a:lnSpc>
              <a:spcBef>
                <a:spcPts val="800"/>
              </a:spcBef>
              <a:spcAft>
                <a:spcPts val="0"/>
              </a:spcAft>
              <a:buSzPts val="900"/>
              <a:buChar char="･"/>
              <a:defRPr sz="900"/>
            </a:lvl3pPr>
            <a:lvl4pPr indent="-285750" lvl="3" marL="1828800" rtl="0">
              <a:lnSpc>
                <a:spcPct val="140000"/>
              </a:lnSpc>
              <a:spcBef>
                <a:spcPts val="800"/>
              </a:spcBef>
              <a:spcAft>
                <a:spcPts val="0"/>
              </a:spcAft>
              <a:buSzPts val="900"/>
              <a:buChar char="･"/>
              <a:defRPr sz="900"/>
            </a:lvl4pPr>
            <a:lvl5pPr indent="-285750" lvl="4" marL="2286000" rtl="0">
              <a:lnSpc>
                <a:spcPct val="140000"/>
              </a:lnSpc>
              <a:spcBef>
                <a:spcPts val="800"/>
              </a:spcBef>
              <a:spcAft>
                <a:spcPts val="0"/>
              </a:spcAft>
              <a:buSzPts val="900"/>
              <a:buChar char="･"/>
              <a:defRPr sz="900"/>
            </a:lvl5pPr>
            <a:lvl6pPr indent="-285750" lvl="5" marL="2743200" rtl="0">
              <a:lnSpc>
                <a:spcPct val="140000"/>
              </a:lnSpc>
              <a:spcBef>
                <a:spcPts val="800"/>
              </a:spcBef>
              <a:spcAft>
                <a:spcPts val="0"/>
              </a:spcAft>
              <a:buSzPts val="900"/>
              <a:buChar char="･"/>
              <a:defRPr sz="900"/>
            </a:lvl6pPr>
            <a:lvl7pPr indent="-285750" lvl="6" marL="3200400" rtl="0">
              <a:lnSpc>
                <a:spcPct val="140000"/>
              </a:lnSpc>
              <a:spcBef>
                <a:spcPts val="800"/>
              </a:spcBef>
              <a:spcAft>
                <a:spcPts val="0"/>
              </a:spcAft>
              <a:buSzPts val="900"/>
              <a:buChar char="･"/>
              <a:defRPr sz="900"/>
            </a:lvl7pPr>
            <a:lvl8pPr indent="-285750" lvl="7" marL="3657600" rtl="0">
              <a:lnSpc>
                <a:spcPct val="140000"/>
              </a:lnSpc>
              <a:spcBef>
                <a:spcPts val="800"/>
              </a:spcBef>
              <a:spcAft>
                <a:spcPts val="0"/>
              </a:spcAft>
              <a:buSzPts val="900"/>
              <a:buChar char="･"/>
              <a:defRPr sz="900"/>
            </a:lvl8pPr>
            <a:lvl9pPr indent="-285750" lvl="8" marL="4114800" rtl="0">
              <a:lnSpc>
                <a:spcPct val="140000"/>
              </a:lnSpc>
              <a:spcBef>
                <a:spcPts val="800"/>
              </a:spcBef>
              <a:spcAft>
                <a:spcPts val="800"/>
              </a:spcAft>
              <a:buSzPts val="900"/>
              <a:buChar char="･"/>
              <a:defRPr sz="900"/>
            </a:lvl9pPr>
          </a:lstStyle>
          <a:p/>
        </p:txBody>
      </p:sp>
    </p:spTree>
  </p:cSld>
  <p:clrMapOvr>
    <a:masterClrMapping/>
  </p:clrMapOvr>
</p:sldLayout>
</file>

<file path=ppt/slideLayouts/slideLayout3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meline vertical">
  <p:cSld name="CUSTOM_4_16">
    <p:spTree>
      <p:nvGrpSpPr>
        <p:cNvPr id="4130" name="Shape 4130"/>
        <p:cNvGrpSpPr/>
        <p:nvPr/>
      </p:nvGrpSpPr>
      <p:grpSpPr>
        <a:xfrm>
          <a:off x="0" y="0"/>
          <a:ext cx="0" cy="0"/>
          <a:chOff x="0" y="0"/>
          <a:chExt cx="0" cy="0"/>
        </a:xfrm>
      </p:grpSpPr>
      <p:sp>
        <p:nvSpPr>
          <p:cNvPr id="4131" name="Google Shape;4131;p355"/>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p:txBody>
      </p:sp>
      <p:cxnSp>
        <p:nvCxnSpPr>
          <p:cNvPr id="4132" name="Google Shape;4132;p355"/>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4133" name="Google Shape;4133;p355"/>
          <p:cNvCxnSpPr/>
          <p:nvPr/>
        </p:nvCxnSpPr>
        <p:spPr>
          <a:xfrm rot="10800000">
            <a:off x="335825" y="4801200"/>
            <a:ext cx="0" cy="342300"/>
          </a:xfrm>
          <a:prstGeom prst="straightConnector1">
            <a:avLst/>
          </a:prstGeom>
          <a:noFill/>
          <a:ln cap="flat" cmpd="sng" w="9525">
            <a:solidFill>
              <a:schemeClr val="accent1"/>
            </a:solidFill>
            <a:prstDash val="solid"/>
            <a:round/>
            <a:headEnd len="med" w="med" type="none"/>
            <a:tailEnd len="med" w="med" type="none"/>
          </a:ln>
        </p:spPr>
      </p:cxnSp>
      <p:sp>
        <p:nvSpPr>
          <p:cNvPr id="4134" name="Google Shape;4134;p355"/>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4135" name="Google Shape;4135;p355"/>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4136" name="Google Shape;4136;p355"/>
          <p:cNvSpPr txBox="1"/>
          <p:nvPr>
            <p:ph idx="2" type="subTitle"/>
          </p:nvPr>
        </p:nvSpPr>
        <p:spPr>
          <a:xfrm>
            <a:off x="663788" y="4627163"/>
            <a:ext cx="6001800" cy="4200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cxnSp>
        <p:nvCxnSpPr>
          <p:cNvPr id="4137" name="Google Shape;4137;p355"/>
          <p:cNvCxnSpPr/>
          <p:nvPr/>
        </p:nvCxnSpPr>
        <p:spPr>
          <a:xfrm>
            <a:off x="3109811" y="-5512"/>
            <a:ext cx="0" cy="5154600"/>
          </a:xfrm>
          <a:prstGeom prst="straightConnector1">
            <a:avLst/>
          </a:prstGeom>
          <a:noFill/>
          <a:ln cap="flat" cmpd="sng" w="28575">
            <a:solidFill>
              <a:srgbClr val="D5D5D5"/>
            </a:solidFill>
            <a:prstDash val="solid"/>
            <a:round/>
            <a:headEnd len="med" w="med" type="none"/>
            <a:tailEnd len="med" w="med" type="none"/>
          </a:ln>
        </p:spPr>
      </p:cxnSp>
      <p:sp>
        <p:nvSpPr>
          <p:cNvPr id="4138" name="Google Shape;4138;p355"/>
          <p:cNvSpPr txBox="1"/>
          <p:nvPr>
            <p:ph idx="3" type="subTitle"/>
          </p:nvPr>
        </p:nvSpPr>
        <p:spPr>
          <a:xfrm>
            <a:off x="3350831" y="1374657"/>
            <a:ext cx="3836700" cy="484200"/>
          </a:xfrm>
          <a:prstGeom prst="rect">
            <a:avLst/>
          </a:prstGeom>
        </p:spPr>
        <p:txBody>
          <a:bodyPr anchorCtr="0" anchor="t" bIns="0" lIns="0" spcFirstLastPara="1" rIns="0" wrap="square" tIns="0">
            <a:noAutofit/>
          </a:bodyPr>
          <a:lstStyle>
            <a:lvl1pPr lvl="0" rtl="0">
              <a:spcBef>
                <a:spcPts val="0"/>
              </a:spcBef>
              <a:spcAft>
                <a:spcPts val="0"/>
              </a:spcAft>
              <a:buNone/>
              <a:defRPr sz="1100"/>
            </a:lvl1pPr>
            <a:lvl2pPr lvl="1" rtl="0">
              <a:spcBef>
                <a:spcPts val="0"/>
              </a:spcBef>
              <a:spcAft>
                <a:spcPts val="0"/>
              </a:spcAft>
              <a:buNone/>
              <a:defRPr sz="1100"/>
            </a:lvl2pPr>
            <a:lvl3pPr lvl="2" rtl="0">
              <a:spcBef>
                <a:spcPts val="0"/>
              </a:spcBef>
              <a:spcAft>
                <a:spcPts val="0"/>
              </a:spcAft>
              <a:buNone/>
              <a:defRPr sz="1100"/>
            </a:lvl3pPr>
            <a:lvl4pPr lvl="3" rtl="0">
              <a:spcBef>
                <a:spcPts val="0"/>
              </a:spcBef>
              <a:spcAft>
                <a:spcPts val="0"/>
              </a:spcAft>
              <a:buNone/>
              <a:defRPr sz="1100"/>
            </a:lvl4pPr>
            <a:lvl5pPr lvl="4" rtl="0">
              <a:spcBef>
                <a:spcPts val="0"/>
              </a:spcBef>
              <a:spcAft>
                <a:spcPts val="0"/>
              </a:spcAft>
              <a:buNone/>
              <a:defRPr sz="1100"/>
            </a:lvl5pPr>
            <a:lvl6pPr lvl="5" rtl="0">
              <a:spcBef>
                <a:spcPts val="0"/>
              </a:spcBef>
              <a:spcAft>
                <a:spcPts val="0"/>
              </a:spcAft>
              <a:buNone/>
              <a:defRPr sz="1100"/>
            </a:lvl6pPr>
            <a:lvl7pPr lvl="6" rtl="0">
              <a:spcBef>
                <a:spcPts val="0"/>
              </a:spcBef>
              <a:spcAft>
                <a:spcPts val="0"/>
              </a:spcAft>
              <a:buNone/>
              <a:defRPr sz="1100"/>
            </a:lvl7pPr>
            <a:lvl8pPr lvl="7" rtl="0">
              <a:spcBef>
                <a:spcPts val="0"/>
              </a:spcBef>
              <a:spcAft>
                <a:spcPts val="0"/>
              </a:spcAft>
              <a:buNone/>
              <a:defRPr sz="1100"/>
            </a:lvl8pPr>
            <a:lvl9pPr lvl="8" rtl="0">
              <a:spcBef>
                <a:spcPts val="0"/>
              </a:spcBef>
              <a:spcAft>
                <a:spcPts val="0"/>
              </a:spcAft>
              <a:buNone/>
              <a:defRPr sz="1100"/>
            </a:lvl9pPr>
          </a:lstStyle>
          <a:p/>
        </p:txBody>
      </p:sp>
      <p:sp>
        <p:nvSpPr>
          <p:cNvPr id="4139" name="Google Shape;4139;p355"/>
          <p:cNvSpPr txBox="1"/>
          <p:nvPr>
            <p:ph idx="4" type="subTitle"/>
          </p:nvPr>
        </p:nvSpPr>
        <p:spPr>
          <a:xfrm>
            <a:off x="3350831" y="1080975"/>
            <a:ext cx="3404100" cy="2241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a:latin typeface="Red Hat Text Medium"/>
                <a:ea typeface="Red Hat Text Medium"/>
                <a:cs typeface="Red Hat Text Medium"/>
                <a:sym typeface="Red Hat Text Medium"/>
              </a:defRPr>
            </a:lvl1pPr>
            <a:lvl2pPr lvl="1" rtl="0">
              <a:lnSpc>
                <a:spcPct val="100000"/>
              </a:lnSpc>
              <a:spcBef>
                <a:spcPts val="0"/>
              </a:spcBef>
              <a:spcAft>
                <a:spcPts val="0"/>
              </a:spcAft>
              <a:buNone/>
              <a:defRPr>
                <a:latin typeface="Red Hat Text Medium"/>
                <a:ea typeface="Red Hat Text Medium"/>
                <a:cs typeface="Red Hat Text Medium"/>
                <a:sym typeface="Red Hat Text Medium"/>
              </a:defRPr>
            </a:lvl2pPr>
            <a:lvl3pPr lvl="2" rtl="0">
              <a:lnSpc>
                <a:spcPct val="100000"/>
              </a:lnSpc>
              <a:spcBef>
                <a:spcPts val="0"/>
              </a:spcBef>
              <a:spcAft>
                <a:spcPts val="0"/>
              </a:spcAft>
              <a:buNone/>
              <a:defRPr>
                <a:latin typeface="Red Hat Text Medium"/>
                <a:ea typeface="Red Hat Text Medium"/>
                <a:cs typeface="Red Hat Text Medium"/>
                <a:sym typeface="Red Hat Text Medium"/>
              </a:defRPr>
            </a:lvl3pPr>
            <a:lvl4pPr lvl="3" rtl="0">
              <a:lnSpc>
                <a:spcPct val="100000"/>
              </a:lnSpc>
              <a:spcBef>
                <a:spcPts val="0"/>
              </a:spcBef>
              <a:spcAft>
                <a:spcPts val="0"/>
              </a:spcAft>
              <a:buNone/>
              <a:defRPr>
                <a:latin typeface="Red Hat Text Medium"/>
                <a:ea typeface="Red Hat Text Medium"/>
                <a:cs typeface="Red Hat Text Medium"/>
                <a:sym typeface="Red Hat Text Medium"/>
              </a:defRPr>
            </a:lvl4pPr>
            <a:lvl5pPr lvl="4" rtl="0">
              <a:lnSpc>
                <a:spcPct val="100000"/>
              </a:lnSpc>
              <a:spcBef>
                <a:spcPts val="0"/>
              </a:spcBef>
              <a:spcAft>
                <a:spcPts val="0"/>
              </a:spcAft>
              <a:buNone/>
              <a:defRPr>
                <a:latin typeface="Red Hat Text Medium"/>
                <a:ea typeface="Red Hat Text Medium"/>
                <a:cs typeface="Red Hat Text Medium"/>
                <a:sym typeface="Red Hat Text Medium"/>
              </a:defRPr>
            </a:lvl5pPr>
            <a:lvl6pPr lvl="5" rtl="0">
              <a:lnSpc>
                <a:spcPct val="100000"/>
              </a:lnSpc>
              <a:spcBef>
                <a:spcPts val="0"/>
              </a:spcBef>
              <a:spcAft>
                <a:spcPts val="0"/>
              </a:spcAft>
              <a:buNone/>
              <a:defRPr>
                <a:latin typeface="Red Hat Text Medium"/>
                <a:ea typeface="Red Hat Text Medium"/>
                <a:cs typeface="Red Hat Text Medium"/>
                <a:sym typeface="Red Hat Text Medium"/>
              </a:defRPr>
            </a:lvl6pPr>
            <a:lvl7pPr lvl="6" rtl="0">
              <a:lnSpc>
                <a:spcPct val="100000"/>
              </a:lnSpc>
              <a:spcBef>
                <a:spcPts val="0"/>
              </a:spcBef>
              <a:spcAft>
                <a:spcPts val="0"/>
              </a:spcAft>
              <a:buNone/>
              <a:defRPr>
                <a:latin typeface="Red Hat Text Medium"/>
                <a:ea typeface="Red Hat Text Medium"/>
                <a:cs typeface="Red Hat Text Medium"/>
                <a:sym typeface="Red Hat Text Medium"/>
              </a:defRPr>
            </a:lvl7pPr>
            <a:lvl8pPr lvl="7" rtl="0">
              <a:lnSpc>
                <a:spcPct val="100000"/>
              </a:lnSpc>
              <a:spcBef>
                <a:spcPts val="0"/>
              </a:spcBef>
              <a:spcAft>
                <a:spcPts val="0"/>
              </a:spcAft>
              <a:buNone/>
              <a:defRPr>
                <a:latin typeface="Red Hat Text Medium"/>
                <a:ea typeface="Red Hat Text Medium"/>
                <a:cs typeface="Red Hat Text Medium"/>
                <a:sym typeface="Red Hat Text Medium"/>
              </a:defRPr>
            </a:lvl8pPr>
            <a:lvl9pPr lvl="8" rtl="0">
              <a:lnSpc>
                <a:spcPct val="100000"/>
              </a:lnSpc>
              <a:spcBef>
                <a:spcPts val="0"/>
              </a:spcBef>
              <a:spcAft>
                <a:spcPts val="0"/>
              </a:spcAft>
              <a:buNone/>
              <a:defRPr>
                <a:latin typeface="Red Hat Text Medium"/>
                <a:ea typeface="Red Hat Text Medium"/>
                <a:cs typeface="Red Hat Text Medium"/>
                <a:sym typeface="Red Hat Text Medium"/>
              </a:defRPr>
            </a:lvl9pPr>
          </a:lstStyle>
          <a:p/>
        </p:txBody>
      </p:sp>
      <p:sp>
        <p:nvSpPr>
          <p:cNvPr id="4140" name="Google Shape;4140;p355"/>
          <p:cNvSpPr txBox="1"/>
          <p:nvPr>
            <p:ph idx="5" type="subTitle"/>
          </p:nvPr>
        </p:nvSpPr>
        <p:spPr>
          <a:xfrm>
            <a:off x="2521875" y="1374657"/>
            <a:ext cx="517500" cy="176100"/>
          </a:xfrm>
          <a:prstGeom prst="rect">
            <a:avLst/>
          </a:prstGeom>
        </p:spPr>
        <p:txBody>
          <a:bodyPr anchorCtr="0" anchor="t" bIns="0" lIns="0" spcFirstLastPara="1" rIns="0" wrap="square" tIns="0">
            <a:noAutofit/>
          </a:bodyPr>
          <a:lstStyle>
            <a:lvl1pPr lvl="0" rtl="0" algn="ctr">
              <a:spcBef>
                <a:spcPts val="0"/>
              </a:spcBef>
              <a:spcAft>
                <a:spcPts val="0"/>
              </a:spcAft>
              <a:buNone/>
              <a:defRPr sz="1100"/>
            </a:lvl1pPr>
            <a:lvl2pPr lvl="1" rtl="0" algn="ctr">
              <a:spcBef>
                <a:spcPts val="0"/>
              </a:spcBef>
              <a:spcAft>
                <a:spcPts val="0"/>
              </a:spcAft>
              <a:buNone/>
              <a:defRPr sz="1100"/>
            </a:lvl2pPr>
            <a:lvl3pPr lvl="2" rtl="0" algn="ctr">
              <a:spcBef>
                <a:spcPts val="0"/>
              </a:spcBef>
              <a:spcAft>
                <a:spcPts val="0"/>
              </a:spcAft>
              <a:buNone/>
              <a:defRPr sz="1100"/>
            </a:lvl3pPr>
            <a:lvl4pPr lvl="3" rtl="0" algn="ctr">
              <a:spcBef>
                <a:spcPts val="0"/>
              </a:spcBef>
              <a:spcAft>
                <a:spcPts val="0"/>
              </a:spcAft>
              <a:buNone/>
              <a:defRPr sz="1100"/>
            </a:lvl4pPr>
            <a:lvl5pPr lvl="4" rtl="0" algn="ctr">
              <a:spcBef>
                <a:spcPts val="0"/>
              </a:spcBef>
              <a:spcAft>
                <a:spcPts val="0"/>
              </a:spcAft>
              <a:buNone/>
              <a:defRPr sz="1100"/>
            </a:lvl5pPr>
            <a:lvl6pPr lvl="5" rtl="0" algn="ctr">
              <a:spcBef>
                <a:spcPts val="0"/>
              </a:spcBef>
              <a:spcAft>
                <a:spcPts val="0"/>
              </a:spcAft>
              <a:buNone/>
              <a:defRPr sz="1100"/>
            </a:lvl6pPr>
            <a:lvl7pPr lvl="6" rtl="0" algn="ctr">
              <a:spcBef>
                <a:spcPts val="0"/>
              </a:spcBef>
              <a:spcAft>
                <a:spcPts val="0"/>
              </a:spcAft>
              <a:buNone/>
              <a:defRPr sz="1100"/>
            </a:lvl7pPr>
            <a:lvl8pPr lvl="7" rtl="0" algn="ctr">
              <a:spcBef>
                <a:spcPts val="0"/>
              </a:spcBef>
              <a:spcAft>
                <a:spcPts val="0"/>
              </a:spcAft>
              <a:buNone/>
              <a:defRPr sz="1100"/>
            </a:lvl8pPr>
            <a:lvl9pPr lvl="8" rtl="0" algn="ctr">
              <a:spcBef>
                <a:spcPts val="0"/>
              </a:spcBef>
              <a:spcAft>
                <a:spcPts val="0"/>
              </a:spcAft>
              <a:buNone/>
              <a:defRPr sz="1100"/>
            </a:lvl9pPr>
          </a:lstStyle>
          <a:p/>
        </p:txBody>
      </p:sp>
    </p:spTree>
  </p:cSld>
  <p:clrMapOvr>
    <a:masterClrMapping/>
  </p:clrMapOvr>
</p:sldLayout>
</file>

<file path=ppt/slideLayouts/slideLayout3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meline horizontal">
  <p:cSld name="CUSTOM_4_15">
    <p:spTree>
      <p:nvGrpSpPr>
        <p:cNvPr id="4141" name="Shape 4141"/>
        <p:cNvGrpSpPr/>
        <p:nvPr/>
      </p:nvGrpSpPr>
      <p:grpSpPr>
        <a:xfrm>
          <a:off x="0" y="0"/>
          <a:ext cx="0" cy="0"/>
          <a:chOff x="0" y="0"/>
          <a:chExt cx="0" cy="0"/>
        </a:xfrm>
      </p:grpSpPr>
      <p:sp>
        <p:nvSpPr>
          <p:cNvPr id="4142" name="Google Shape;4142;p356"/>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p:txBody>
      </p:sp>
      <p:sp>
        <p:nvSpPr>
          <p:cNvPr id="4143" name="Google Shape;4143;p356"/>
          <p:cNvSpPr txBox="1"/>
          <p:nvPr>
            <p:ph type="title"/>
          </p:nvPr>
        </p:nvSpPr>
        <p:spPr>
          <a:xfrm>
            <a:off x="663788" y="65381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cxnSp>
        <p:nvCxnSpPr>
          <p:cNvPr id="4144" name="Google Shape;4144;p356"/>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4145" name="Google Shape;4145;p356"/>
          <p:cNvCxnSpPr/>
          <p:nvPr/>
        </p:nvCxnSpPr>
        <p:spPr>
          <a:xfrm rot="10800000">
            <a:off x="335825" y="4801200"/>
            <a:ext cx="0" cy="342300"/>
          </a:xfrm>
          <a:prstGeom prst="straightConnector1">
            <a:avLst/>
          </a:prstGeom>
          <a:noFill/>
          <a:ln cap="flat" cmpd="sng" w="9525">
            <a:solidFill>
              <a:schemeClr val="accent1"/>
            </a:solidFill>
            <a:prstDash val="solid"/>
            <a:round/>
            <a:headEnd len="med" w="med" type="none"/>
            <a:tailEnd len="med" w="med" type="none"/>
          </a:ln>
        </p:spPr>
      </p:cxnSp>
      <p:sp>
        <p:nvSpPr>
          <p:cNvPr id="4146" name="Google Shape;4146;p356"/>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4147" name="Google Shape;4147;p356"/>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4148" name="Google Shape;4148;p356"/>
          <p:cNvSpPr txBox="1"/>
          <p:nvPr>
            <p:ph idx="2" type="subTitle"/>
          </p:nvPr>
        </p:nvSpPr>
        <p:spPr>
          <a:xfrm>
            <a:off x="663844" y="1068713"/>
            <a:ext cx="7816500" cy="5292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
        <p:nvSpPr>
          <p:cNvPr id="4149" name="Google Shape;4149;p356"/>
          <p:cNvSpPr txBox="1"/>
          <p:nvPr>
            <p:ph idx="3" type="subTitle"/>
          </p:nvPr>
        </p:nvSpPr>
        <p:spPr>
          <a:xfrm>
            <a:off x="663788" y="4627163"/>
            <a:ext cx="6001800" cy="4200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
        <p:nvSpPr>
          <p:cNvPr id="4150" name="Google Shape;4150;p356"/>
          <p:cNvSpPr txBox="1"/>
          <p:nvPr>
            <p:ph idx="4" type="subTitle"/>
          </p:nvPr>
        </p:nvSpPr>
        <p:spPr>
          <a:xfrm>
            <a:off x="1531819" y="1873120"/>
            <a:ext cx="1580100" cy="2844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900">
                <a:latin typeface="Red Hat Text Medium"/>
                <a:ea typeface="Red Hat Text Medium"/>
                <a:cs typeface="Red Hat Text Medium"/>
                <a:sym typeface="Red Hat Text Medium"/>
              </a:defRPr>
            </a:lvl1pPr>
            <a:lvl2pPr lvl="1" rtl="0">
              <a:lnSpc>
                <a:spcPct val="115000"/>
              </a:lnSpc>
              <a:spcBef>
                <a:spcPts val="0"/>
              </a:spcBef>
              <a:spcAft>
                <a:spcPts val="0"/>
              </a:spcAft>
              <a:buNone/>
              <a:defRPr sz="900">
                <a:latin typeface="Red Hat Text Medium"/>
                <a:ea typeface="Red Hat Text Medium"/>
                <a:cs typeface="Red Hat Text Medium"/>
                <a:sym typeface="Red Hat Text Medium"/>
              </a:defRPr>
            </a:lvl2pPr>
            <a:lvl3pPr lvl="2" rtl="0">
              <a:lnSpc>
                <a:spcPct val="115000"/>
              </a:lnSpc>
              <a:spcBef>
                <a:spcPts val="0"/>
              </a:spcBef>
              <a:spcAft>
                <a:spcPts val="0"/>
              </a:spcAft>
              <a:buNone/>
              <a:defRPr sz="900">
                <a:latin typeface="Red Hat Text Medium"/>
                <a:ea typeface="Red Hat Text Medium"/>
                <a:cs typeface="Red Hat Text Medium"/>
                <a:sym typeface="Red Hat Text Medium"/>
              </a:defRPr>
            </a:lvl3pPr>
            <a:lvl4pPr lvl="3" rtl="0">
              <a:lnSpc>
                <a:spcPct val="115000"/>
              </a:lnSpc>
              <a:spcBef>
                <a:spcPts val="0"/>
              </a:spcBef>
              <a:spcAft>
                <a:spcPts val="0"/>
              </a:spcAft>
              <a:buNone/>
              <a:defRPr sz="900">
                <a:latin typeface="Red Hat Text Medium"/>
                <a:ea typeface="Red Hat Text Medium"/>
                <a:cs typeface="Red Hat Text Medium"/>
                <a:sym typeface="Red Hat Text Medium"/>
              </a:defRPr>
            </a:lvl4pPr>
            <a:lvl5pPr lvl="4" rtl="0">
              <a:lnSpc>
                <a:spcPct val="115000"/>
              </a:lnSpc>
              <a:spcBef>
                <a:spcPts val="0"/>
              </a:spcBef>
              <a:spcAft>
                <a:spcPts val="0"/>
              </a:spcAft>
              <a:buNone/>
              <a:defRPr sz="900">
                <a:latin typeface="Red Hat Text Medium"/>
                <a:ea typeface="Red Hat Text Medium"/>
                <a:cs typeface="Red Hat Text Medium"/>
                <a:sym typeface="Red Hat Text Medium"/>
              </a:defRPr>
            </a:lvl5pPr>
            <a:lvl6pPr lvl="5" rtl="0">
              <a:lnSpc>
                <a:spcPct val="115000"/>
              </a:lnSpc>
              <a:spcBef>
                <a:spcPts val="0"/>
              </a:spcBef>
              <a:spcAft>
                <a:spcPts val="0"/>
              </a:spcAft>
              <a:buNone/>
              <a:defRPr sz="900">
                <a:latin typeface="Red Hat Text Medium"/>
                <a:ea typeface="Red Hat Text Medium"/>
                <a:cs typeface="Red Hat Text Medium"/>
                <a:sym typeface="Red Hat Text Medium"/>
              </a:defRPr>
            </a:lvl6pPr>
            <a:lvl7pPr lvl="6" rtl="0">
              <a:lnSpc>
                <a:spcPct val="115000"/>
              </a:lnSpc>
              <a:spcBef>
                <a:spcPts val="0"/>
              </a:spcBef>
              <a:spcAft>
                <a:spcPts val="0"/>
              </a:spcAft>
              <a:buNone/>
              <a:defRPr sz="900">
                <a:latin typeface="Red Hat Text Medium"/>
                <a:ea typeface="Red Hat Text Medium"/>
                <a:cs typeface="Red Hat Text Medium"/>
                <a:sym typeface="Red Hat Text Medium"/>
              </a:defRPr>
            </a:lvl7pPr>
            <a:lvl8pPr lvl="7" rtl="0">
              <a:lnSpc>
                <a:spcPct val="115000"/>
              </a:lnSpc>
              <a:spcBef>
                <a:spcPts val="0"/>
              </a:spcBef>
              <a:spcAft>
                <a:spcPts val="0"/>
              </a:spcAft>
              <a:buNone/>
              <a:defRPr sz="900">
                <a:latin typeface="Red Hat Text Medium"/>
                <a:ea typeface="Red Hat Text Medium"/>
                <a:cs typeface="Red Hat Text Medium"/>
                <a:sym typeface="Red Hat Text Medium"/>
              </a:defRPr>
            </a:lvl8pPr>
            <a:lvl9pPr lvl="8" rtl="0">
              <a:lnSpc>
                <a:spcPct val="115000"/>
              </a:lnSpc>
              <a:spcBef>
                <a:spcPts val="0"/>
              </a:spcBef>
              <a:spcAft>
                <a:spcPts val="0"/>
              </a:spcAft>
              <a:buNone/>
              <a:defRPr sz="900">
                <a:latin typeface="Red Hat Text Medium"/>
                <a:ea typeface="Red Hat Text Medium"/>
                <a:cs typeface="Red Hat Text Medium"/>
                <a:sym typeface="Red Hat Text Medium"/>
              </a:defRPr>
            </a:lvl9pPr>
          </a:lstStyle>
          <a:p/>
        </p:txBody>
      </p:sp>
      <p:sp>
        <p:nvSpPr>
          <p:cNvPr id="4151" name="Google Shape;4151;p356"/>
          <p:cNvSpPr txBox="1"/>
          <p:nvPr>
            <p:ph idx="5" type="subTitle"/>
          </p:nvPr>
        </p:nvSpPr>
        <p:spPr>
          <a:xfrm>
            <a:off x="1531819" y="2177606"/>
            <a:ext cx="1580100" cy="5064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None/>
              <a:defRPr sz="900"/>
            </a:lvl1pPr>
            <a:lvl2pPr lvl="1" rtl="0">
              <a:lnSpc>
                <a:spcPct val="115000"/>
              </a:lnSpc>
              <a:spcBef>
                <a:spcPts val="0"/>
              </a:spcBef>
              <a:spcAft>
                <a:spcPts val="0"/>
              </a:spcAft>
              <a:buNone/>
              <a:defRPr sz="900"/>
            </a:lvl2pPr>
            <a:lvl3pPr lvl="2" rtl="0">
              <a:lnSpc>
                <a:spcPct val="115000"/>
              </a:lnSpc>
              <a:spcBef>
                <a:spcPts val="0"/>
              </a:spcBef>
              <a:spcAft>
                <a:spcPts val="0"/>
              </a:spcAft>
              <a:buNone/>
              <a:defRPr sz="900"/>
            </a:lvl3pPr>
            <a:lvl4pPr lvl="3" rtl="0">
              <a:lnSpc>
                <a:spcPct val="115000"/>
              </a:lnSpc>
              <a:spcBef>
                <a:spcPts val="0"/>
              </a:spcBef>
              <a:spcAft>
                <a:spcPts val="0"/>
              </a:spcAft>
              <a:buNone/>
              <a:defRPr sz="900"/>
            </a:lvl4pPr>
            <a:lvl5pPr lvl="4" rtl="0">
              <a:lnSpc>
                <a:spcPct val="115000"/>
              </a:lnSpc>
              <a:spcBef>
                <a:spcPts val="0"/>
              </a:spcBef>
              <a:spcAft>
                <a:spcPts val="0"/>
              </a:spcAft>
              <a:buNone/>
              <a:defRPr sz="900"/>
            </a:lvl5pPr>
            <a:lvl6pPr lvl="5" rtl="0">
              <a:lnSpc>
                <a:spcPct val="115000"/>
              </a:lnSpc>
              <a:spcBef>
                <a:spcPts val="0"/>
              </a:spcBef>
              <a:spcAft>
                <a:spcPts val="0"/>
              </a:spcAft>
              <a:buNone/>
              <a:defRPr sz="900"/>
            </a:lvl6pPr>
            <a:lvl7pPr lvl="6" rtl="0">
              <a:lnSpc>
                <a:spcPct val="115000"/>
              </a:lnSpc>
              <a:spcBef>
                <a:spcPts val="0"/>
              </a:spcBef>
              <a:spcAft>
                <a:spcPts val="0"/>
              </a:spcAft>
              <a:buNone/>
              <a:defRPr sz="900"/>
            </a:lvl7pPr>
            <a:lvl8pPr lvl="7" rtl="0">
              <a:lnSpc>
                <a:spcPct val="115000"/>
              </a:lnSpc>
              <a:spcBef>
                <a:spcPts val="0"/>
              </a:spcBef>
              <a:spcAft>
                <a:spcPts val="0"/>
              </a:spcAft>
              <a:buNone/>
              <a:defRPr sz="900"/>
            </a:lvl8pPr>
            <a:lvl9pPr lvl="8" rtl="0">
              <a:lnSpc>
                <a:spcPct val="115000"/>
              </a:lnSpc>
              <a:spcBef>
                <a:spcPts val="0"/>
              </a:spcBef>
              <a:spcAft>
                <a:spcPts val="0"/>
              </a:spcAft>
              <a:buNone/>
              <a:defRPr sz="900"/>
            </a:lvl9pPr>
          </a:lstStyle>
          <a:p/>
        </p:txBody>
      </p:sp>
      <p:sp>
        <p:nvSpPr>
          <p:cNvPr id="4152" name="Google Shape;4152;p356"/>
          <p:cNvSpPr txBox="1"/>
          <p:nvPr>
            <p:ph idx="6" type="subTitle"/>
          </p:nvPr>
        </p:nvSpPr>
        <p:spPr>
          <a:xfrm>
            <a:off x="1197356" y="3302681"/>
            <a:ext cx="732000" cy="176100"/>
          </a:xfrm>
          <a:prstGeom prst="rect">
            <a:avLst/>
          </a:prstGeom>
        </p:spPr>
        <p:txBody>
          <a:bodyPr anchorCtr="0" anchor="ctr" bIns="0" lIns="0" spcFirstLastPara="1" rIns="0" wrap="square" tIns="0">
            <a:noAutofit/>
          </a:bodyPr>
          <a:lstStyle>
            <a:lvl1pPr lvl="0" rtl="0" algn="ctr">
              <a:lnSpc>
                <a:spcPct val="115000"/>
              </a:lnSpc>
              <a:spcBef>
                <a:spcPts val="0"/>
              </a:spcBef>
              <a:spcAft>
                <a:spcPts val="0"/>
              </a:spcAft>
              <a:buNone/>
              <a:defRPr sz="1100">
                <a:solidFill>
                  <a:schemeClr val="accent1"/>
                </a:solidFill>
              </a:defRPr>
            </a:lvl1pPr>
            <a:lvl2pPr lvl="1" rtl="0" algn="ctr">
              <a:lnSpc>
                <a:spcPct val="115000"/>
              </a:lnSpc>
              <a:spcBef>
                <a:spcPts val="0"/>
              </a:spcBef>
              <a:spcAft>
                <a:spcPts val="0"/>
              </a:spcAft>
              <a:buNone/>
              <a:defRPr sz="1100">
                <a:solidFill>
                  <a:schemeClr val="accent1"/>
                </a:solidFill>
              </a:defRPr>
            </a:lvl2pPr>
            <a:lvl3pPr lvl="2" rtl="0" algn="ctr">
              <a:lnSpc>
                <a:spcPct val="115000"/>
              </a:lnSpc>
              <a:spcBef>
                <a:spcPts val="0"/>
              </a:spcBef>
              <a:spcAft>
                <a:spcPts val="0"/>
              </a:spcAft>
              <a:buNone/>
              <a:defRPr sz="1100">
                <a:solidFill>
                  <a:schemeClr val="accent1"/>
                </a:solidFill>
              </a:defRPr>
            </a:lvl3pPr>
            <a:lvl4pPr lvl="3" rtl="0" algn="ctr">
              <a:lnSpc>
                <a:spcPct val="115000"/>
              </a:lnSpc>
              <a:spcBef>
                <a:spcPts val="0"/>
              </a:spcBef>
              <a:spcAft>
                <a:spcPts val="0"/>
              </a:spcAft>
              <a:buNone/>
              <a:defRPr sz="1100">
                <a:solidFill>
                  <a:schemeClr val="accent1"/>
                </a:solidFill>
              </a:defRPr>
            </a:lvl4pPr>
            <a:lvl5pPr lvl="4" rtl="0" algn="ctr">
              <a:lnSpc>
                <a:spcPct val="115000"/>
              </a:lnSpc>
              <a:spcBef>
                <a:spcPts val="0"/>
              </a:spcBef>
              <a:spcAft>
                <a:spcPts val="0"/>
              </a:spcAft>
              <a:buNone/>
              <a:defRPr sz="1100">
                <a:solidFill>
                  <a:schemeClr val="accent1"/>
                </a:solidFill>
              </a:defRPr>
            </a:lvl5pPr>
            <a:lvl6pPr lvl="5" rtl="0" algn="ctr">
              <a:lnSpc>
                <a:spcPct val="115000"/>
              </a:lnSpc>
              <a:spcBef>
                <a:spcPts val="0"/>
              </a:spcBef>
              <a:spcAft>
                <a:spcPts val="0"/>
              </a:spcAft>
              <a:buNone/>
              <a:defRPr sz="1100">
                <a:solidFill>
                  <a:schemeClr val="accent1"/>
                </a:solidFill>
              </a:defRPr>
            </a:lvl6pPr>
            <a:lvl7pPr lvl="6" rtl="0" algn="ctr">
              <a:lnSpc>
                <a:spcPct val="115000"/>
              </a:lnSpc>
              <a:spcBef>
                <a:spcPts val="0"/>
              </a:spcBef>
              <a:spcAft>
                <a:spcPts val="0"/>
              </a:spcAft>
              <a:buNone/>
              <a:defRPr sz="1100">
                <a:solidFill>
                  <a:schemeClr val="accent1"/>
                </a:solidFill>
              </a:defRPr>
            </a:lvl7pPr>
            <a:lvl8pPr lvl="7" rtl="0" algn="ctr">
              <a:lnSpc>
                <a:spcPct val="115000"/>
              </a:lnSpc>
              <a:spcBef>
                <a:spcPts val="0"/>
              </a:spcBef>
              <a:spcAft>
                <a:spcPts val="0"/>
              </a:spcAft>
              <a:buNone/>
              <a:defRPr sz="1100">
                <a:solidFill>
                  <a:schemeClr val="accent1"/>
                </a:solidFill>
              </a:defRPr>
            </a:lvl8pPr>
            <a:lvl9pPr lvl="8" rtl="0" algn="ctr">
              <a:lnSpc>
                <a:spcPct val="115000"/>
              </a:lnSpc>
              <a:spcBef>
                <a:spcPts val="0"/>
              </a:spcBef>
              <a:spcAft>
                <a:spcPts val="0"/>
              </a:spcAft>
              <a:buNone/>
              <a:defRPr sz="1100">
                <a:solidFill>
                  <a:schemeClr val="accent1"/>
                </a:solidFill>
              </a:defRPr>
            </a:lvl9pPr>
          </a:lstStyle>
          <a:p/>
        </p:txBody>
      </p:sp>
      <p:sp>
        <p:nvSpPr>
          <p:cNvPr id="4153" name="Google Shape;4153;p356"/>
          <p:cNvSpPr txBox="1"/>
          <p:nvPr>
            <p:ph idx="7" type="subTitle"/>
          </p:nvPr>
        </p:nvSpPr>
        <p:spPr>
          <a:xfrm>
            <a:off x="2459231" y="2919383"/>
            <a:ext cx="732000" cy="176100"/>
          </a:xfrm>
          <a:prstGeom prst="rect">
            <a:avLst/>
          </a:prstGeom>
        </p:spPr>
        <p:txBody>
          <a:bodyPr anchorCtr="0" anchor="ctr" bIns="0" lIns="0" spcFirstLastPara="1" rIns="0" wrap="square" tIns="0">
            <a:noAutofit/>
          </a:bodyPr>
          <a:lstStyle>
            <a:lvl1pPr lvl="0" rtl="0" algn="ctr">
              <a:lnSpc>
                <a:spcPct val="115000"/>
              </a:lnSpc>
              <a:spcBef>
                <a:spcPts val="0"/>
              </a:spcBef>
              <a:spcAft>
                <a:spcPts val="0"/>
              </a:spcAft>
              <a:buNone/>
              <a:defRPr sz="1100">
                <a:solidFill>
                  <a:schemeClr val="accent1"/>
                </a:solidFill>
              </a:defRPr>
            </a:lvl1pPr>
            <a:lvl2pPr lvl="1" rtl="0" algn="ctr">
              <a:lnSpc>
                <a:spcPct val="115000"/>
              </a:lnSpc>
              <a:spcBef>
                <a:spcPts val="0"/>
              </a:spcBef>
              <a:spcAft>
                <a:spcPts val="0"/>
              </a:spcAft>
              <a:buNone/>
              <a:defRPr sz="1100">
                <a:solidFill>
                  <a:schemeClr val="accent1"/>
                </a:solidFill>
              </a:defRPr>
            </a:lvl2pPr>
            <a:lvl3pPr lvl="2" rtl="0" algn="ctr">
              <a:lnSpc>
                <a:spcPct val="115000"/>
              </a:lnSpc>
              <a:spcBef>
                <a:spcPts val="0"/>
              </a:spcBef>
              <a:spcAft>
                <a:spcPts val="0"/>
              </a:spcAft>
              <a:buNone/>
              <a:defRPr sz="1100">
                <a:solidFill>
                  <a:schemeClr val="accent1"/>
                </a:solidFill>
              </a:defRPr>
            </a:lvl3pPr>
            <a:lvl4pPr lvl="3" rtl="0" algn="ctr">
              <a:lnSpc>
                <a:spcPct val="115000"/>
              </a:lnSpc>
              <a:spcBef>
                <a:spcPts val="0"/>
              </a:spcBef>
              <a:spcAft>
                <a:spcPts val="0"/>
              </a:spcAft>
              <a:buNone/>
              <a:defRPr sz="1100">
                <a:solidFill>
                  <a:schemeClr val="accent1"/>
                </a:solidFill>
              </a:defRPr>
            </a:lvl4pPr>
            <a:lvl5pPr lvl="4" rtl="0" algn="ctr">
              <a:lnSpc>
                <a:spcPct val="115000"/>
              </a:lnSpc>
              <a:spcBef>
                <a:spcPts val="0"/>
              </a:spcBef>
              <a:spcAft>
                <a:spcPts val="0"/>
              </a:spcAft>
              <a:buNone/>
              <a:defRPr sz="1100">
                <a:solidFill>
                  <a:schemeClr val="accent1"/>
                </a:solidFill>
              </a:defRPr>
            </a:lvl5pPr>
            <a:lvl6pPr lvl="5" rtl="0" algn="ctr">
              <a:lnSpc>
                <a:spcPct val="115000"/>
              </a:lnSpc>
              <a:spcBef>
                <a:spcPts val="0"/>
              </a:spcBef>
              <a:spcAft>
                <a:spcPts val="0"/>
              </a:spcAft>
              <a:buNone/>
              <a:defRPr sz="1100">
                <a:solidFill>
                  <a:schemeClr val="accent1"/>
                </a:solidFill>
              </a:defRPr>
            </a:lvl6pPr>
            <a:lvl7pPr lvl="6" rtl="0" algn="ctr">
              <a:lnSpc>
                <a:spcPct val="115000"/>
              </a:lnSpc>
              <a:spcBef>
                <a:spcPts val="0"/>
              </a:spcBef>
              <a:spcAft>
                <a:spcPts val="0"/>
              </a:spcAft>
              <a:buNone/>
              <a:defRPr sz="1100">
                <a:solidFill>
                  <a:schemeClr val="accent1"/>
                </a:solidFill>
              </a:defRPr>
            </a:lvl7pPr>
            <a:lvl8pPr lvl="7" rtl="0" algn="ctr">
              <a:lnSpc>
                <a:spcPct val="115000"/>
              </a:lnSpc>
              <a:spcBef>
                <a:spcPts val="0"/>
              </a:spcBef>
              <a:spcAft>
                <a:spcPts val="0"/>
              </a:spcAft>
              <a:buNone/>
              <a:defRPr sz="1100">
                <a:solidFill>
                  <a:schemeClr val="accent1"/>
                </a:solidFill>
              </a:defRPr>
            </a:lvl8pPr>
            <a:lvl9pPr lvl="8" rtl="0" algn="ctr">
              <a:lnSpc>
                <a:spcPct val="115000"/>
              </a:lnSpc>
              <a:spcBef>
                <a:spcPts val="0"/>
              </a:spcBef>
              <a:spcAft>
                <a:spcPts val="0"/>
              </a:spcAft>
              <a:buNone/>
              <a:defRPr sz="1100">
                <a:solidFill>
                  <a:schemeClr val="accent1"/>
                </a:solidFill>
              </a:defRPr>
            </a:lvl9pPr>
          </a:lstStyle>
          <a:p/>
        </p:txBody>
      </p:sp>
      <p:sp>
        <p:nvSpPr>
          <p:cNvPr id="4154" name="Google Shape;4154;p356"/>
          <p:cNvSpPr txBox="1"/>
          <p:nvPr>
            <p:ph idx="8" type="subTitle"/>
          </p:nvPr>
        </p:nvSpPr>
        <p:spPr>
          <a:xfrm>
            <a:off x="1285069" y="3564541"/>
            <a:ext cx="1580100" cy="284400"/>
          </a:xfrm>
          <a:prstGeom prst="rect">
            <a:avLst/>
          </a:prstGeom>
        </p:spPr>
        <p:txBody>
          <a:bodyPr anchorCtr="0" anchor="b" bIns="0" lIns="0" spcFirstLastPara="1" rIns="0" wrap="square" tIns="0">
            <a:noAutofit/>
          </a:bodyPr>
          <a:lstStyle>
            <a:lvl1pPr lvl="0" rtl="0" algn="r">
              <a:lnSpc>
                <a:spcPct val="115000"/>
              </a:lnSpc>
              <a:spcBef>
                <a:spcPts val="0"/>
              </a:spcBef>
              <a:spcAft>
                <a:spcPts val="0"/>
              </a:spcAft>
              <a:buNone/>
              <a:defRPr sz="900">
                <a:latin typeface="Red Hat Text Medium"/>
                <a:ea typeface="Red Hat Text Medium"/>
                <a:cs typeface="Red Hat Text Medium"/>
                <a:sym typeface="Red Hat Text Medium"/>
              </a:defRPr>
            </a:lvl1pPr>
            <a:lvl2pPr lvl="1" rtl="0" algn="r">
              <a:lnSpc>
                <a:spcPct val="115000"/>
              </a:lnSpc>
              <a:spcBef>
                <a:spcPts val="0"/>
              </a:spcBef>
              <a:spcAft>
                <a:spcPts val="0"/>
              </a:spcAft>
              <a:buNone/>
              <a:defRPr sz="900">
                <a:latin typeface="Red Hat Text Medium"/>
                <a:ea typeface="Red Hat Text Medium"/>
                <a:cs typeface="Red Hat Text Medium"/>
                <a:sym typeface="Red Hat Text Medium"/>
              </a:defRPr>
            </a:lvl2pPr>
            <a:lvl3pPr lvl="2" rtl="0" algn="r">
              <a:lnSpc>
                <a:spcPct val="115000"/>
              </a:lnSpc>
              <a:spcBef>
                <a:spcPts val="0"/>
              </a:spcBef>
              <a:spcAft>
                <a:spcPts val="0"/>
              </a:spcAft>
              <a:buNone/>
              <a:defRPr sz="900">
                <a:latin typeface="Red Hat Text Medium"/>
                <a:ea typeface="Red Hat Text Medium"/>
                <a:cs typeface="Red Hat Text Medium"/>
                <a:sym typeface="Red Hat Text Medium"/>
              </a:defRPr>
            </a:lvl3pPr>
            <a:lvl4pPr lvl="3" rtl="0" algn="r">
              <a:lnSpc>
                <a:spcPct val="115000"/>
              </a:lnSpc>
              <a:spcBef>
                <a:spcPts val="0"/>
              </a:spcBef>
              <a:spcAft>
                <a:spcPts val="0"/>
              </a:spcAft>
              <a:buNone/>
              <a:defRPr sz="900">
                <a:latin typeface="Red Hat Text Medium"/>
                <a:ea typeface="Red Hat Text Medium"/>
                <a:cs typeface="Red Hat Text Medium"/>
                <a:sym typeface="Red Hat Text Medium"/>
              </a:defRPr>
            </a:lvl4pPr>
            <a:lvl5pPr lvl="4" rtl="0" algn="r">
              <a:lnSpc>
                <a:spcPct val="115000"/>
              </a:lnSpc>
              <a:spcBef>
                <a:spcPts val="0"/>
              </a:spcBef>
              <a:spcAft>
                <a:spcPts val="0"/>
              </a:spcAft>
              <a:buNone/>
              <a:defRPr sz="900">
                <a:latin typeface="Red Hat Text Medium"/>
                <a:ea typeface="Red Hat Text Medium"/>
                <a:cs typeface="Red Hat Text Medium"/>
                <a:sym typeface="Red Hat Text Medium"/>
              </a:defRPr>
            </a:lvl5pPr>
            <a:lvl6pPr lvl="5" rtl="0" algn="r">
              <a:lnSpc>
                <a:spcPct val="115000"/>
              </a:lnSpc>
              <a:spcBef>
                <a:spcPts val="0"/>
              </a:spcBef>
              <a:spcAft>
                <a:spcPts val="0"/>
              </a:spcAft>
              <a:buNone/>
              <a:defRPr sz="900">
                <a:latin typeface="Red Hat Text Medium"/>
                <a:ea typeface="Red Hat Text Medium"/>
                <a:cs typeface="Red Hat Text Medium"/>
                <a:sym typeface="Red Hat Text Medium"/>
              </a:defRPr>
            </a:lvl6pPr>
            <a:lvl7pPr lvl="6" rtl="0" algn="r">
              <a:lnSpc>
                <a:spcPct val="115000"/>
              </a:lnSpc>
              <a:spcBef>
                <a:spcPts val="0"/>
              </a:spcBef>
              <a:spcAft>
                <a:spcPts val="0"/>
              </a:spcAft>
              <a:buNone/>
              <a:defRPr sz="900">
                <a:latin typeface="Red Hat Text Medium"/>
                <a:ea typeface="Red Hat Text Medium"/>
                <a:cs typeface="Red Hat Text Medium"/>
                <a:sym typeface="Red Hat Text Medium"/>
              </a:defRPr>
            </a:lvl7pPr>
            <a:lvl8pPr lvl="7" rtl="0" algn="r">
              <a:lnSpc>
                <a:spcPct val="115000"/>
              </a:lnSpc>
              <a:spcBef>
                <a:spcPts val="0"/>
              </a:spcBef>
              <a:spcAft>
                <a:spcPts val="0"/>
              </a:spcAft>
              <a:buNone/>
              <a:defRPr sz="900">
                <a:latin typeface="Red Hat Text Medium"/>
                <a:ea typeface="Red Hat Text Medium"/>
                <a:cs typeface="Red Hat Text Medium"/>
                <a:sym typeface="Red Hat Text Medium"/>
              </a:defRPr>
            </a:lvl8pPr>
            <a:lvl9pPr lvl="8" rtl="0" algn="r">
              <a:lnSpc>
                <a:spcPct val="115000"/>
              </a:lnSpc>
              <a:spcBef>
                <a:spcPts val="0"/>
              </a:spcBef>
              <a:spcAft>
                <a:spcPts val="0"/>
              </a:spcAft>
              <a:buNone/>
              <a:defRPr sz="900">
                <a:latin typeface="Red Hat Text Medium"/>
                <a:ea typeface="Red Hat Text Medium"/>
                <a:cs typeface="Red Hat Text Medium"/>
                <a:sym typeface="Red Hat Text Medium"/>
              </a:defRPr>
            </a:lvl9pPr>
          </a:lstStyle>
          <a:p/>
        </p:txBody>
      </p:sp>
      <p:sp>
        <p:nvSpPr>
          <p:cNvPr id="4155" name="Google Shape;4155;p356"/>
          <p:cNvSpPr txBox="1"/>
          <p:nvPr>
            <p:ph idx="9" type="subTitle"/>
          </p:nvPr>
        </p:nvSpPr>
        <p:spPr>
          <a:xfrm>
            <a:off x="1285069" y="3869028"/>
            <a:ext cx="1580100" cy="506400"/>
          </a:xfrm>
          <a:prstGeom prst="rect">
            <a:avLst/>
          </a:prstGeom>
        </p:spPr>
        <p:txBody>
          <a:bodyPr anchorCtr="0" anchor="t" bIns="0" lIns="0" spcFirstLastPara="1" rIns="0" wrap="square" tIns="0">
            <a:noAutofit/>
          </a:bodyPr>
          <a:lstStyle>
            <a:lvl1pPr lvl="0" rtl="0" algn="r">
              <a:lnSpc>
                <a:spcPct val="115000"/>
              </a:lnSpc>
              <a:spcBef>
                <a:spcPts val="0"/>
              </a:spcBef>
              <a:spcAft>
                <a:spcPts val="0"/>
              </a:spcAft>
              <a:buNone/>
              <a:defRPr sz="900"/>
            </a:lvl1pPr>
            <a:lvl2pPr lvl="1" rtl="0" algn="r">
              <a:lnSpc>
                <a:spcPct val="115000"/>
              </a:lnSpc>
              <a:spcBef>
                <a:spcPts val="0"/>
              </a:spcBef>
              <a:spcAft>
                <a:spcPts val="0"/>
              </a:spcAft>
              <a:buNone/>
              <a:defRPr sz="900"/>
            </a:lvl2pPr>
            <a:lvl3pPr lvl="2" rtl="0" algn="r">
              <a:lnSpc>
                <a:spcPct val="115000"/>
              </a:lnSpc>
              <a:spcBef>
                <a:spcPts val="0"/>
              </a:spcBef>
              <a:spcAft>
                <a:spcPts val="0"/>
              </a:spcAft>
              <a:buNone/>
              <a:defRPr sz="900"/>
            </a:lvl3pPr>
            <a:lvl4pPr lvl="3" rtl="0" algn="r">
              <a:lnSpc>
                <a:spcPct val="115000"/>
              </a:lnSpc>
              <a:spcBef>
                <a:spcPts val="0"/>
              </a:spcBef>
              <a:spcAft>
                <a:spcPts val="0"/>
              </a:spcAft>
              <a:buNone/>
              <a:defRPr sz="900"/>
            </a:lvl4pPr>
            <a:lvl5pPr lvl="4" rtl="0" algn="r">
              <a:lnSpc>
                <a:spcPct val="115000"/>
              </a:lnSpc>
              <a:spcBef>
                <a:spcPts val="0"/>
              </a:spcBef>
              <a:spcAft>
                <a:spcPts val="0"/>
              </a:spcAft>
              <a:buNone/>
              <a:defRPr sz="900"/>
            </a:lvl5pPr>
            <a:lvl6pPr lvl="5" rtl="0" algn="r">
              <a:lnSpc>
                <a:spcPct val="115000"/>
              </a:lnSpc>
              <a:spcBef>
                <a:spcPts val="0"/>
              </a:spcBef>
              <a:spcAft>
                <a:spcPts val="0"/>
              </a:spcAft>
              <a:buNone/>
              <a:defRPr sz="900"/>
            </a:lvl6pPr>
            <a:lvl7pPr lvl="6" rtl="0" algn="r">
              <a:lnSpc>
                <a:spcPct val="115000"/>
              </a:lnSpc>
              <a:spcBef>
                <a:spcPts val="0"/>
              </a:spcBef>
              <a:spcAft>
                <a:spcPts val="0"/>
              </a:spcAft>
              <a:buNone/>
              <a:defRPr sz="900"/>
            </a:lvl7pPr>
            <a:lvl8pPr lvl="7" rtl="0" algn="r">
              <a:lnSpc>
                <a:spcPct val="115000"/>
              </a:lnSpc>
              <a:spcBef>
                <a:spcPts val="0"/>
              </a:spcBef>
              <a:spcAft>
                <a:spcPts val="0"/>
              </a:spcAft>
              <a:buNone/>
              <a:defRPr sz="900"/>
            </a:lvl8pPr>
            <a:lvl9pPr lvl="8" rtl="0" algn="r">
              <a:lnSpc>
                <a:spcPct val="115000"/>
              </a:lnSpc>
              <a:spcBef>
                <a:spcPts val="0"/>
              </a:spcBef>
              <a:spcAft>
                <a:spcPts val="0"/>
              </a:spcAft>
              <a:buNone/>
              <a:defRPr sz="900"/>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blank 1">
  <p:cSld name="CUSTOM_4_18_1">
    <p:spTree>
      <p:nvGrpSpPr>
        <p:cNvPr id="236" name="Shape 236"/>
        <p:cNvGrpSpPr/>
        <p:nvPr/>
      </p:nvGrpSpPr>
      <p:grpSpPr>
        <a:xfrm>
          <a:off x="0" y="0"/>
          <a:ext cx="0" cy="0"/>
          <a:chOff x="0" y="0"/>
          <a:chExt cx="0" cy="0"/>
        </a:xfrm>
      </p:grpSpPr>
      <p:sp>
        <p:nvSpPr>
          <p:cNvPr id="237" name="Google Shape;237;p36"/>
          <p:cNvSpPr txBox="1"/>
          <p:nvPr>
            <p:ph idx="1" type="subTitle"/>
          </p:nvPr>
        </p:nvSpPr>
        <p:spPr>
          <a:xfrm>
            <a:off x="335831" y="41581"/>
            <a:ext cx="3861600" cy="612300"/>
          </a:xfrm>
          <a:prstGeom prst="rect">
            <a:avLst/>
          </a:prstGeom>
          <a:noFill/>
          <a:ln>
            <a:noFill/>
          </a:ln>
        </p:spPr>
        <p:txBody>
          <a:bodyPr anchorCtr="0" anchor="ctr" bIns="68575" lIns="329175" spcFirstLastPara="1" rIns="68575" wrap="square" tIns="68575">
            <a:noAutofit/>
          </a:bodyPr>
          <a:lstStyle>
            <a:lvl1pPr lvl="0" rtl="0"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rtl="0"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p:txBody>
      </p:sp>
      <p:cxnSp>
        <p:nvCxnSpPr>
          <p:cNvPr id="238" name="Google Shape;238;p36"/>
          <p:cNvCxnSpPr/>
          <p:nvPr/>
        </p:nvCxnSpPr>
        <p:spPr>
          <a:xfrm rot="10800000">
            <a:off x="335831" y="150"/>
            <a:ext cx="0" cy="664800"/>
          </a:xfrm>
          <a:prstGeom prst="straightConnector1">
            <a:avLst/>
          </a:prstGeom>
          <a:noFill/>
          <a:ln cap="flat" cmpd="sng" w="9525">
            <a:solidFill>
              <a:schemeClr val="accent1"/>
            </a:solidFill>
            <a:prstDash val="solid"/>
            <a:round/>
            <a:headEnd len="sm" w="sm" type="none"/>
            <a:tailEnd len="sm" w="sm" type="none"/>
          </a:ln>
        </p:spPr>
      </p:cxnSp>
      <p:cxnSp>
        <p:nvCxnSpPr>
          <p:cNvPr id="239" name="Google Shape;239;p36"/>
          <p:cNvCxnSpPr/>
          <p:nvPr/>
        </p:nvCxnSpPr>
        <p:spPr>
          <a:xfrm rot="10800000">
            <a:off x="335825" y="4801200"/>
            <a:ext cx="0" cy="342300"/>
          </a:xfrm>
          <a:prstGeom prst="straightConnector1">
            <a:avLst/>
          </a:prstGeom>
          <a:noFill/>
          <a:ln cap="flat" cmpd="sng" w="9525">
            <a:solidFill>
              <a:schemeClr val="accent1"/>
            </a:solidFill>
            <a:prstDash val="solid"/>
            <a:round/>
            <a:headEnd len="sm" w="sm" type="none"/>
            <a:tailEnd len="sm" w="sm" type="none"/>
          </a:ln>
        </p:spPr>
      </p:cxnSp>
      <p:sp>
        <p:nvSpPr>
          <p:cNvPr id="240" name="Google Shape;240;p36"/>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indent="0" lvl="0"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Red Hat Text Medium"/>
                <a:ea typeface="Red Hat Text Medium"/>
                <a:cs typeface="Red Hat Text Medium"/>
                <a:sym typeface="Red Hat Text Medium"/>
              </a:defRPr>
            </a:lvl1pPr>
            <a:lvl2pPr indent="0" lvl="1"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Red Hat Text Medium"/>
                <a:ea typeface="Red Hat Text Medium"/>
                <a:cs typeface="Red Hat Text Medium"/>
                <a:sym typeface="Red Hat Text Medium"/>
              </a:defRPr>
            </a:lvl2pPr>
            <a:lvl3pPr indent="0" lvl="2"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Red Hat Text Medium"/>
                <a:ea typeface="Red Hat Text Medium"/>
                <a:cs typeface="Red Hat Text Medium"/>
                <a:sym typeface="Red Hat Text Medium"/>
              </a:defRPr>
            </a:lvl3pPr>
            <a:lvl4pPr indent="0" lvl="3"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Red Hat Text Medium"/>
                <a:ea typeface="Red Hat Text Medium"/>
                <a:cs typeface="Red Hat Text Medium"/>
                <a:sym typeface="Red Hat Text Medium"/>
              </a:defRPr>
            </a:lvl4pPr>
            <a:lvl5pPr indent="0" lvl="4"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Red Hat Text Medium"/>
                <a:ea typeface="Red Hat Text Medium"/>
                <a:cs typeface="Red Hat Text Medium"/>
                <a:sym typeface="Red Hat Text Medium"/>
              </a:defRPr>
            </a:lvl5pPr>
            <a:lvl6pPr indent="0" lvl="5"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Red Hat Text Medium"/>
                <a:ea typeface="Red Hat Text Medium"/>
                <a:cs typeface="Red Hat Text Medium"/>
                <a:sym typeface="Red Hat Text Medium"/>
              </a:defRPr>
            </a:lvl6pPr>
            <a:lvl7pPr indent="0" lvl="6"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Red Hat Text Medium"/>
                <a:ea typeface="Red Hat Text Medium"/>
                <a:cs typeface="Red Hat Text Medium"/>
                <a:sym typeface="Red Hat Text Medium"/>
              </a:defRPr>
            </a:lvl7pPr>
            <a:lvl8pPr indent="0" lvl="7"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Red Hat Text Medium"/>
                <a:ea typeface="Red Hat Text Medium"/>
                <a:cs typeface="Red Hat Text Medium"/>
                <a:sym typeface="Red Hat Text Medium"/>
              </a:defRPr>
            </a:lvl8pPr>
            <a:lvl9pPr indent="0" lvl="8"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241" name="Google Shape;241;p36"/>
          <p:cNvSpPr txBox="1"/>
          <p:nvPr>
            <p:ph idx="2" type="subTitle"/>
          </p:nvPr>
        </p:nvSpPr>
        <p:spPr>
          <a:xfrm>
            <a:off x="663788" y="4627163"/>
            <a:ext cx="6001800" cy="420000"/>
          </a:xfrm>
          <a:prstGeom prst="rect">
            <a:avLst/>
          </a:prstGeom>
          <a:noFill/>
          <a:ln>
            <a:noFill/>
          </a:ln>
        </p:spPr>
        <p:txBody>
          <a:bodyPr anchorCtr="0" anchor="b" bIns="0" lIns="0" spcFirstLastPara="1" rIns="0" wrap="square" tIns="0">
            <a:noAutofit/>
          </a:bodyPr>
          <a:lstStyle>
            <a:lvl1pPr lvl="0" rtl="0" algn="l">
              <a:lnSpc>
                <a:spcPct val="115000"/>
              </a:lnSpc>
              <a:spcBef>
                <a:spcPts val="0"/>
              </a:spcBef>
              <a:spcAft>
                <a:spcPts val="0"/>
              </a:spcAft>
              <a:buSzPts val="1200"/>
              <a:buNone/>
              <a:defRPr sz="600">
                <a:solidFill>
                  <a:schemeClr val="dk1"/>
                </a:solidFill>
              </a:defRPr>
            </a:lvl1pPr>
            <a:lvl2pPr lvl="1" rtl="0" algn="l">
              <a:lnSpc>
                <a:spcPct val="115000"/>
              </a:lnSpc>
              <a:spcBef>
                <a:spcPts val="0"/>
              </a:spcBef>
              <a:spcAft>
                <a:spcPts val="0"/>
              </a:spcAft>
              <a:buSzPts val="1100"/>
              <a:buNone/>
              <a:defRPr sz="600">
                <a:solidFill>
                  <a:schemeClr val="dk1"/>
                </a:solidFill>
              </a:defRPr>
            </a:lvl2pPr>
            <a:lvl3pPr lvl="2" rtl="0" algn="l">
              <a:lnSpc>
                <a:spcPct val="115000"/>
              </a:lnSpc>
              <a:spcBef>
                <a:spcPts val="0"/>
              </a:spcBef>
              <a:spcAft>
                <a:spcPts val="0"/>
              </a:spcAft>
              <a:buSzPts val="1100"/>
              <a:buNone/>
              <a:defRPr sz="600">
                <a:solidFill>
                  <a:schemeClr val="dk1"/>
                </a:solidFill>
              </a:defRPr>
            </a:lvl3pPr>
            <a:lvl4pPr lvl="3" rtl="0" algn="l">
              <a:lnSpc>
                <a:spcPct val="115000"/>
              </a:lnSpc>
              <a:spcBef>
                <a:spcPts val="0"/>
              </a:spcBef>
              <a:spcAft>
                <a:spcPts val="0"/>
              </a:spcAft>
              <a:buSzPts val="1100"/>
              <a:buNone/>
              <a:defRPr sz="600">
                <a:solidFill>
                  <a:schemeClr val="dk1"/>
                </a:solidFill>
              </a:defRPr>
            </a:lvl4pPr>
            <a:lvl5pPr lvl="4" rtl="0" algn="l">
              <a:lnSpc>
                <a:spcPct val="115000"/>
              </a:lnSpc>
              <a:spcBef>
                <a:spcPts val="0"/>
              </a:spcBef>
              <a:spcAft>
                <a:spcPts val="0"/>
              </a:spcAft>
              <a:buSzPts val="1100"/>
              <a:buNone/>
              <a:defRPr sz="600">
                <a:solidFill>
                  <a:schemeClr val="dk1"/>
                </a:solidFill>
              </a:defRPr>
            </a:lvl5pPr>
            <a:lvl6pPr lvl="5" rtl="0" algn="l">
              <a:lnSpc>
                <a:spcPct val="115000"/>
              </a:lnSpc>
              <a:spcBef>
                <a:spcPts val="0"/>
              </a:spcBef>
              <a:spcAft>
                <a:spcPts val="0"/>
              </a:spcAft>
              <a:buSzPts val="1100"/>
              <a:buNone/>
              <a:defRPr sz="600">
                <a:solidFill>
                  <a:schemeClr val="dk1"/>
                </a:solidFill>
              </a:defRPr>
            </a:lvl6pPr>
            <a:lvl7pPr lvl="6" rtl="0" algn="l">
              <a:lnSpc>
                <a:spcPct val="115000"/>
              </a:lnSpc>
              <a:spcBef>
                <a:spcPts val="0"/>
              </a:spcBef>
              <a:spcAft>
                <a:spcPts val="0"/>
              </a:spcAft>
              <a:buSzPts val="1100"/>
              <a:buNone/>
              <a:defRPr sz="600">
                <a:solidFill>
                  <a:schemeClr val="dk1"/>
                </a:solidFill>
              </a:defRPr>
            </a:lvl7pPr>
            <a:lvl8pPr lvl="7" rtl="0" algn="l">
              <a:lnSpc>
                <a:spcPct val="115000"/>
              </a:lnSpc>
              <a:spcBef>
                <a:spcPts val="0"/>
              </a:spcBef>
              <a:spcAft>
                <a:spcPts val="0"/>
              </a:spcAft>
              <a:buSzPts val="1100"/>
              <a:buNone/>
              <a:defRPr sz="600">
                <a:solidFill>
                  <a:schemeClr val="dk1"/>
                </a:solidFill>
              </a:defRPr>
            </a:lvl8pPr>
            <a:lvl9pPr lvl="8" rtl="0" algn="l">
              <a:lnSpc>
                <a:spcPct val="115000"/>
              </a:lnSpc>
              <a:spcBef>
                <a:spcPts val="0"/>
              </a:spcBef>
              <a:spcAft>
                <a:spcPts val="0"/>
              </a:spcAft>
              <a:buSzPts val="1100"/>
              <a:buNone/>
              <a:defRPr sz="600">
                <a:solidFill>
                  <a:schemeClr val="dk1"/>
                </a:solidFill>
              </a:defRPr>
            </a:lvl9pPr>
          </a:lstStyle>
          <a:p/>
        </p:txBody>
      </p:sp>
      <p:pic>
        <p:nvPicPr>
          <p:cNvPr id="242" name="Google Shape;242;p36"/>
          <p:cNvPicPr preferRelativeResize="0"/>
          <p:nvPr/>
        </p:nvPicPr>
        <p:blipFill rotWithShape="1">
          <a:blip r:embed="rId2">
            <a:alphaModFix/>
          </a:blip>
          <a:srcRect b="317" l="0" r="0" t="327"/>
          <a:stretch/>
        </p:blipFill>
        <p:spPr>
          <a:xfrm>
            <a:off x="8033459" y="4734938"/>
            <a:ext cx="731888" cy="171091"/>
          </a:xfrm>
          <a:prstGeom prst="rect">
            <a:avLst/>
          </a:prstGeom>
          <a:noFill/>
          <a:ln>
            <a:noFill/>
          </a:ln>
        </p:spPr>
      </p:pic>
    </p:spTree>
  </p:cSld>
  <p:clrMapOvr>
    <a:masterClrMapping/>
  </p:clrMapOvr>
</p:sldLayout>
</file>

<file path=ppt/slideLayouts/slideLayout3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data three callouts">
  <p:cSld name="CUSTOM_4_14">
    <p:spTree>
      <p:nvGrpSpPr>
        <p:cNvPr id="4156" name="Shape 4156"/>
        <p:cNvGrpSpPr/>
        <p:nvPr/>
      </p:nvGrpSpPr>
      <p:grpSpPr>
        <a:xfrm>
          <a:off x="0" y="0"/>
          <a:ext cx="0" cy="0"/>
          <a:chOff x="0" y="0"/>
          <a:chExt cx="0" cy="0"/>
        </a:xfrm>
      </p:grpSpPr>
      <p:sp>
        <p:nvSpPr>
          <p:cNvPr id="4157" name="Google Shape;4157;p357"/>
          <p:cNvSpPr txBox="1"/>
          <p:nvPr>
            <p:ph idx="1" type="subTitle"/>
          </p:nvPr>
        </p:nvSpPr>
        <p:spPr>
          <a:xfrm>
            <a:off x="756675" y="1827319"/>
            <a:ext cx="2261100" cy="930600"/>
          </a:xfrm>
          <a:prstGeom prst="rect">
            <a:avLst/>
          </a:prstGeom>
        </p:spPr>
        <p:txBody>
          <a:bodyPr anchorCtr="0" anchor="t" bIns="0" lIns="0" spcFirstLastPara="1" rIns="0" wrap="square" tIns="0">
            <a:noAutofit/>
          </a:bodyPr>
          <a:lstStyle>
            <a:lvl1pPr lvl="0" rtl="0" algn="ctr">
              <a:spcBef>
                <a:spcPts val="0"/>
              </a:spcBef>
              <a:spcAft>
                <a:spcPts val="0"/>
              </a:spcAft>
              <a:buNone/>
              <a:defRPr sz="6000">
                <a:solidFill>
                  <a:schemeClr val="accent1"/>
                </a:solidFill>
              </a:defRPr>
            </a:lvl1pPr>
            <a:lvl2pPr lvl="1" rtl="0" algn="ctr">
              <a:spcBef>
                <a:spcPts val="400"/>
              </a:spcBef>
              <a:spcAft>
                <a:spcPts val="0"/>
              </a:spcAft>
              <a:buNone/>
              <a:defRPr sz="6000">
                <a:solidFill>
                  <a:schemeClr val="accent1"/>
                </a:solidFill>
              </a:defRPr>
            </a:lvl2pPr>
            <a:lvl3pPr lvl="2" rtl="0" algn="ctr">
              <a:spcBef>
                <a:spcPts val="400"/>
              </a:spcBef>
              <a:spcAft>
                <a:spcPts val="0"/>
              </a:spcAft>
              <a:buNone/>
              <a:defRPr sz="6000">
                <a:solidFill>
                  <a:schemeClr val="accent1"/>
                </a:solidFill>
              </a:defRPr>
            </a:lvl3pPr>
            <a:lvl4pPr lvl="3" rtl="0" algn="ctr">
              <a:spcBef>
                <a:spcPts val="400"/>
              </a:spcBef>
              <a:spcAft>
                <a:spcPts val="0"/>
              </a:spcAft>
              <a:buNone/>
              <a:defRPr sz="6000">
                <a:solidFill>
                  <a:schemeClr val="accent1"/>
                </a:solidFill>
              </a:defRPr>
            </a:lvl4pPr>
            <a:lvl5pPr lvl="4" rtl="0" algn="ctr">
              <a:spcBef>
                <a:spcPts val="400"/>
              </a:spcBef>
              <a:spcAft>
                <a:spcPts val="0"/>
              </a:spcAft>
              <a:buNone/>
              <a:defRPr sz="6000">
                <a:solidFill>
                  <a:schemeClr val="accent1"/>
                </a:solidFill>
              </a:defRPr>
            </a:lvl5pPr>
            <a:lvl6pPr lvl="5" rtl="0" algn="ctr">
              <a:spcBef>
                <a:spcPts val="400"/>
              </a:spcBef>
              <a:spcAft>
                <a:spcPts val="0"/>
              </a:spcAft>
              <a:buNone/>
              <a:defRPr sz="6000">
                <a:solidFill>
                  <a:schemeClr val="accent1"/>
                </a:solidFill>
              </a:defRPr>
            </a:lvl6pPr>
            <a:lvl7pPr lvl="6" rtl="0" algn="ctr">
              <a:spcBef>
                <a:spcPts val="400"/>
              </a:spcBef>
              <a:spcAft>
                <a:spcPts val="0"/>
              </a:spcAft>
              <a:buNone/>
              <a:defRPr sz="6000">
                <a:solidFill>
                  <a:schemeClr val="accent1"/>
                </a:solidFill>
              </a:defRPr>
            </a:lvl7pPr>
            <a:lvl8pPr lvl="7" rtl="0" algn="ctr">
              <a:spcBef>
                <a:spcPts val="400"/>
              </a:spcBef>
              <a:spcAft>
                <a:spcPts val="0"/>
              </a:spcAft>
              <a:buNone/>
              <a:defRPr sz="6000">
                <a:solidFill>
                  <a:schemeClr val="accent1"/>
                </a:solidFill>
              </a:defRPr>
            </a:lvl8pPr>
            <a:lvl9pPr lvl="8" rtl="0" algn="ctr">
              <a:spcBef>
                <a:spcPts val="400"/>
              </a:spcBef>
              <a:spcAft>
                <a:spcPts val="400"/>
              </a:spcAft>
              <a:buNone/>
              <a:defRPr sz="6000">
                <a:solidFill>
                  <a:schemeClr val="accent1"/>
                </a:solidFill>
              </a:defRPr>
            </a:lvl9pPr>
          </a:lstStyle>
          <a:p/>
        </p:txBody>
      </p:sp>
      <p:sp>
        <p:nvSpPr>
          <p:cNvPr id="4158" name="Google Shape;4158;p357"/>
          <p:cNvSpPr txBox="1"/>
          <p:nvPr>
            <p:ph idx="2" type="subTitle"/>
          </p:nvPr>
        </p:nvSpPr>
        <p:spPr>
          <a:xfrm>
            <a:off x="3441488" y="1827319"/>
            <a:ext cx="2261100" cy="930600"/>
          </a:xfrm>
          <a:prstGeom prst="rect">
            <a:avLst/>
          </a:prstGeom>
        </p:spPr>
        <p:txBody>
          <a:bodyPr anchorCtr="0" anchor="t" bIns="0" lIns="0" spcFirstLastPara="1" rIns="0" wrap="square" tIns="0">
            <a:noAutofit/>
          </a:bodyPr>
          <a:lstStyle>
            <a:lvl1pPr lvl="0" rtl="0" algn="ctr">
              <a:spcBef>
                <a:spcPts val="0"/>
              </a:spcBef>
              <a:spcAft>
                <a:spcPts val="0"/>
              </a:spcAft>
              <a:buNone/>
              <a:defRPr sz="6000">
                <a:solidFill>
                  <a:schemeClr val="accent1"/>
                </a:solidFill>
              </a:defRPr>
            </a:lvl1pPr>
            <a:lvl2pPr lvl="1" rtl="0" algn="ctr">
              <a:spcBef>
                <a:spcPts val="400"/>
              </a:spcBef>
              <a:spcAft>
                <a:spcPts val="0"/>
              </a:spcAft>
              <a:buNone/>
              <a:defRPr sz="6000">
                <a:solidFill>
                  <a:schemeClr val="accent1"/>
                </a:solidFill>
              </a:defRPr>
            </a:lvl2pPr>
            <a:lvl3pPr lvl="2" rtl="0" algn="ctr">
              <a:spcBef>
                <a:spcPts val="400"/>
              </a:spcBef>
              <a:spcAft>
                <a:spcPts val="0"/>
              </a:spcAft>
              <a:buNone/>
              <a:defRPr sz="6000">
                <a:solidFill>
                  <a:schemeClr val="accent1"/>
                </a:solidFill>
              </a:defRPr>
            </a:lvl3pPr>
            <a:lvl4pPr lvl="3" rtl="0" algn="ctr">
              <a:spcBef>
                <a:spcPts val="400"/>
              </a:spcBef>
              <a:spcAft>
                <a:spcPts val="0"/>
              </a:spcAft>
              <a:buNone/>
              <a:defRPr sz="6000">
                <a:solidFill>
                  <a:schemeClr val="accent1"/>
                </a:solidFill>
              </a:defRPr>
            </a:lvl4pPr>
            <a:lvl5pPr lvl="4" rtl="0" algn="ctr">
              <a:spcBef>
                <a:spcPts val="400"/>
              </a:spcBef>
              <a:spcAft>
                <a:spcPts val="0"/>
              </a:spcAft>
              <a:buNone/>
              <a:defRPr sz="6000">
                <a:solidFill>
                  <a:schemeClr val="accent1"/>
                </a:solidFill>
              </a:defRPr>
            </a:lvl5pPr>
            <a:lvl6pPr lvl="5" rtl="0" algn="ctr">
              <a:spcBef>
                <a:spcPts val="400"/>
              </a:spcBef>
              <a:spcAft>
                <a:spcPts val="0"/>
              </a:spcAft>
              <a:buNone/>
              <a:defRPr sz="6000">
                <a:solidFill>
                  <a:schemeClr val="accent1"/>
                </a:solidFill>
              </a:defRPr>
            </a:lvl6pPr>
            <a:lvl7pPr lvl="6" rtl="0" algn="ctr">
              <a:spcBef>
                <a:spcPts val="400"/>
              </a:spcBef>
              <a:spcAft>
                <a:spcPts val="0"/>
              </a:spcAft>
              <a:buNone/>
              <a:defRPr sz="6000">
                <a:solidFill>
                  <a:schemeClr val="accent1"/>
                </a:solidFill>
              </a:defRPr>
            </a:lvl7pPr>
            <a:lvl8pPr lvl="7" rtl="0" algn="ctr">
              <a:spcBef>
                <a:spcPts val="400"/>
              </a:spcBef>
              <a:spcAft>
                <a:spcPts val="0"/>
              </a:spcAft>
              <a:buNone/>
              <a:defRPr sz="6000">
                <a:solidFill>
                  <a:schemeClr val="accent1"/>
                </a:solidFill>
              </a:defRPr>
            </a:lvl8pPr>
            <a:lvl9pPr lvl="8" rtl="0" algn="ctr">
              <a:spcBef>
                <a:spcPts val="400"/>
              </a:spcBef>
              <a:spcAft>
                <a:spcPts val="400"/>
              </a:spcAft>
              <a:buNone/>
              <a:defRPr sz="6000">
                <a:solidFill>
                  <a:schemeClr val="accent1"/>
                </a:solidFill>
              </a:defRPr>
            </a:lvl9pPr>
          </a:lstStyle>
          <a:p/>
        </p:txBody>
      </p:sp>
      <p:sp>
        <p:nvSpPr>
          <p:cNvPr id="4159" name="Google Shape;4159;p357"/>
          <p:cNvSpPr txBox="1"/>
          <p:nvPr>
            <p:ph idx="3" type="subTitle"/>
          </p:nvPr>
        </p:nvSpPr>
        <p:spPr>
          <a:xfrm>
            <a:off x="6126263" y="1827319"/>
            <a:ext cx="2261100" cy="930600"/>
          </a:xfrm>
          <a:prstGeom prst="rect">
            <a:avLst/>
          </a:prstGeom>
        </p:spPr>
        <p:txBody>
          <a:bodyPr anchorCtr="0" anchor="t" bIns="0" lIns="0" spcFirstLastPara="1" rIns="0" wrap="square" tIns="0">
            <a:noAutofit/>
          </a:bodyPr>
          <a:lstStyle>
            <a:lvl1pPr lvl="0" rtl="0" algn="ctr">
              <a:spcBef>
                <a:spcPts val="0"/>
              </a:spcBef>
              <a:spcAft>
                <a:spcPts val="0"/>
              </a:spcAft>
              <a:buNone/>
              <a:defRPr sz="6000">
                <a:solidFill>
                  <a:schemeClr val="accent1"/>
                </a:solidFill>
              </a:defRPr>
            </a:lvl1pPr>
            <a:lvl2pPr lvl="1" rtl="0" algn="ctr">
              <a:spcBef>
                <a:spcPts val="400"/>
              </a:spcBef>
              <a:spcAft>
                <a:spcPts val="0"/>
              </a:spcAft>
              <a:buNone/>
              <a:defRPr sz="6000">
                <a:solidFill>
                  <a:schemeClr val="accent1"/>
                </a:solidFill>
              </a:defRPr>
            </a:lvl2pPr>
            <a:lvl3pPr lvl="2" rtl="0" algn="ctr">
              <a:spcBef>
                <a:spcPts val="400"/>
              </a:spcBef>
              <a:spcAft>
                <a:spcPts val="0"/>
              </a:spcAft>
              <a:buNone/>
              <a:defRPr sz="6000">
                <a:solidFill>
                  <a:schemeClr val="accent1"/>
                </a:solidFill>
              </a:defRPr>
            </a:lvl3pPr>
            <a:lvl4pPr lvl="3" rtl="0" algn="ctr">
              <a:spcBef>
                <a:spcPts val="400"/>
              </a:spcBef>
              <a:spcAft>
                <a:spcPts val="0"/>
              </a:spcAft>
              <a:buNone/>
              <a:defRPr sz="6000">
                <a:solidFill>
                  <a:schemeClr val="accent1"/>
                </a:solidFill>
              </a:defRPr>
            </a:lvl4pPr>
            <a:lvl5pPr lvl="4" rtl="0" algn="ctr">
              <a:spcBef>
                <a:spcPts val="400"/>
              </a:spcBef>
              <a:spcAft>
                <a:spcPts val="0"/>
              </a:spcAft>
              <a:buNone/>
              <a:defRPr sz="6000">
                <a:solidFill>
                  <a:schemeClr val="accent1"/>
                </a:solidFill>
              </a:defRPr>
            </a:lvl5pPr>
            <a:lvl6pPr lvl="5" rtl="0" algn="ctr">
              <a:spcBef>
                <a:spcPts val="400"/>
              </a:spcBef>
              <a:spcAft>
                <a:spcPts val="0"/>
              </a:spcAft>
              <a:buNone/>
              <a:defRPr sz="6000">
                <a:solidFill>
                  <a:schemeClr val="accent1"/>
                </a:solidFill>
              </a:defRPr>
            </a:lvl6pPr>
            <a:lvl7pPr lvl="6" rtl="0" algn="ctr">
              <a:spcBef>
                <a:spcPts val="400"/>
              </a:spcBef>
              <a:spcAft>
                <a:spcPts val="0"/>
              </a:spcAft>
              <a:buNone/>
              <a:defRPr sz="6000">
                <a:solidFill>
                  <a:schemeClr val="accent1"/>
                </a:solidFill>
              </a:defRPr>
            </a:lvl7pPr>
            <a:lvl8pPr lvl="7" rtl="0" algn="ctr">
              <a:spcBef>
                <a:spcPts val="400"/>
              </a:spcBef>
              <a:spcAft>
                <a:spcPts val="0"/>
              </a:spcAft>
              <a:buNone/>
              <a:defRPr sz="6000">
                <a:solidFill>
                  <a:schemeClr val="accent1"/>
                </a:solidFill>
              </a:defRPr>
            </a:lvl8pPr>
            <a:lvl9pPr lvl="8" rtl="0" algn="ctr">
              <a:spcBef>
                <a:spcPts val="400"/>
              </a:spcBef>
              <a:spcAft>
                <a:spcPts val="400"/>
              </a:spcAft>
              <a:buNone/>
              <a:defRPr sz="6000">
                <a:solidFill>
                  <a:schemeClr val="accent1"/>
                </a:solidFill>
              </a:defRPr>
            </a:lvl9pPr>
          </a:lstStyle>
          <a:p/>
        </p:txBody>
      </p:sp>
      <p:sp>
        <p:nvSpPr>
          <p:cNvPr id="4160" name="Google Shape;4160;p357"/>
          <p:cNvSpPr txBox="1"/>
          <p:nvPr>
            <p:ph idx="4"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p:txBody>
      </p:sp>
      <p:sp>
        <p:nvSpPr>
          <p:cNvPr id="4161" name="Google Shape;4161;p357"/>
          <p:cNvSpPr txBox="1"/>
          <p:nvPr>
            <p:ph type="title"/>
          </p:nvPr>
        </p:nvSpPr>
        <p:spPr>
          <a:xfrm>
            <a:off x="663788" y="65381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cxnSp>
        <p:nvCxnSpPr>
          <p:cNvPr id="4162" name="Google Shape;4162;p357"/>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4163" name="Google Shape;4163;p357"/>
          <p:cNvCxnSpPr/>
          <p:nvPr/>
        </p:nvCxnSpPr>
        <p:spPr>
          <a:xfrm rot="10800000">
            <a:off x="335825" y="4801200"/>
            <a:ext cx="0" cy="342300"/>
          </a:xfrm>
          <a:prstGeom prst="straightConnector1">
            <a:avLst/>
          </a:prstGeom>
          <a:noFill/>
          <a:ln cap="flat" cmpd="sng" w="9525">
            <a:solidFill>
              <a:schemeClr val="accent1"/>
            </a:solidFill>
            <a:prstDash val="solid"/>
            <a:round/>
            <a:headEnd len="med" w="med" type="none"/>
            <a:tailEnd len="med" w="med" type="none"/>
          </a:ln>
        </p:spPr>
      </p:cxnSp>
      <p:sp>
        <p:nvSpPr>
          <p:cNvPr id="4164" name="Google Shape;4164;p357"/>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4165" name="Google Shape;4165;p357"/>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4166" name="Google Shape;4166;p357"/>
          <p:cNvSpPr txBox="1"/>
          <p:nvPr>
            <p:ph idx="5" type="subTitle"/>
          </p:nvPr>
        </p:nvSpPr>
        <p:spPr>
          <a:xfrm>
            <a:off x="663844" y="1068713"/>
            <a:ext cx="7816500" cy="5292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
        <p:nvSpPr>
          <p:cNvPr id="4167" name="Google Shape;4167;p357"/>
          <p:cNvSpPr txBox="1"/>
          <p:nvPr>
            <p:ph idx="6" type="subTitle"/>
          </p:nvPr>
        </p:nvSpPr>
        <p:spPr>
          <a:xfrm>
            <a:off x="663788" y="4627163"/>
            <a:ext cx="6001800" cy="4200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cxnSp>
        <p:nvCxnSpPr>
          <p:cNvPr id="4168" name="Google Shape;4168;p357"/>
          <p:cNvCxnSpPr/>
          <p:nvPr/>
        </p:nvCxnSpPr>
        <p:spPr>
          <a:xfrm>
            <a:off x="3229609" y="1995769"/>
            <a:ext cx="0" cy="1917600"/>
          </a:xfrm>
          <a:prstGeom prst="straightConnector1">
            <a:avLst/>
          </a:prstGeom>
          <a:noFill/>
          <a:ln cap="flat" cmpd="sng" w="9525">
            <a:solidFill>
              <a:schemeClr val="dk2"/>
            </a:solidFill>
            <a:prstDash val="dot"/>
            <a:round/>
            <a:headEnd len="med" w="med" type="none"/>
            <a:tailEnd len="med" w="med" type="none"/>
          </a:ln>
        </p:spPr>
      </p:cxnSp>
      <p:cxnSp>
        <p:nvCxnSpPr>
          <p:cNvPr id="4169" name="Google Shape;4169;p357"/>
          <p:cNvCxnSpPr/>
          <p:nvPr/>
        </p:nvCxnSpPr>
        <p:spPr>
          <a:xfrm>
            <a:off x="5914384" y="1995769"/>
            <a:ext cx="0" cy="1917600"/>
          </a:xfrm>
          <a:prstGeom prst="straightConnector1">
            <a:avLst/>
          </a:prstGeom>
          <a:noFill/>
          <a:ln cap="flat" cmpd="sng" w="9525">
            <a:solidFill>
              <a:schemeClr val="dk2"/>
            </a:solidFill>
            <a:prstDash val="dot"/>
            <a:round/>
            <a:headEnd len="med" w="med" type="none"/>
            <a:tailEnd len="med" w="med" type="none"/>
          </a:ln>
        </p:spPr>
      </p:cxnSp>
      <p:sp>
        <p:nvSpPr>
          <p:cNvPr id="4170" name="Google Shape;4170;p357"/>
          <p:cNvSpPr txBox="1"/>
          <p:nvPr>
            <p:ph idx="7" type="subTitle"/>
          </p:nvPr>
        </p:nvSpPr>
        <p:spPr>
          <a:xfrm>
            <a:off x="3351225" y="2757900"/>
            <a:ext cx="2441400" cy="2415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1pPr>
            <a:lvl2pPr lvl="1"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2pPr>
            <a:lvl3pPr lvl="2"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3pPr>
            <a:lvl4pPr lvl="3"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4pPr>
            <a:lvl5pPr lvl="4"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5pPr>
            <a:lvl6pPr lvl="5"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6pPr>
            <a:lvl7pPr lvl="6"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7pPr>
            <a:lvl8pPr lvl="7"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8pPr>
            <a:lvl9pPr lvl="8"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9pPr>
          </a:lstStyle>
          <a:p/>
        </p:txBody>
      </p:sp>
      <p:sp>
        <p:nvSpPr>
          <p:cNvPr id="4171" name="Google Shape;4171;p357"/>
          <p:cNvSpPr txBox="1"/>
          <p:nvPr>
            <p:ph idx="8" type="subTitle"/>
          </p:nvPr>
        </p:nvSpPr>
        <p:spPr>
          <a:xfrm>
            <a:off x="3351300" y="3124819"/>
            <a:ext cx="2441400" cy="686400"/>
          </a:xfrm>
          <a:prstGeom prst="rect">
            <a:avLst/>
          </a:prstGeom>
        </p:spPr>
        <p:txBody>
          <a:bodyPr anchorCtr="0" anchor="t" bIns="0" lIns="0" spcFirstLastPara="1" rIns="0" wrap="square" tIns="0">
            <a:noAutofit/>
          </a:bodyPr>
          <a:lstStyle>
            <a:lvl1pPr lvl="0" rtl="0" algn="ctr">
              <a:spcBef>
                <a:spcPts val="0"/>
              </a:spcBef>
              <a:spcAft>
                <a:spcPts val="0"/>
              </a:spcAft>
              <a:buNone/>
              <a:defRPr sz="1100"/>
            </a:lvl1pPr>
            <a:lvl2pPr lvl="1" rtl="0" algn="ctr">
              <a:spcBef>
                <a:spcPts val="400"/>
              </a:spcBef>
              <a:spcAft>
                <a:spcPts val="0"/>
              </a:spcAft>
              <a:buNone/>
              <a:defRPr sz="1100"/>
            </a:lvl2pPr>
            <a:lvl3pPr lvl="2" rtl="0" algn="ctr">
              <a:spcBef>
                <a:spcPts val="400"/>
              </a:spcBef>
              <a:spcAft>
                <a:spcPts val="0"/>
              </a:spcAft>
              <a:buNone/>
              <a:defRPr sz="1100"/>
            </a:lvl3pPr>
            <a:lvl4pPr lvl="3" rtl="0" algn="ctr">
              <a:spcBef>
                <a:spcPts val="400"/>
              </a:spcBef>
              <a:spcAft>
                <a:spcPts val="0"/>
              </a:spcAft>
              <a:buNone/>
              <a:defRPr sz="1100"/>
            </a:lvl4pPr>
            <a:lvl5pPr lvl="4" rtl="0" algn="ctr">
              <a:spcBef>
                <a:spcPts val="400"/>
              </a:spcBef>
              <a:spcAft>
                <a:spcPts val="0"/>
              </a:spcAft>
              <a:buNone/>
              <a:defRPr sz="1100"/>
            </a:lvl5pPr>
            <a:lvl6pPr lvl="5" rtl="0" algn="ctr">
              <a:spcBef>
                <a:spcPts val="400"/>
              </a:spcBef>
              <a:spcAft>
                <a:spcPts val="0"/>
              </a:spcAft>
              <a:buNone/>
              <a:defRPr sz="1100"/>
            </a:lvl6pPr>
            <a:lvl7pPr lvl="6" rtl="0" algn="ctr">
              <a:spcBef>
                <a:spcPts val="400"/>
              </a:spcBef>
              <a:spcAft>
                <a:spcPts val="0"/>
              </a:spcAft>
              <a:buNone/>
              <a:defRPr sz="1100"/>
            </a:lvl7pPr>
            <a:lvl8pPr lvl="7" rtl="0" algn="ctr">
              <a:spcBef>
                <a:spcPts val="400"/>
              </a:spcBef>
              <a:spcAft>
                <a:spcPts val="0"/>
              </a:spcAft>
              <a:buNone/>
              <a:defRPr sz="1100"/>
            </a:lvl8pPr>
            <a:lvl9pPr lvl="8" rtl="0" algn="ctr">
              <a:spcBef>
                <a:spcPts val="400"/>
              </a:spcBef>
              <a:spcAft>
                <a:spcPts val="400"/>
              </a:spcAft>
              <a:buNone/>
              <a:defRPr sz="1100"/>
            </a:lvl9pPr>
          </a:lstStyle>
          <a:p/>
        </p:txBody>
      </p:sp>
      <p:sp>
        <p:nvSpPr>
          <p:cNvPr id="4172" name="Google Shape;4172;p357"/>
          <p:cNvSpPr txBox="1"/>
          <p:nvPr>
            <p:ph idx="9" type="subTitle"/>
          </p:nvPr>
        </p:nvSpPr>
        <p:spPr>
          <a:xfrm>
            <a:off x="6036000" y="2757900"/>
            <a:ext cx="2441400" cy="2415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1pPr>
            <a:lvl2pPr lvl="1"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2pPr>
            <a:lvl3pPr lvl="2"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3pPr>
            <a:lvl4pPr lvl="3"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4pPr>
            <a:lvl5pPr lvl="4"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5pPr>
            <a:lvl6pPr lvl="5"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6pPr>
            <a:lvl7pPr lvl="6"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7pPr>
            <a:lvl8pPr lvl="7"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8pPr>
            <a:lvl9pPr lvl="8"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9pPr>
          </a:lstStyle>
          <a:p/>
        </p:txBody>
      </p:sp>
      <p:sp>
        <p:nvSpPr>
          <p:cNvPr id="4173" name="Google Shape;4173;p357"/>
          <p:cNvSpPr txBox="1"/>
          <p:nvPr>
            <p:ph idx="13" type="subTitle"/>
          </p:nvPr>
        </p:nvSpPr>
        <p:spPr>
          <a:xfrm>
            <a:off x="6036075" y="3124819"/>
            <a:ext cx="2441400" cy="686400"/>
          </a:xfrm>
          <a:prstGeom prst="rect">
            <a:avLst/>
          </a:prstGeom>
        </p:spPr>
        <p:txBody>
          <a:bodyPr anchorCtr="0" anchor="t" bIns="0" lIns="0" spcFirstLastPara="1" rIns="0" wrap="square" tIns="0">
            <a:noAutofit/>
          </a:bodyPr>
          <a:lstStyle>
            <a:lvl1pPr lvl="0" rtl="0" algn="ctr">
              <a:spcBef>
                <a:spcPts val="0"/>
              </a:spcBef>
              <a:spcAft>
                <a:spcPts val="0"/>
              </a:spcAft>
              <a:buNone/>
              <a:defRPr sz="1100"/>
            </a:lvl1pPr>
            <a:lvl2pPr lvl="1" rtl="0" algn="ctr">
              <a:spcBef>
                <a:spcPts val="400"/>
              </a:spcBef>
              <a:spcAft>
                <a:spcPts val="0"/>
              </a:spcAft>
              <a:buNone/>
              <a:defRPr sz="1100"/>
            </a:lvl2pPr>
            <a:lvl3pPr lvl="2" rtl="0" algn="ctr">
              <a:spcBef>
                <a:spcPts val="400"/>
              </a:spcBef>
              <a:spcAft>
                <a:spcPts val="0"/>
              </a:spcAft>
              <a:buNone/>
              <a:defRPr sz="1100"/>
            </a:lvl3pPr>
            <a:lvl4pPr lvl="3" rtl="0" algn="ctr">
              <a:spcBef>
                <a:spcPts val="400"/>
              </a:spcBef>
              <a:spcAft>
                <a:spcPts val="0"/>
              </a:spcAft>
              <a:buNone/>
              <a:defRPr sz="1100"/>
            </a:lvl4pPr>
            <a:lvl5pPr lvl="4" rtl="0" algn="ctr">
              <a:spcBef>
                <a:spcPts val="400"/>
              </a:spcBef>
              <a:spcAft>
                <a:spcPts val="0"/>
              </a:spcAft>
              <a:buNone/>
              <a:defRPr sz="1100"/>
            </a:lvl5pPr>
            <a:lvl6pPr lvl="5" rtl="0" algn="ctr">
              <a:spcBef>
                <a:spcPts val="400"/>
              </a:spcBef>
              <a:spcAft>
                <a:spcPts val="0"/>
              </a:spcAft>
              <a:buNone/>
              <a:defRPr sz="1100"/>
            </a:lvl6pPr>
            <a:lvl7pPr lvl="6" rtl="0" algn="ctr">
              <a:spcBef>
                <a:spcPts val="400"/>
              </a:spcBef>
              <a:spcAft>
                <a:spcPts val="0"/>
              </a:spcAft>
              <a:buNone/>
              <a:defRPr sz="1100"/>
            </a:lvl7pPr>
            <a:lvl8pPr lvl="7" rtl="0" algn="ctr">
              <a:spcBef>
                <a:spcPts val="400"/>
              </a:spcBef>
              <a:spcAft>
                <a:spcPts val="0"/>
              </a:spcAft>
              <a:buNone/>
              <a:defRPr sz="1100"/>
            </a:lvl8pPr>
            <a:lvl9pPr lvl="8" rtl="0" algn="ctr">
              <a:spcBef>
                <a:spcPts val="400"/>
              </a:spcBef>
              <a:spcAft>
                <a:spcPts val="400"/>
              </a:spcAft>
              <a:buNone/>
              <a:defRPr sz="1100"/>
            </a:lvl9pPr>
          </a:lstStyle>
          <a:p/>
        </p:txBody>
      </p:sp>
      <p:sp>
        <p:nvSpPr>
          <p:cNvPr id="4174" name="Google Shape;4174;p357"/>
          <p:cNvSpPr txBox="1"/>
          <p:nvPr>
            <p:ph idx="14" type="subTitle"/>
          </p:nvPr>
        </p:nvSpPr>
        <p:spPr>
          <a:xfrm>
            <a:off x="666450" y="2757900"/>
            <a:ext cx="2441400" cy="2415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1pPr>
            <a:lvl2pPr lvl="1"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2pPr>
            <a:lvl3pPr lvl="2"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3pPr>
            <a:lvl4pPr lvl="3"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4pPr>
            <a:lvl5pPr lvl="4"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5pPr>
            <a:lvl6pPr lvl="5"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6pPr>
            <a:lvl7pPr lvl="6"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7pPr>
            <a:lvl8pPr lvl="7"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8pPr>
            <a:lvl9pPr lvl="8"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9pPr>
          </a:lstStyle>
          <a:p/>
        </p:txBody>
      </p:sp>
      <p:sp>
        <p:nvSpPr>
          <p:cNvPr id="4175" name="Google Shape;4175;p357"/>
          <p:cNvSpPr txBox="1"/>
          <p:nvPr>
            <p:ph idx="15" type="subTitle"/>
          </p:nvPr>
        </p:nvSpPr>
        <p:spPr>
          <a:xfrm>
            <a:off x="666525" y="3124819"/>
            <a:ext cx="2441400" cy="686400"/>
          </a:xfrm>
          <a:prstGeom prst="rect">
            <a:avLst/>
          </a:prstGeom>
        </p:spPr>
        <p:txBody>
          <a:bodyPr anchorCtr="0" anchor="t" bIns="0" lIns="0" spcFirstLastPara="1" rIns="0" wrap="square" tIns="0">
            <a:noAutofit/>
          </a:bodyPr>
          <a:lstStyle>
            <a:lvl1pPr lvl="0" rtl="0" algn="ctr">
              <a:spcBef>
                <a:spcPts val="0"/>
              </a:spcBef>
              <a:spcAft>
                <a:spcPts val="0"/>
              </a:spcAft>
              <a:buNone/>
              <a:defRPr sz="1100"/>
            </a:lvl1pPr>
            <a:lvl2pPr lvl="1" rtl="0" algn="ctr">
              <a:spcBef>
                <a:spcPts val="400"/>
              </a:spcBef>
              <a:spcAft>
                <a:spcPts val="0"/>
              </a:spcAft>
              <a:buNone/>
              <a:defRPr sz="1100"/>
            </a:lvl2pPr>
            <a:lvl3pPr lvl="2" rtl="0" algn="ctr">
              <a:spcBef>
                <a:spcPts val="400"/>
              </a:spcBef>
              <a:spcAft>
                <a:spcPts val="0"/>
              </a:spcAft>
              <a:buNone/>
              <a:defRPr sz="1100"/>
            </a:lvl3pPr>
            <a:lvl4pPr lvl="3" rtl="0" algn="ctr">
              <a:spcBef>
                <a:spcPts val="400"/>
              </a:spcBef>
              <a:spcAft>
                <a:spcPts val="0"/>
              </a:spcAft>
              <a:buNone/>
              <a:defRPr sz="1100"/>
            </a:lvl4pPr>
            <a:lvl5pPr lvl="4" rtl="0" algn="ctr">
              <a:spcBef>
                <a:spcPts val="400"/>
              </a:spcBef>
              <a:spcAft>
                <a:spcPts val="0"/>
              </a:spcAft>
              <a:buNone/>
              <a:defRPr sz="1100"/>
            </a:lvl5pPr>
            <a:lvl6pPr lvl="5" rtl="0" algn="ctr">
              <a:spcBef>
                <a:spcPts val="400"/>
              </a:spcBef>
              <a:spcAft>
                <a:spcPts val="0"/>
              </a:spcAft>
              <a:buNone/>
              <a:defRPr sz="1100"/>
            </a:lvl6pPr>
            <a:lvl7pPr lvl="6" rtl="0" algn="ctr">
              <a:spcBef>
                <a:spcPts val="400"/>
              </a:spcBef>
              <a:spcAft>
                <a:spcPts val="0"/>
              </a:spcAft>
              <a:buNone/>
              <a:defRPr sz="1100"/>
            </a:lvl7pPr>
            <a:lvl8pPr lvl="7" rtl="0" algn="ctr">
              <a:spcBef>
                <a:spcPts val="400"/>
              </a:spcBef>
              <a:spcAft>
                <a:spcPts val="0"/>
              </a:spcAft>
              <a:buNone/>
              <a:defRPr sz="1100"/>
            </a:lvl8pPr>
            <a:lvl9pPr lvl="8" rtl="0" algn="ctr">
              <a:spcBef>
                <a:spcPts val="400"/>
              </a:spcBef>
              <a:spcAft>
                <a:spcPts val="400"/>
              </a:spcAft>
              <a:buNone/>
              <a:defRPr sz="1100"/>
            </a:lvl9pPr>
          </a:lstStyle>
          <a:p/>
        </p:txBody>
      </p:sp>
    </p:spTree>
  </p:cSld>
  <p:clrMapOvr>
    <a:masterClrMapping/>
  </p:clrMapOvr>
</p:sldLayout>
</file>

<file path=ppt/slideLayouts/slideLayout3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data two callouts">
  <p:cSld name="CUSTOM_4_13">
    <p:spTree>
      <p:nvGrpSpPr>
        <p:cNvPr id="4176" name="Shape 4176"/>
        <p:cNvGrpSpPr/>
        <p:nvPr/>
      </p:nvGrpSpPr>
      <p:grpSpPr>
        <a:xfrm>
          <a:off x="0" y="0"/>
          <a:ext cx="0" cy="0"/>
          <a:chOff x="0" y="0"/>
          <a:chExt cx="0" cy="0"/>
        </a:xfrm>
      </p:grpSpPr>
      <p:sp>
        <p:nvSpPr>
          <p:cNvPr id="4177" name="Google Shape;4177;p358"/>
          <p:cNvSpPr txBox="1"/>
          <p:nvPr>
            <p:ph idx="1" type="subTitle"/>
          </p:nvPr>
        </p:nvSpPr>
        <p:spPr>
          <a:xfrm>
            <a:off x="3416662" y="1827319"/>
            <a:ext cx="2261100" cy="930600"/>
          </a:xfrm>
          <a:prstGeom prst="rect">
            <a:avLst/>
          </a:prstGeom>
        </p:spPr>
        <p:txBody>
          <a:bodyPr anchorCtr="0" anchor="t" bIns="0" lIns="0" spcFirstLastPara="1" rIns="0" wrap="square" tIns="0">
            <a:noAutofit/>
          </a:bodyPr>
          <a:lstStyle>
            <a:lvl1pPr lvl="0" rtl="0">
              <a:spcBef>
                <a:spcPts val="0"/>
              </a:spcBef>
              <a:spcAft>
                <a:spcPts val="0"/>
              </a:spcAft>
              <a:buNone/>
              <a:defRPr sz="6000">
                <a:solidFill>
                  <a:schemeClr val="accent1"/>
                </a:solidFill>
              </a:defRPr>
            </a:lvl1pPr>
            <a:lvl2pPr lvl="1" rtl="0">
              <a:spcBef>
                <a:spcPts val="400"/>
              </a:spcBef>
              <a:spcAft>
                <a:spcPts val="0"/>
              </a:spcAft>
              <a:buNone/>
              <a:defRPr sz="6000">
                <a:solidFill>
                  <a:schemeClr val="accent1"/>
                </a:solidFill>
              </a:defRPr>
            </a:lvl2pPr>
            <a:lvl3pPr lvl="2" rtl="0">
              <a:spcBef>
                <a:spcPts val="400"/>
              </a:spcBef>
              <a:spcAft>
                <a:spcPts val="0"/>
              </a:spcAft>
              <a:buNone/>
              <a:defRPr sz="6000">
                <a:solidFill>
                  <a:schemeClr val="accent1"/>
                </a:solidFill>
              </a:defRPr>
            </a:lvl3pPr>
            <a:lvl4pPr lvl="3" rtl="0">
              <a:spcBef>
                <a:spcPts val="400"/>
              </a:spcBef>
              <a:spcAft>
                <a:spcPts val="0"/>
              </a:spcAft>
              <a:buNone/>
              <a:defRPr sz="6000">
                <a:solidFill>
                  <a:schemeClr val="accent1"/>
                </a:solidFill>
              </a:defRPr>
            </a:lvl4pPr>
            <a:lvl5pPr lvl="4" rtl="0">
              <a:spcBef>
                <a:spcPts val="400"/>
              </a:spcBef>
              <a:spcAft>
                <a:spcPts val="0"/>
              </a:spcAft>
              <a:buNone/>
              <a:defRPr sz="6000">
                <a:solidFill>
                  <a:schemeClr val="accent1"/>
                </a:solidFill>
              </a:defRPr>
            </a:lvl5pPr>
            <a:lvl6pPr lvl="5" rtl="0">
              <a:spcBef>
                <a:spcPts val="400"/>
              </a:spcBef>
              <a:spcAft>
                <a:spcPts val="0"/>
              </a:spcAft>
              <a:buNone/>
              <a:defRPr sz="6000">
                <a:solidFill>
                  <a:schemeClr val="accent1"/>
                </a:solidFill>
              </a:defRPr>
            </a:lvl6pPr>
            <a:lvl7pPr lvl="6" rtl="0">
              <a:spcBef>
                <a:spcPts val="400"/>
              </a:spcBef>
              <a:spcAft>
                <a:spcPts val="0"/>
              </a:spcAft>
              <a:buNone/>
              <a:defRPr sz="6000">
                <a:solidFill>
                  <a:schemeClr val="accent1"/>
                </a:solidFill>
              </a:defRPr>
            </a:lvl7pPr>
            <a:lvl8pPr lvl="7" rtl="0">
              <a:spcBef>
                <a:spcPts val="400"/>
              </a:spcBef>
              <a:spcAft>
                <a:spcPts val="0"/>
              </a:spcAft>
              <a:buNone/>
              <a:defRPr sz="6000">
                <a:solidFill>
                  <a:schemeClr val="accent1"/>
                </a:solidFill>
              </a:defRPr>
            </a:lvl8pPr>
            <a:lvl9pPr lvl="8" rtl="0">
              <a:spcBef>
                <a:spcPts val="400"/>
              </a:spcBef>
              <a:spcAft>
                <a:spcPts val="400"/>
              </a:spcAft>
              <a:buNone/>
              <a:defRPr sz="6000">
                <a:solidFill>
                  <a:schemeClr val="accent1"/>
                </a:solidFill>
              </a:defRPr>
            </a:lvl9pPr>
          </a:lstStyle>
          <a:p/>
        </p:txBody>
      </p:sp>
      <p:sp>
        <p:nvSpPr>
          <p:cNvPr id="4178" name="Google Shape;4178;p358"/>
          <p:cNvSpPr txBox="1"/>
          <p:nvPr>
            <p:ph idx="2" type="subTitle"/>
          </p:nvPr>
        </p:nvSpPr>
        <p:spPr>
          <a:xfrm>
            <a:off x="5979694" y="1827319"/>
            <a:ext cx="2261100" cy="930600"/>
          </a:xfrm>
          <a:prstGeom prst="rect">
            <a:avLst/>
          </a:prstGeom>
        </p:spPr>
        <p:txBody>
          <a:bodyPr anchorCtr="0" anchor="t" bIns="0" lIns="0" spcFirstLastPara="1" rIns="0" wrap="square" tIns="0">
            <a:noAutofit/>
          </a:bodyPr>
          <a:lstStyle>
            <a:lvl1pPr lvl="0" rtl="0">
              <a:spcBef>
                <a:spcPts val="0"/>
              </a:spcBef>
              <a:spcAft>
                <a:spcPts val="0"/>
              </a:spcAft>
              <a:buNone/>
              <a:defRPr sz="6000">
                <a:solidFill>
                  <a:schemeClr val="accent1"/>
                </a:solidFill>
              </a:defRPr>
            </a:lvl1pPr>
            <a:lvl2pPr lvl="1" rtl="0">
              <a:spcBef>
                <a:spcPts val="400"/>
              </a:spcBef>
              <a:spcAft>
                <a:spcPts val="0"/>
              </a:spcAft>
              <a:buNone/>
              <a:defRPr sz="6000">
                <a:solidFill>
                  <a:schemeClr val="accent1"/>
                </a:solidFill>
              </a:defRPr>
            </a:lvl2pPr>
            <a:lvl3pPr lvl="2" rtl="0">
              <a:spcBef>
                <a:spcPts val="400"/>
              </a:spcBef>
              <a:spcAft>
                <a:spcPts val="0"/>
              </a:spcAft>
              <a:buNone/>
              <a:defRPr sz="6000">
                <a:solidFill>
                  <a:schemeClr val="accent1"/>
                </a:solidFill>
              </a:defRPr>
            </a:lvl3pPr>
            <a:lvl4pPr lvl="3" rtl="0">
              <a:spcBef>
                <a:spcPts val="400"/>
              </a:spcBef>
              <a:spcAft>
                <a:spcPts val="0"/>
              </a:spcAft>
              <a:buNone/>
              <a:defRPr sz="6000">
                <a:solidFill>
                  <a:schemeClr val="accent1"/>
                </a:solidFill>
              </a:defRPr>
            </a:lvl4pPr>
            <a:lvl5pPr lvl="4" rtl="0">
              <a:spcBef>
                <a:spcPts val="400"/>
              </a:spcBef>
              <a:spcAft>
                <a:spcPts val="0"/>
              </a:spcAft>
              <a:buNone/>
              <a:defRPr sz="6000">
                <a:solidFill>
                  <a:schemeClr val="accent1"/>
                </a:solidFill>
              </a:defRPr>
            </a:lvl5pPr>
            <a:lvl6pPr lvl="5" rtl="0">
              <a:spcBef>
                <a:spcPts val="400"/>
              </a:spcBef>
              <a:spcAft>
                <a:spcPts val="0"/>
              </a:spcAft>
              <a:buNone/>
              <a:defRPr sz="6000">
                <a:solidFill>
                  <a:schemeClr val="accent1"/>
                </a:solidFill>
              </a:defRPr>
            </a:lvl6pPr>
            <a:lvl7pPr lvl="6" rtl="0">
              <a:spcBef>
                <a:spcPts val="400"/>
              </a:spcBef>
              <a:spcAft>
                <a:spcPts val="0"/>
              </a:spcAft>
              <a:buNone/>
              <a:defRPr sz="6000">
                <a:solidFill>
                  <a:schemeClr val="accent1"/>
                </a:solidFill>
              </a:defRPr>
            </a:lvl7pPr>
            <a:lvl8pPr lvl="7" rtl="0">
              <a:spcBef>
                <a:spcPts val="400"/>
              </a:spcBef>
              <a:spcAft>
                <a:spcPts val="0"/>
              </a:spcAft>
              <a:buNone/>
              <a:defRPr sz="6000">
                <a:solidFill>
                  <a:schemeClr val="accent1"/>
                </a:solidFill>
              </a:defRPr>
            </a:lvl8pPr>
            <a:lvl9pPr lvl="8" rtl="0">
              <a:spcBef>
                <a:spcPts val="400"/>
              </a:spcBef>
              <a:spcAft>
                <a:spcPts val="400"/>
              </a:spcAft>
              <a:buNone/>
              <a:defRPr sz="6000">
                <a:solidFill>
                  <a:schemeClr val="accent1"/>
                </a:solidFill>
              </a:defRPr>
            </a:lvl9pPr>
          </a:lstStyle>
          <a:p/>
        </p:txBody>
      </p:sp>
      <p:sp>
        <p:nvSpPr>
          <p:cNvPr id="4179" name="Google Shape;4179;p358"/>
          <p:cNvSpPr txBox="1"/>
          <p:nvPr>
            <p:ph idx="3"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p:txBody>
      </p:sp>
      <p:sp>
        <p:nvSpPr>
          <p:cNvPr id="4180" name="Google Shape;4180;p358"/>
          <p:cNvSpPr txBox="1"/>
          <p:nvPr>
            <p:ph type="title"/>
          </p:nvPr>
        </p:nvSpPr>
        <p:spPr>
          <a:xfrm>
            <a:off x="663788" y="65381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cxnSp>
        <p:nvCxnSpPr>
          <p:cNvPr id="4181" name="Google Shape;4181;p358"/>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4182" name="Google Shape;4182;p358"/>
          <p:cNvCxnSpPr/>
          <p:nvPr/>
        </p:nvCxnSpPr>
        <p:spPr>
          <a:xfrm rot="10800000">
            <a:off x="335825" y="4801200"/>
            <a:ext cx="0" cy="342300"/>
          </a:xfrm>
          <a:prstGeom prst="straightConnector1">
            <a:avLst/>
          </a:prstGeom>
          <a:noFill/>
          <a:ln cap="flat" cmpd="sng" w="9525">
            <a:solidFill>
              <a:schemeClr val="accent1"/>
            </a:solidFill>
            <a:prstDash val="solid"/>
            <a:round/>
            <a:headEnd len="med" w="med" type="none"/>
            <a:tailEnd len="med" w="med" type="none"/>
          </a:ln>
        </p:spPr>
      </p:cxnSp>
      <p:sp>
        <p:nvSpPr>
          <p:cNvPr id="4183" name="Google Shape;4183;p358"/>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4184" name="Google Shape;4184;p358"/>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4185" name="Google Shape;4185;p358"/>
          <p:cNvSpPr txBox="1"/>
          <p:nvPr>
            <p:ph idx="4" type="subTitle"/>
          </p:nvPr>
        </p:nvSpPr>
        <p:spPr>
          <a:xfrm>
            <a:off x="663844" y="1068713"/>
            <a:ext cx="7816500" cy="5292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
        <p:nvSpPr>
          <p:cNvPr id="4186" name="Google Shape;4186;p358"/>
          <p:cNvSpPr txBox="1"/>
          <p:nvPr>
            <p:ph idx="5" type="subTitle"/>
          </p:nvPr>
        </p:nvSpPr>
        <p:spPr>
          <a:xfrm>
            <a:off x="663788" y="4627163"/>
            <a:ext cx="6001800" cy="4200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
        <p:nvSpPr>
          <p:cNvPr id="4187" name="Google Shape;4187;p358"/>
          <p:cNvSpPr txBox="1"/>
          <p:nvPr>
            <p:ph idx="6" type="subTitle"/>
          </p:nvPr>
        </p:nvSpPr>
        <p:spPr>
          <a:xfrm>
            <a:off x="665850" y="1947525"/>
            <a:ext cx="2387100" cy="2001600"/>
          </a:xfrm>
          <a:prstGeom prst="rect">
            <a:avLst/>
          </a:prstGeom>
        </p:spPr>
        <p:txBody>
          <a:bodyPr anchorCtr="0" anchor="t" bIns="0" lIns="0" spcFirstLastPara="1" rIns="0" wrap="square" tIns="0">
            <a:noAutofit/>
          </a:bodyPr>
          <a:lstStyle>
            <a:lvl1pPr lvl="0"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1pPr>
            <a:lvl2pPr lvl="1"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2pPr>
            <a:lvl3pPr lvl="2"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3pPr>
            <a:lvl4pPr lvl="3"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4pPr>
            <a:lvl5pPr lvl="4"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5pPr>
            <a:lvl6pPr lvl="5"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6pPr>
            <a:lvl7pPr lvl="6"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7pPr>
            <a:lvl8pPr lvl="7"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8pPr>
            <a:lvl9pPr lvl="8"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9pPr>
          </a:lstStyle>
          <a:p/>
        </p:txBody>
      </p:sp>
      <p:cxnSp>
        <p:nvCxnSpPr>
          <p:cNvPr id="4188" name="Google Shape;4188;p358"/>
          <p:cNvCxnSpPr/>
          <p:nvPr/>
        </p:nvCxnSpPr>
        <p:spPr>
          <a:xfrm>
            <a:off x="5914388" y="2758013"/>
            <a:ext cx="0" cy="1053600"/>
          </a:xfrm>
          <a:prstGeom prst="straightConnector1">
            <a:avLst/>
          </a:prstGeom>
          <a:noFill/>
          <a:ln cap="flat" cmpd="sng" w="9525">
            <a:solidFill>
              <a:schemeClr val="dk2"/>
            </a:solidFill>
            <a:prstDash val="dot"/>
            <a:round/>
            <a:headEnd len="med" w="med" type="none"/>
            <a:tailEnd len="med" w="med" type="none"/>
          </a:ln>
        </p:spPr>
      </p:cxnSp>
      <p:sp>
        <p:nvSpPr>
          <p:cNvPr id="4189" name="Google Shape;4189;p358"/>
          <p:cNvSpPr txBox="1"/>
          <p:nvPr>
            <p:ph idx="7" type="subTitle"/>
          </p:nvPr>
        </p:nvSpPr>
        <p:spPr>
          <a:xfrm>
            <a:off x="3465563" y="2758041"/>
            <a:ext cx="2212200" cy="2415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1pPr>
            <a:lvl2pPr lvl="1"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2pPr>
            <a:lvl3pPr lvl="2"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3pPr>
            <a:lvl4pPr lvl="3"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4pPr>
            <a:lvl5pPr lvl="4"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5pPr>
            <a:lvl6pPr lvl="5"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6pPr>
            <a:lvl7pPr lvl="6"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7pPr>
            <a:lvl8pPr lvl="7"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8pPr>
            <a:lvl9pPr lvl="8"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9pPr>
          </a:lstStyle>
          <a:p/>
        </p:txBody>
      </p:sp>
      <p:sp>
        <p:nvSpPr>
          <p:cNvPr id="4190" name="Google Shape;4190;p358"/>
          <p:cNvSpPr txBox="1"/>
          <p:nvPr>
            <p:ph idx="8" type="subTitle"/>
          </p:nvPr>
        </p:nvSpPr>
        <p:spPr>
          <a:xfrm>
            <a:off x="3465563" y="3124959"/>
            <a:ext cx="2212200" cy="686400"/>
          </a:xfrm>
          <a:prstGeom prst="rect">
            <a:avLst/>
          </a:prstGeom>
        </p:spPr>
        <p:txBody>
          <a:bodyPr anchorCtr="0" anchor="t" bIns="0" lIns="0" spcFirstLastPara="1" rIns="0" wrap="square" tIns="0">
            <a:noAutofit/>
          </a:bodyPr>
          <a:lstStyle>
            <a:lvl1pPr lvl="0" rtl="0">
              <a:spcBef>
                <a:spcPts val="0"/>
              </a:spcBef>
              <a:spcAft>
                <a:spcPts val="0"/>
              </a:spcAft>
              <a:buNone/>
              <a:defRPr sz="1100"/>
            </a:lvl1pPr>
            <a:lvl2pPr lvl="1" rtl="0">
              <a:spcBef>
                <a:spcPts val="400"/>
              </a:spcBef>
              <a:spcAft>
                <a:spcPts val="0"/>
              </a:spcAft>
              <a:buNone/>
              <a:defRPr sz="1100"/>
            </a:lvl2pPr>
            <a:lvl3pPr lvl="2" rtl="0">
              <a:spcBef>
                <a:spcPts val="400"/>
              </a:spcBef>
              <a:spcAft>
                <a:spcPts val="0"/>
              </a:spcAft>
              <a:buNone/>
              <a:defRPr sz="1100"/>
            </a:lvl3pPr>
            <a:lvl4pPr lvl="3" rtl="0">
              <a:spcBef>
                <a:spcPts val="400"/>
              </a:spcBef>
              <a:spcAft>
                <a:spcPts val="0"/>
              </a:spcAft>
              <a:buNone/>
              <a:defRPr sz="1100"/>
            </a:lvl4pPr>
            <a:lvl5pPr lvl="4" rtl="0">
              <a:spcBef>
                <a:spcPts val="400"/>
              </a:spcBef>
              <a:spcAft>
                <a:spcPts val="0"/>
              </a:spcAft>
              <a:buNone/>
              <a:defRPr sz="1100"/>
            </a:lvl5pPr>
            <a:lvl6pPr lvl="5" rtl="0">
              <a:spcBef>
                <a:spcPts val="400"/>
              </a:spcBef>
              <a:spcAft>
                <a:spcPts val="0"/>
              </a:spcAft>
              <a:buNone/>
              <a:defRPr sz="1100"/>
            </a:lvl6pPr>
            <a:lvl7pPr lvl="6" rtl="0">
              <a:spcBef>
                <a:spcPts val="400"/>
              </a:spcBef>
              <a:spcAft>
                <a:spcPts val="0"/>
              </a:spcAft>
              <a:buNone/>
              <a:defRPr sz="1100"/>
            </a:lvl7pPr>
            <a:lvl8pPr lvl="7" rtl="0">
              <a:spcBef>
                <a:spcPts val="400"/>
              </a:spcBef>
              <a:spcAft>
                <a:spcPts val="0"/>
              </a:spcAft>
              <a:buNone/>
              <a:defRPr sz="1100"/>
            </a:lvl8pPr>
            <a:lvl9pPr lvl="8" rtl="0">
              <a:spcBef>
                <a:spcPts val="400"/>
              </a:spcBef>
              <a:spcAft>
                <a:spcPts val="400"/>
              </a:spcAft>
              <a:buNone/>
              <a:defRPr sz="1100"/>
            </a:lvl9pPr>
          </a:lstStyle>
          <a:p/>
        </p:txBody>
      </p:sp>
      <p:sp>
        <p:nvSpPr>
          <p:cNvPr id="4191" name="Google Shape;4191;p358"/>
          <p:cNvSpPr txBox="1"/>
          <p:nvPr>
            <p:ph idx="9" type="subTitle"/>
          </p:nvPr>
        </p:nvSpPr>
        <p:spPr>
          <a:xfrm>
            <a:off x="6038381" y="2758041"/>
            <a:ext cx="2212200" cy="2415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1pPr>
            <a:lvl2pPr lvl="1"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2pPr>
            <a:lvl3pPr lvl="2"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3pPr>
            <a:lvl4pPr lvl="3"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4pPr>
            <a:lvl5pPr lvl="4"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5pPr>
            <a:lvl6pPr lvl="5"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6pPr>
            <a:lvl7pPr lvl="6"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7pPr>
            <a:lvl8pPr lvl="7"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8pPr>
            <a:lvl9pPr lvl="8"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9pPr>
          </a:lstStyle>
          <a:p/>
        </p:txBody>
      </p:sp>
      <p:sp>
        <p:nvSpPr>
          <p:cNvPr id="4192" name="Google Shape;4192;p358"/>
          <p:cNvSpPr txBox="1"/>
          <p:nvPr>
            <p:ph idx="13" type="subTitle"/>
          </p:nvPr>
        </p:nvSpPr>
        <p:spPr>
          <a:xfrm>
            <a:off x="6038381" y="3124959"/>
            <a:ext cx="2212200" cy="686400"/>
          </a:xfrm>
          <a:prstGeom prst="rect">
            <a:avLst/>
          </a:prstGeom>
        </p:spPr>
        <p:txBody>
          <a:bodyPr anchorCtr="0" anchor="t" bIns="0" lIns="0" spcFirstLastPara="1" rIns="0" wrap="square" tIns="0">
            <a:noAutofit/>
          </a:bodyPr>
          <a:lstStyle>
            <a:lvl1pPr lvl="0" rtl="0">
              <a:spcBef>
                <a:spcPts val="0"/>
              </a:spcBef>
              <a:spcAft>
                <a:spcPts val="0"/>
              </a:spcAft>
              <a:buNone/>
              <a:defRPr sz="1100"/>
            </a:lvl1pPr>
            <a:lvl2pPr lvl="1" rtl="0">
              <a:spcBef>
                <a:spcPts val="400"/>
              </a:spcBef>
              <a:spcAft>
                <a:spcPts val="0"/>
              </a:spcAft>
              <a:buNone/>
              <a:defRPr sz="1100"/>
            </a:lvl2pPr>
            <a:lvl3pPr lvl="2" rtl="0">
              <a:spcBef>
                <a:spcPts val="400"/>
              </a:spcBef>
              <a:spcAft>
                <a:spcPts val="0"/>
              </a:spcAft>
              <a:buNone/>
              <a:defRPr sz="1100"/>
            </a:lvl3pPr>
            <a:lvl4pPr lvl="3" rtl="0">
              <a:spcBef>
                <a:spcPts val="400"/>
              </a:spcBef>
              <a:spcAft>
                <a:spcPts val="0"/>
              </a:spcAft>
              <a:buNone/>
              <a:defRPr sz="1100"/>
            </a:lvl4pPr>
            <a:lvl5pPr lvl="4" rtl="0">
              <a:spcBef>
                <a:spcPts val="400"/>
              </a:spcBef>
              <a:spcAft>
                <a:spcPts val="0"/>
              </a:spcAft>
              <a:buNone/>
              <a:defRPr sz="1100"/>
            </a:lvl5pPr>
            <a:lvl6pPr lvl="5" rtl="0">
              <a:spcBef>
                <a:spcPts val="400"/>
              </a:spcBef>
              <a:spcAft>
                <a:spcPts val="0"/>
              </a:spcAft>
              <a:buNone/>
              <a:defRPr sz="1100"/>
            </a:lvl6pPr>
            <a:lvl7pPr lvl="6" rtl="0">
              <a:spcBef>
                <a:spcPts val="400"/>
              </a:spcBef>
              <a:spcAft>
                <a:spcPts val="0"/>
              </a:spcAft>
              <a:buNone/>
              <a:defRPr sz="1100"/>
            </a:lvl7pPr>
            <a:lvl8pPr lvl="7" rtl="0">
              <a:spcBef>
                <a:spcPts val="400"/>
              </a:spcBef>
              <a:spcAft>
                <a:spcPts val="0"/>
              </a:spcAft>
              <a:buNone/>
              <a:defRPr sz="1100"/>
            </a:lvl8pPr>
            <a:lvl9pPr lvl="8" rtl="0">
              <a:spcBef>
                <a:spcPts val="400"/>
              </a:spcBef>
              <a:spcAft>
                <a:spcPts val="400"/>
              </a:spcAft>
              <a:buNone/>
              <a:defRPr sz="1100"/>
            </a:lvl9pPr>
          </a:lstStyle>
          <a:p/>
        </p:txBody>
      </p:sp>
    </p:spTree>
  </p:cSld>
  <p:clrMapOvr>
    <a:masterClrMapping/>
  </p:clrMapOvr>
</p:sldLayout>
</file>

<file path=ppt/slideLayouts/slideLayout3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data two pies">
  <p:cSld name="CUSTOM_4_12">
    <p:spTree>
      <p:nvGrpSpPr>
        <p:cNvPr id="4193" name="Shape 4193"/>
        <p:cNvGrpSpPr/>
        <p:nvPr/>
      </p:nvGrpSpPr>
      <p:grpSpPr>
        <a:xfrm>
          <a:off x="0" y="0"/>
          <a:ext cx="0" cy="0"/>
          <a:chOff x="0" y="0"/>
          <a:chExt cx="0" cy="0"/>
        </a:xfrm>
      </p:grpSpPr>
      <p:sp>
        <p:nvSpPr>
          <p:cNvPr id="4194" name="Google Shape;4194;p359"/>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p:txBody>
      </p:sp>
      <p:sp>
        <p:nvSpPr>
          <p:cNvPr id="4195" name="Google Shape;4195;p359"/>
          <p:cNvSpPr txBox="1"/>
          <p:nvPr>
            <p:ph type="title"/>
          </p:nvPr>
        </p:nvSpPr>
        <p:spPr>
          <a:xfrm>
            <a:off x="663788" y="65381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cxnSp>
        <p:nvCxnSpPr>
          <p:cNvPr id="4196" name="Google Shape;4196;p359"/>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4197" name="Google Shape;4197;p359"/>
          <p:cNvCxnSpPr/>
          <p:nvPr/>
        </p:nvCxnSpPr>
        <p:spPr>
          <a:xfrm rot="10800000">
            <a:off x="335825" y="4801200"/>
            <a:ext cx="0" cy="342300"/>
          </a:xfrm>
          <a:prstGeom prst="straightConnector1">
            <a:avLst/>
          </a:prstGeom>
          <a:noFill/>
          <a:ln cap="flat" cmpd="sng" w="9525">
            <a:solidFill>
              <a:schemeClr val="accent1"/>
            </a:solidFill>
            <a:prstDash val="solid"/>
            <a:round/>
            <a:headEnd len="med" w="med" type="none"/>
            <a:tailEnd len="med" w="med" type="none"/>
          </a:ln>
        </p:spPr>
      </p:cxnSp>
      <p:sp>
        <p:nvSpPr>
          <p:cNvPr id="4198" name="Google Shape;4198;p359"/>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4199" name="Google Shape;4199;p359"/>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4200" name="Google Shape;4200;p359"/>
          <p:cNvSpPr txBox="1"/>
          <p:nvPr>
            <p:ph idx="2" type="subTitle"/>
          </p:nvPr>
        </p:nvSpPr>
        <p:spPr>
          <a:xfrm>
            <a:off x="663844" y="1068713"/>
            <a:ext cx="7816500" cy="5292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
        <p:nvSpPr>
          <p:cNvPr id="4201" name="Google Shape;4201;p359"/>
          <p:cNvSpPr txBox="1"/>
          <p:nvPr>
            <p:ph idx="3" type="subTitle"/>
          </p:nvPr>
        </p:nvSpPr>
        <p:spPr>
          <a:xfrm>
            <a:off x="663788" y="4627163"/>
            <a:ext cx="6001800" cy="4200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cxnSp>
        <p:nvCxnSpPr>
          <p:cNvPr id="4202" name="Google Shape;4202;p359"/>
          <p:cNvCxnSpPr/>
          <p:nvPr/>
        </p:nvCxnSpPr>
        <p:spPr>
          <a:xfrm>
            <a:off x="5914388" y="3329513"/>
            <a:ext cx="0" cy="1053600"/>
          </a:xfrm>
          <a:prstGeom prst="straightConnector1">
            <a:avLst/>
          </a:prstGeom>
          <a:noFill/>
          <a:ln cap="flat" cmpd="sng" w="9525">
            <a:solidFill>
              <a:schemeClr val="dk2"/>
            </a:solidFill>
            <a:prstDash val="dot"/>
            <a:round/>
            <a:headEnd len="med" w="med" type="none"/>
            <a:tailEnd len="med" w="med" type="none"/>
          </a:ln>
        </p:spPr>
      </p:cxnSp>
      <p:sp>
        <p:nvSpPr>
          <p:cNvPr id="4203" name="Google Shape;4203;p359"/>
          <p:cNvSpPr txBox="1"/>
          <p:nvPr>
            <p:ph idx="4" type="subTitle"/>
          </p:nvPr>
        </p:nvSpPr>
        <p:spPr>
          <a:xfrm>
            <a:off x="665850" y="1947525"/>
            <a:ext cx="2387100" cy="2001600"/>
          </a:xfrm>
          <a:prstGeom prst="rect">
            <a:avLst/>
          </a:prstGeom>
        </p:spPr>
        <p:txBody>
          <a:bodyPr anchorCtr="0" anchor="t" bIns="0" lIns="0" spcFirstLastPara="1" rIns="0" wrap="square" tIns="0">
            <a:noAutofit/>
          </a:bodyPr>
          <a:lstStyle>
            <a:lvl1pPr lvl="0"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1pPr>
            <a:lvl2pPr lvl="1"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2pPr>
            <a:lvl3pPr lvl="2"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3pPr>
            <a:lvl4pPr lvl="3"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4pPr>
            <a:lvl5pPr lvl="4"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5pPr>
            <a:lvl6pPr lvl="5"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6pPr>
            <a:lvl7pPr lvl="6"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7pPr>
            <a:lvl8pPr lvl="7"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8pPr>
            <a:lvl9pPr lvl="8"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9pPr>
          </a:lstStyle>
          <a:p/>
        </p:txBody>
      </p:sp>
      <p:sp>
        <p:nvSpPr>
          <p:cNvPr id="4204" name="Google Shape;4204;p359"/>
          <p:cNvSpPr txBox="1"/>
          <p:nvPr>
            <p:ph idx="5" type="subTitle"/>
          </p:nvPr>
        </p:nvSpPr>
        <p:spPr>
          <a:xfrm>
            <a:off x="3465563" y="3329513"/>
            <a:ext cx="2212200" cy="2415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1pPr>
            <a:lvl2pPr lvl="1"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2pPr>
            <a:lvl3pPr lvl="2"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3pPr>
            <a:lvl4pPr lvl="3"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4pPr>
            <a:lvl5pPr lvl="4"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5pPr>
            <a:lvl6pPr lvl="5"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6pPr>
            <a:lvl7pPr lvl="6"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7pPr>
            <a:lvl8pPr lvl="7"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8pPr>
            <a:lvl9pPr lvl="8"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9pPr>
          </a:lstStyle>
          <a:p/>
        </p:txBody>
      </p:sp>
      <p:sp>
        <p:nvSpPr>
          <p:cNvPr id="4205" name="Google Shape;4205;p359"/>
          <p:cNvSpPr txBox="1"/>
          <p:nvPr>
            <p:ph idx="6" type="subTitle"/>
          </p:nvPr>
        </p:nvSpPr>
        <p:spPr>
          <a:xfrm>
            <a:off x="3465563" y="3696431"/>
            <a:ext cx="2212200" cy="686400"/>
          </a:xfrm>
          <a:prstGeom prst="rect">
            <a:avLst/>
          </a:prstGeom>
        </p:spPr>
        <p:txBody>
          <a:bodyPr anchorCtr="0" anchor="t" bIns="0" lIns="0" spcFirstLastPara="1" rIns="0" wrap="square" tIns="0">
            <a:noAutofit/>
          </a:bodyPr>
          <a:lstStyle>
            <a:lvl1pPr lvl="0" rtl="0">
              <a:spcBef>
                <a:spcPts val="0"/>
              </a:spcBef>
              <a:spcAft>
                <a:spcPts val="0"/>
              </a:spcAft>
              <a:buNone/>
              <a:defRPr sz="1100"/>
            </a:lvl1pPr>
            <a:lvl2pPr lvl="1" rtl="0">
              <a:spcBef>
                <a:spcPts val="400"/>
              </a:spcBef>
              <a:spcAft>
                <a:spcPts val="0"/>
              </a:spcAft>
              <a:buNone/>
              <a:defRPr sz="1100"/>
            </a:lvl2pPr>
            <a:lvl3pPr lvl="2" rtl="0">
              <a:spcBef>
                <a:spcPts val="400"/>
              </a:spcBef>
              <a:spcAft>
                <a:spcPts val="0"/>
              </a:spcAft>
              <a:buNone/>
              <a:defRPr sz="1100"/>
            </a:lvl3pPr>
            <a:lvl4pPr lvl="3" rtl="0">
              <a:spcBef>
                <a:spcPts val="400"/>
              </a:spcBef>
              <a:spcAft>
                <a:spcPts val="0"/>
              </a:spcAft>
              <a:buNone/>
              <a:defRPr sz="1100"/>
            </a:lvl4pPr>
            <a:lvl5pPr lvl="4" rtl="0">
              <a:spcBef>
                <a:spcPts val="400"/>
              </a:spcBef>
              <a:spcAft>
                <a:spcPts val="0"/>
              </a:spcAft>
              <a:buNone/>
              <a:defRPr sz="1100"/>
            </a:lvl5pPr>
            <a:lvl6pPr lvl="5" rtl="0">
              <a:spcBef>
                <a:spcPts val="400"/>
              </a:spcBef>
              <a:spcAft>
                <a:spcPts val="0"/>
              </a:spcAft>
              <a:buNone/>
              <a:defRPr sz="1100"/>
            </a:lvl6pPr>
            <a:lvl7pPr lvl="6" rtl="0">
              <a:spcBef>
                <a:spcPts val="400"/>
              </a:spcBef>
              <a:spcAft>
                <a:spcPts val="0"/>
              </a:spcAft>
              <a:buNone/>
              <a:defRPr sz="1100"/>
            </a:lvl7pPr>
            <a:lvl8pPr lvl="7" rtl="0">
              <a:spcBef>
                <a:spcPts val="400"/>
              </a:spcBef>
              <a:spcAft>
                <a:spcPts val="0"/>
              </a:spcAft>
              <a:buNone/>
              <a:defRPr sz="1100"/>
            </a:lvl8pPr>
            <a:lvl9pPr lvl="8" rtl="0">
              <a:spcBef>
                <a:spcPts val="400"/>
              </a:spcBef>
              <a:spcAft>
                <a:spcPts val="400"/>
              </a:spcAft>
              <a:buNone/>
              <a:defRPr sz="1100"/>
            </a:lvl9pPr>
          </a:lstStyle>
          <a:p/>
        </p:txBody>
      </p:sp>
      <p:sp>
        <p:nvSpPr>
          <p:cNvPr id="4206" name="Google Shape;4206;p359"/>
          <p:cNvSpPr txBox="1"/>
          <p:nvPr>
            <p:ph idx="7" type="subTitle"/>
          </p:nvPr>
        </p:nvSpPr>
        <p:spPr>
          <a:xfrm>
            <a:off x="6038381" y="3329513"/>
            <a:ext cx="2212200" cy="2415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1pPr>
            <a:lvl2pPr lvl="1"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2pPr>
            <a:lvl3pPr lvl="2"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3pPr>
            <a:lvl4pPr lvl="3"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4pPr>
            <a:lvl5pPr lvl="4"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5pPr>
            <a:lvl6pPr lvl="5"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6pPr>
            <a:lvl7pPr lvl="6"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7pPr>
            <a:lvl8pPr lvl="7"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8pPr>
            <a:lvl9pPr lvl="8"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9pPr>
          </a:lstStyle>
          <a:p/>
        </p:txBody>
      </p:sp>
      <p:sp>
        <p:nvSpPr>
          <p:cNvPr id="4207" name="Google Shape;4207;p359"/>
          <p:cNvSpPr txBox="1"/>
          <p:nvPr>
            <p:ph idx="8" type="subTitle"/>
          </p:nvPr>
        </p:nvSpPr>
        <p:spPr>
          <a:xfrm>
            <a:off x="6038381" y="3696431"/>
            <a:ext cx="2212200" cy="686400"/>
          </a:xfrm>
          <a:prstGeom prst="rect">
            <a:avLst/>
          </a:prstGeom>
        </p:spPr>
        <p:txBody>
          <a:bodyPr anchorCtr="0" anchor="t" bIns="0" lIns="0" spcFirstLastPara="1" rIns="0" wrap="square" tIns="0">
            <a:noAutofit/>
          </a:bodyPr>
          <a:lstStyle>
            <a:lvl1pPr lvl="0" rtl="0">
              <a:spcBef>
                <a:spcPts val="0"/>
              </a:spcBef>
              <a:spcAft>
                <a:spcPts val="0"/>
              </a:spcAft>
              <a:buNone/>
              <a:defRPr sz="1100"/>
            </a:lvl1pPr>
            <a:lvl2pPr lvl="1" rtl="0">
              <a:spcBef>
                <a:spcPts val="400"/>
              </a:spcBef>
              <a:spcAft>
                <a:spcPts val="0"/>
              </a:spcAft>
              <a:buNone/>
              <a:defRPr sz="1100"/>
            </a:lvl2pPr>
            <a:lvl3pPr lvl="2" rtl="0">
              <a:spcBef>
                <a:spcPts val="400"/>
              </a:spcBef>
              <a:spcAft>
                <a:spcPts val="0"/>
              </a:spcAft>
              <a:buNone/>
              <a:defRPr sz="1100"/>
            </a:lvl3pPr>
            <a:lvl4pPr lvl="3" rtl="0">
              <a:spcBef>
                <a:spcPts val="400"/>
              </a:spcBef>
              <a:spcAft>
                <a:spcPts val="0"/>
              </a:spcAft>
              <a:buNone/>
              <a:defRPr sz="1100"/>
            </a:lvl4pPr>
            <a:lvl5pPr lvl="4" rtl="0">
              <a:spcBef>
                <a:spcPts val="400"/>
              </a:spcBef>
              <a:spcAft>
                <a:spcPts val="0"/>
              </a:spcAft>
              <a:buNone/>
              <a:defRPr sz="1100"/>
            </a:lvl5pPr>
            <a:lvl6pPr lvl="5" rtl="0">
              <a:spcBef>
                <a:spcPts val="400"/>
              </a:spcBef>
              <a:spcAft>
                <a:spcPts val="0"/>
              </a:spcAft>
              <a:buNone/>
              <a:defRPr sz="1100"/>
            </a:lvl6pPr>
            <a:lvl7pPr lvl="6" rtl="0">
              <a:spcBef>
                <a:spcPts val="400"/>
              </a:spcBef>
              <a:spcAft>
                <a:spcPts val="0"/>
              </a:spcAft>
              <a:buNone/>
              <a:defRPr sz="1100"/>
            </a:lvl7pPr>
            <a:lvl8pPr lvl="7" rtl="0">
              <a:spcBef>
                <a:spcPts val="400"/>
              </a:spcBef>
              <a:spcAft>
                <a:spcPts val="0"/>
              </a:spcAft>
              <a:buNone/>
              <a:defRPr sz="1100"/>
            </a:lvl8pPr>
            <a:lvl9pPr lvl="8" rtl="0">
              <a:spcBef>
                <a:spcPts val="400"/>
              </a:spcBef>
              <a:spcAft>
                <a:spcPts val="400"/>
              </a:spcAft>
              <a:buNone/>
              <a:defRPr sz="1100"/>
            </a:lvl9pPr>
          </a:lstStyle>
          <a:p/>
        </p:txBody>
      </p:sp>
    </p:spTree>
  </p:cSld>
  <p:clrMapOvr>
    <a:masterClrMapping/>
  </p:clrMapOvr>
</p:sldLayout>
</file>

<file path=ppt/slideLayouts/slideLayout3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data large pie">
  <p:cSld name="CUSTOM_4_11">
    <p:spTree>
      <p:nvGrpSpPr>
        <p:cNvPr id="4208" name="Shape 4208"/>
        <p:cNvGrpSpPr/>
        <p:nvPr/>
      </p:nvGrpSpPr>
      <p:grpSpPr>
        <a:xfrm>
          <a:off x="0" y="0"/>
          <a:ext cx="0" cy="0"/>
          <a:chOff x="0" y="0"/>
          <a:chExt cx="0" cy="0"/>
        </a:xfrm>
      </p:grpSpPr>
      <p:sp>
        <p:nvSpPr>
          <p:cNvPr id="4209" name="Google Shape;4209;p360"/>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p:txBody>
      </p:sp>
      <p:sp>
        <p:nvSpPr>
          <p:cNvPr id="4210" name="Google Shape;4210;p360"/>
          <p:cNvSpPr txBox="1"/>
          <p:nvPr>
            <p:ph type="title"/>
          </p:nvPr>
        </p:nvSpPr>
        <p:spPr>
          <a:xfrm>
            <a:off x="663788" y="65381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cxnSp>
        <p:nvCxnSpPr>
          <p:cNvPr id="4211" name="Google Shape;4211;p360"/>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4212" name="Google Shape;4212;p360"/>
          <p:cNvCxnSpPr/>
          <p:nvPr/>
        </p:nvCxnSpPr>
        <p:spPr>
          <a:xfrm rot="10800000">
            <a:off x="335825" y="4801200"/>
            <a:ext cx="0" cy="342300"/>
          </a:xfrm>
          <a:prstGeom prst="straightConnector1">
            <a:avLst/>
          </a:prstGeom>
          <a:noFill/>
          <a:ln cap="flat" cmpd="sng" w="9525">
            <a:solidFill>
              <a:schemeClr val="accent1"/>
            </a:solidFill>
            <a:prstDash val="solid"/>
            <a:round/>
            <a:headEnd len="med" w="med" type="none"/>
            <a:tailEnd len="med" w="med" type="none"/>
          </a:ln>
        </p:spPr>
      </p:cxnSp>
      <p:sp>
        <p:nvSpPr>
          <p:cNvPr id="4213" name="Google Shape;4213;p360"/>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4214" name="Google Shape;4214;p360"/>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4215" name="Google Shape;4215;p360"/>
          <p:cNvSpPr txBox="1"/>
          <p:nvPr>
            <p:ph idx="2" type="subTitle"/>
          </p:nvPr>
        </p:nvSpPr>
        <p:spPr>
          <a:xfrm>
            <a:off x="663844" y="1068713"/>
            <a:ext cx="7816500" cy="5292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
        <p:nvSpPr>
          <p:cNvPr id="4216" name="Google Shape;4216;p360"/>
          <p:cNvSpPr txBox="1"/>
          <p:nvPr>
            <p:ph idx="3" type="subTitle"/>
          </p:nvPr>
        </p:nvSpPr>
        <p:spPr>
          <a:xfrm>
            <a:off x="663788" y="4627163"/>
            <a:ext cx="6001800" cy="4200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
        <p:nvSpPr>
          <p:cNvPr id="4217" name="Google Shape;4217;p360"/>
          <p:cNvSpPr txBox="1"/>
          <p:nvPr>
            <p:ph idx="4" type="subTitle"/>
          </p:nvPr>
        </p:nvSpPr>
        <p:spPr>
          <a:xfrm>
            <a:off x="665850" y="1947525"/>
            <a:ext cx="2387100" cy="2001600"/>
          </a:xfrm>
          <a:prstGeom prst="rect">
            <a:avLst/>
          </a:prstGeom>
        </p:spPr>
        <p:txBody>
          <a:bodyPr anchorCtr="0" anchor="t" bIns="0" lIns="0" spcFirstLastPara="1" rIns="0" wrap="square" tIns="0">
            <a:noAutofit/>
          </a:bodyPr>
          <a:lstStyle>
            <a:lvl1pPr lvl="0"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1pPr>
            <a:lvl2pPr lvl="1"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2pPr>
            <a:lvl3pPr lvl="2"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3pPr>
            <a:lvl4pPr lvl="3"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4pPr>
            <a:lvl5pPr lvl="4"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5pPr>
            <a:lvl6pPr lvl="5"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6pPr>
            <a:lvl7pPr lvl="6"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7pPr>
            <a:lvl8pPr lvl="7"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8pPr>
            <a:lvl9pPr lvl="8"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9pPr>
          </a:lstStyle>
          <a:p/>
        </p:txBody>
      </p:sp>
      <p:sp>
        <p:nvSpPr>
          <p:cNvPr id="4218" name="Google Shape;4218;p360"/>
          <p:cNvSpPr txBox="1"/>
          <p:nvPr>
            <p:ph idx="5" type="subTitle"/>
          </p:nvPr>
        </p:nvSpPr>
        <p:spPr>
          <a:xfrm>
            <a:off x="6808678" y="2286319"/>
            <a:ext cx="685800" cy="3966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800"/>
            </a:lvl1pPr>
            <a:lvl2pPr lvl="1" rtl="0">
              <a:lnSpc>
                <a:spcPct val="100000"/>
              </a:lnSpc>
              <a:spcBef>
                <a:spcPts val="0"/>
              </a:spcBef>
              <a:spcAft>
                <a:spcPts val="0"/>
              </a:spcAft>
              <a:buNone/>
              <a:defRPr b="1" sz="800"/>
            </a:lvl2pPr>
            <a:lvl3pPr lvl="2" rtl="0">
              <a:lnSpc>
                <a:spcPct val="100000"/>
              </a:lnSpc>
              <a:spcBef>
                <a:spcPts val="0"/>
              </a:spcBef>
              <a:spcAft>
                <a:spcPts val="0"/>
              </a:spcAft>
              <a:buNone/>
              <a:defRPr b="1" sz="800"/>
            </a:lvl3pPr>
            <a:lvl4pPr lvl="3" rtl="0">
              <a:lnSpc>
                <a:spcPct val="100000"/>
              </a:lnSpc>
              <a:spcBef>
                <a:spcPts val="0"/>
              </a:spcBef>
              <a:spcAft>
                <a:spcPts val="0"/>
              </a:spcAft>
              <a:buNone/>
              <a:defRPr b="1" sz="800"/>
            </a:lvl4pPr>
            <a:lvl5pPr lvl="4" rtl="0">
              <a:lnSpc>
                <a:spcPct val="100000"/>
              </a:lnSpc>
              <a:spcBef>
                <a:spcPts val="0"/>
              </a:spcBef>
              <a:spcAft>
                <a:spcPts val="0"/>
              </a:spcAft>
              <a:buNone/>
              <a:defRPr b="1" sz="800"/>
            </a:lvl5pPr>
            <a:lvl6pPr lvl="5" rtl="0">
              <a:lnSpc>
                <a:spcPct val="100000"/>
              </a:lnSpc>
              <a:spcBef>
                <a:spcPts val="0"/>
              </a:spcBef>
              <a:spcAft>
                <a:spcPts val="0"/>
              </a:spcAft>
              <a:buNone/>
              <a:defRPr b="1" sz="800"/>
            </a:lvl6pPr>
            <a:lvl7pPr lvl="6" rtl="0">
              <a:lnSpc>
                <a:spcPct val="100000"/>
              </a:lnSpc>
              <a:spcBef>
                <a:spcPts val="0"/>
              </a:spcBef>
              <a:spcAft>
                <a:spcPts val="0"/>
              </a:spcAft>
              <a:buNone/>
              <a:defRPr b="1" sz="800"/>
            </a:lvl7pPr>
            <a:lvl8pPr lvl="7" rtl="0">
              <a:lnSpc>
                <a:spcPct val="100000"/>
              </a:lnSpc>
              <a:spcBef>
                <a:spcPts val="0"/>
              </a:spcBef>
              <a:spcAft>
                <a:spcPts val="0"/>
              </a:spcAft>
              <a:buNone/>
              <a:defRPr b="1" sz="800"/>
            </a:lvl8pPr>
            <a:lvl9pPr lvl="8" rtl="0">
              <a:lnSpc>
                <a:spcPct val="100000"/>
              </a:lnSpc>
              <a:spcBef>
                <a:spcPts val="0"/>
              </a:spcBef>
              <a:spcAft>
                <a:spcPts val="0"/>
              </a:spcAft>
              <a:buNone/>
              <a:defRPr b="1" sz="800"/>
            </a:lvl9pPr>
          </a:lstStyle>
          <a:p/>
        </p:txBody>
      </p:sp>
      <p:sp>
        <p:nvSpPr>
          <p:cNvPr id="4219" name="Google Shape;4219;p360"/>
          <p:cNvSpPr txBox="1"/>
          <p:nvPr>
            <p:ph idx="6" type="subTitle"/>
          </p:nvPr>
        </p:nvSpPr>
        <p:spPr>
          <a:xfrm>
            <a:off x="7713384" y="2286319"/>
            <a:ext cx="685800" cy="3966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800"/>
            </a:lvl1pPr>
            <a:lvl2pPr lvl="1" rtl="0">
              <a:lnSpc>
                <a:spcPct val="100000"/>
              </a:lnSpc>
              <a:spcBef>
                <a:spcPts val="0"/>
              </a:spcBef>
              <a:spcAft>
                <a:spcPts val="0"/>
              </a:spcAft>
              <a:buNone/>
              <a:defRPr b="1" sz="800"/>
            </a:lvl2pPr>
            <a:lvl3pPr lvl="2" rtl="0">
              <a:lnSpc>
                <a:spcPct val="100000"/>
              </a:lnSpc>
              <a:spcBef>
                <a:spcPts val="0"/>
              </a:spcBef>
              <a:spcAft>
                <a:spcPts val="0"/>
              </a:spcAft>
              <a:buNone/>
              <a:defRPr b="1" sz="800"/>
            </a:lvl3pPr>
            <a:lvl4pPr lvl="3" rtl="0">
              <a:lnSpc>
                <a:spcPct val="100000"/>
              </a:lnSpc>
              <a:spcBef>
                <a:spcPts val="0"/>
              </a:spcBef>
              <a:spcAft>
                <a:spcPts val="0"/>
              </a:spcAft>
              <a:buNone/>
              <a:defRPr b="1" sz="800"/>
            </a:lvl4pPr>
            <a:lvl5pPr lvl="4" rtl="0">
              <a:lnSpc>
                <a:spcPct val="100000"/>
              </a:lnSpc>
              <a:spcBef>
                <a:spcPts val="0"/>
              </a:spcBef>
              <a:spcAft>
                <a:spcPts val="0"/>
              </a:spcAft>
              <a:buNone/>
              <a:defRPr b="1" sz="800"/>
            </a:lvl5pPr>
            <a:lvl6pPr lvl="5" rtl="0">
              <a:lnSpc>
                <a:spcPct val="100000"/>
              </a:lnSpc>
              <a:spcBef>
                <a:spcPts val="0"/>
              </a:spcBef>
              <a:spcAft>
                <a:spcPts val="0"/>
              </a:spcAft>
              <a:buNone/>
              <a:defRPr b="1" sz="800"/>
            </a:lvl6pPr>
            <a:lvl7pPr lvl="6" rtl="0">
              <a:lnSpc>
                <a:spcPct val="100000"/>
              </a:lnSpc>
              <a:spcBef>
                <a:spcPts val="0"/>
              </a:spcBef>
              <a:spcAft>
                <a:spcPts val="0"/>
              </a:spcAft>
              <a:buNone/>
              <a:defRPr b="1" sz="800"/>
            </a:lvl7pPr>
            <a:lvl8pPr lvl="7" rtl="0">
              <a:lnSpc>
                <a:spcPct val="100000"/>
              </a:lnSpc>
              <a:spcBef>
                <a:spcPts val="0"/>
              </a:spcBef>
              <a:spcAft>
                <a:spcPts val="0"/>
              </a:spcAft>
              <a:buNone/>
              <a:defRPr b="1" sz="800"/>
            </a:lvl8pPr>
            <a:lvl9pPr lvl="8" rtl="0">
              <a:lnSpc>
                <a:spcPct val="100000"/>
              </a:lnSpc>
              <a:spcBef>
                <a:spcPts val="0"/>
              </a:spcBef>
              <a:spcAft>
                <a:spcPts val="0"/>
              </a:spcAft>
              <a:buNone/>
              <a:defRPr b="1" sz="800"/>
            </a:lvl9pPr>
          </a:lstStyle>
          <a:p/>
        </p:txBody>
      </p:sp>
      <p:sp>
        <p:nvSpPr>
          <p:cNvPr id="4220" name="Google Shape;4220;p360"/>
          <p:cNvSpPr txBox="1"/>
          <p:nvPr>
            <p:ph idx="7" type="subTitle"/>
          </p:nvPr>
        </p:nvSpPr>
        <p:spPr>
          <a:xfrm>
            <a:off x="6808678" y="2881220"/>
            <a:ext cx="685800" cy="3966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800"/>
            </a:lvl1pPr>
            <a:lvl2pPr lvl="1" rtl="0">
              <a:lnSpc>
                <a:spcPct val="100000"/>
              </a:lnSpc>
              <a:spcBef>
                <a:spcPts val="0"/>
              </a:spcBef>
              <a:spcAft>
                <a:spcPts val="0"/>
              </a:spcAft>
              <a:buNone/>
              <a:defRPr b="1" sz="800"/>
            </a:lvl2pPr>
            <a:lvl3pPr lvl="2" rtl="0">
              <a:lnSpc>
                <a:spcPct val="100000"/>
              </a:lnSpc>
              <a:spcBef>
                <a:spcPts val="0"/>
              </a:spcBef>
              <a:spcAft>
                <a:spcPts val="0"/>
              </a:spcAft>
              <a:buNone/>
              <a:defRPr b="1" sz="800"/>
            </a:lvl3pPr>
            <a:lvl4pPr lvl="3" rtl="0">
              <a:lnSpc>
                <a:spcPct val="100000"/>
              </a:lnSpc>
              <a:spcBef>
                <a:spcPts val="0"/>
              </a:spcBef>
              <a:spcAft>
                <a:spcPts val="0"/>
              </a:spcAft>
              <a:buNone/>
              <a:defRPr b="1" sz="800"/>
            </a:lvl4pPr>
            <a:lvl5pPr lvl="4" rtl="0">
              <a:lnSpc>
                <a:spcPct val="100000"/>
              </a:lnSpc>
              <a:spcBef>
                <a:spcPts val="0"/>
              </a:spcBef>
              <a:spcAft>
                <a:spcPts val="0"/>
              </a:spcAft>
              <a:buNone/>
              <a:defRPr b="1" sz="800"/>
            </a:lvl5pPr>
            <a:lvl6pPr lvl="5" rtl="0">
              <a:lnSpc>
                <a:spcPct val="100000"/>
              </a:lnSpc>
              <a:spcBef>
                <a:spcPts val="0"/>
              </a:spcBef>
              <a:spcAft>
                <a:spcPts val="0"/>
              </a:spcAft>
              <a:buNone/>
              <a:defRPr b="1" sz="800"/>
            </a:lvl6pPr>
            <a:lvl7pPr lvl="6" rtl="0">
              <a:lnSpc>
                <a:spcPct val="100000"/>
              </a:lnSpc>
              <a:spcBef>
                <a:spcPts val="0"/>
              </a:spcBef>
              <a:spcAft>
                <a:spcPts val="0"/>
              </a:spcAft>
              <a:buNone/>
              <a:defRPr b="1" sz="800"/>
            </a:lvl7pPr>
            <a:lvl8pPr lvl="7" rtl="0">
              <a:lnSpc>
                <a:spcPct val="100000"/>
              </a:lnSpc>
              <a:spcBef>
                <a:spcPts val="0"/>
              </a:spcBef>
              <a:spcAft>
                <a:spcPts val="0"/>
              </a:spcAft>
              <a:buNone/>
              <a:defRPr b="1" sz="800"/>
            </a:lvl8pPr>
            <a:lvl9pPr lvl="8" rtl="0">
              <a:lnSpc>
                <a:spcPct val="100000"/>
              </a:lnSpc>
              <a:spcBef>
                <a:spcPts val="0"/>
              </a:spcBef>
              <a:spcAft>
                <a:spcPts val="0"/>
              </a:spcAft>
              <a:buNone/>
              <a:defRPr b="1" sz="800"/>
            </a:lvl9pPr>
          </a:lstStyle>
          <a:p/>
        </p:txBody>
      </p:sp>
      <p:sp>
        <p:nvSpPr>
          <p:cNvPr id="4221" name="Google Shape;4221;p360"/>
          <p:cNvSpPr txBox="1"/>
          <p:nvPr>
            <p:ph idx="8" type="subTitle"/>
          </p:nvPr>
        </p:nvSpPr>
        <p:spPr>
          <a:xfrm>
            <a:off x="7713384" y="2881220"/>
            <a:ext cx="685800" cy="3966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800"/>
            </a:lvl1pPr>
            <a:lvl2pPr lvl="1" rtl="0">
              <a:lnSpc>
                <a:spcPct val="100000"/>
              </a:lnSpc>
              <a:spcBef>
                <a:spcPts val="0"/>
              </a:spcBef>
              <a:spcAft>
                <a:spcPts val="0"/>
              </a:spcAft>
              <a:buNone/>
              <a:defRPr b="1" sz="800"/>
            </a:lvl2pPr>
            <a:lvl3pPr lvl="2" rtl="0">
              <a:lnSpc>
                <a:spcPct val="100000"/>
              </a:lnSpc>
              <a:spcBef>
                <a:spcPts val="0"/>
              </a:spcBef>
              <a:spcAft>
                <a:spcPts val="0"/>
              </a:spcAft>
              <a:buNone/>
              <a:defRPr b="1" sz="800"/>
            </a:lvl3pPr>
            <a:lvl4pPr lvl="3" rtl="0">
              <a:lnSpc>
                <a:spcPct val="100000"/>
              </a:lnSpc>
              <a:spcBef>
                <a:spcPts val="0"/>
              </a:spcBef>
              <a:spcAft>
                <a:spcPts val="0"/>
              </a:spcAft>
              <a:buNone/>
              <a:defRPr b="1" sz="800"/>
            </a:lvl4pPr>
            <a:lvl5pPr lvl="4" rtl="0">
              <a:lnSpc>
                <a:spcPct val="100000"/>
              </a:lnSpc>
              <a:spcBef>
                <a:spcPts val="0"/>
              </a:spcBef>
              <a:spcAft>
                <a:spcPts val="0"/>
              </a:spcAft>
              <a:buNone/>
              <a:defRPr b="1" sz="800"/>
            </a:lvl5pPr>
            <a:lvl6pPr lvl="5" rtl="0">
              <a:lnSpc>
                <a:spcPct val="100000"/>
              </a:lnSpc>
              <a:spcBef>
                <a:spcPts val="0"/>
              </a:spcBef>
              <a:spcAft>
                <a:spcPts val="0"/>
              </a:spcAft>
              <a:buNone/>
              <a:defRPr b="1" sz="800"/>
            </a:lvl6pPr>
            <a:lvl7pPr lvl="6" rtl="0">
              <a:lnSpc>
                <a:spcPct val="100000"/>
              </a:lnSpc>
              <a:spcBef>
                <a:spcPts val="0"/>
              </a:spcBef>
              <a:spcAft>
                <a:spcPts val="0"/>
              </a:spcAft>
              <a:buNone/>
              <a:defRPr b="1" sz="800"/>
            </a:lvl7pPr>
            <a:lvl8pPr lvl="7" rtl="0">
              <a:lnSpc>
                <a:spcPct val="100000"/>
              </a:lnSpc>
              <a:spcBef>
                <a:spcPts val="0"/>
              </a:spcBef>
              <a:spcAft>
                <a:spcPts val="0"/>
              </a:spcAft>
              <a:buNone/>
              <a:defRPr b="1" sz="800"/>
            </a:lvl8pPr>
            <a:lvl9pPr lvl="8" rtl="0">
              <a:lnSpc>
                <a:spcPct val="100000"/>
              </a:lnSpc>
              <a:spcBef>
                <a:spcPts val="0"/>
              </a:spcBef>
              <a:spcAft>
                <a:spcPts val="0"/>
              </a:spcAft>
              <a:buNone/>
              <a:defRPr b="1" sz="800"/>
            </a:lvl9pPr>
          </a:lstStyle>
          <a:p/>
        </p:txBody>
      </p:sp>
      <p:sp>
        <p:nvSpPr>
          <p:cNvPr id="4222" name="Google Shape;4222;p360"/>
          <p:cNvSpPr txBox="1"/>
          <p:nvPr>
            <p:ph idx="9" type="subTitle"/>
          </p:nvPr>
        </p:nvSpPr>
        <p:spPr>
          <a:xfrm>
            <a:off x="6808678" y="3452645"/>
            <a:ext cx="685800" cy="3966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800"/>
            </a:lvl1pPr>
            <a:lvl2pPr lvl="1" rtl="0">
              <a:lnSpc>
                <a:spcPct val="100000"/>
              </a:lnSpc>
              <a:spcBef>
                <a:spcPts val="0"/>
              </a:spcBef>
              <a:spcAft>
                <a:spcPts val="0"/>
              </a:spcAft>
              <a:buNone/>
              <a:defRPr b="1" sz="800"/>
            </a:lvl2pPr>
            <a:lvl3pPr lvl="2" rtl="0">
              <a:lnSpc>
                <a:spcPct val="100000"/>
              </a:lnSpc>
              <a:spcBef>
                <a:spcPts val="0"/>
              </a:spcBef>
              <a:spcAft>
                <a:spcPts val="0"/>
              </a:spcAft>
              <a:buNone/>
              <a:defRPr b="1" sz="800"/>
            </a:lvl3pPr>
            <a:lvl4pPr lvl="3" rtl="0">
              <a:lnSpc>
                <a:spcPct val="100000"/>
              </a:lnSpc>
              <a:spcBef>
                <a:spcPts val="0"/>
              </a:spcBef>
              <a:spcAft>
                <a:spcPts val="0"/>
              </a:spcAft>
              <a:buNone/>
              <a:defRPr b="1" sz="800"/>
            </a:lvl4pPr>
            <a:lvl5pPr lvl="4" rtl="0">
              <a:lnSpc>
                <a:spcPct val="100000"/>
              </a:lnSpc>
              <a:spcBef>
                <a:spcPts val="0"/>
              </a:spcBef>
              <a:spcAft>
                <a:spcPts val="0"/>
              </a:spcAft>
              <a:buNone/>
              <a:defRPr b="1" sz="800"/>
            </a:lvl5pPr>
            <a:lvl6pPr lvl="5" rtl="0">
              <a:lnSpc>
                <a:spcPct val="100000"/>
              </a:lnSpc>
              <a:spcBef>
                <a:spcPts val="0"/>
              </a:spcBef>
              <a:spcAft>
                <a:spcPts val="0"/>
              </a:spcAft>
              <a:buNone/>
              <a:defRPr b="1" sz="800"/>
            </a:lvl6pPr>
            <a:lvl7pPr lvl="6" rtl="0">
              <a:lnSpc>
                <a:spcPct val="100000"/>
              </a:lnSpc>
              <a:spcBef>
                <a:spcPts val="0"/>
              </a:spcBef>
              <a:spcAft>
                <a:spcPts val="0"/>
              </a:spcAft>
              <a:buNone/>
              <a:defRPr b="1" sz="800"/>
            </a:lvl7pPr>
            <a:lvl8pPr lvl="7" rtl="0">
              <a:lnSpc>
                <a:spcPct val="100000"/>
              </a:lnSpc>
              <a:spcBef>
                <a:spcPts val="0"/>
              </a:spcBef>
              <a:spcAft>
                <a:spcPts val="0"/>
              </a:spcAft>
              <a:buNone/>
              <a:defRPr b="1" sz="800"/>
            </a:lvl8pPr>
            <a:lvl9pPr lvl="8" rtl="0">
              <a:lnSpc>
                <a:spcPct val="100000"/>
              </a:lnSpc>
              <a:spcBef>
                <a:spcPts val="0"/>
              </a:spcBef>
              <a:spcAft>
                <a:spcPts val="0"/>
              </a:spcAft>
              <a:buNone/>
              <a:defRPr b="1" sz="800"/>
            </a:lvl9pPr>
          </a:lstStyle>
          <a:p/>
        </p:txBody>
      </p:sp>
      <p:sp>
        <p:nvSpPr>
          <p:cNvPr id="4223" name="Google Shape;4223;p360"/>
          <p:cNvSpPr txBox="1"/>
          <p:nvPr>
            <p:ph idx="13" type="subTitle"/>
          </p:nvPr>
        </p:nvSpPr>
        <p:spPr>
          <a:xfrm>
            <a:off x="7713384" y="3452645"/>
            <a:ext cx="685800" cy="3966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800"/>
            </a:lvl1pPr>
            <a:lvl2pPr lvl="1" rtl="0">
              <a:lnSpc>
                <a:spcPct val="100000"/>
              </a:lnSpc>
              <a:spcBef>
                <a:spcPts val="0"/>
              </a:spcBef>
              <a:spcAft>
                <a:spcPts val="0"/>
              </a:spcAft>
              <a:buNone/>
              <a:defRPr b="1" sz="800"/>
            </a:lvl2pPr>
            <a:lvl3pPr lvl="2" rtl="0">
              <a:lnSpc>
                <a:spcPct val="100000"/>
              </a:lnSpc>
              <a:spcBef>
                <a:spcPts val="0"/>
              </a:spcBef>
              <a:spcAft>
                <a:spcPts val="0"/>
              </a:spcAft>
              <a:buNone/>
              <a:defRPr b="1" sz="800"/>
            </a:lvl3pPr>
            <a:lvl4pPr lvl="3" rtl="0">
              <a:lnSpc>
                <a:spcPct val="100000"/>
              </a:lnSpc>
              <a:spcBef>
                <a:spcPts val="0"/>
              </a:spcBef>
              <a:spcAft>
                <a:spcPts val="0"/>
              </a:spcAft>
              <a:buNone/>
              <a:defRPr b="1" sz="800"/>
            </a:lvl4pPr>
            <a:lvl5pPr lvl="4" rtl="0">
              <a:lnSpc>
                <a:spcPct val="100000"/>
              </a:lnSpc>
              <a:spcBef>
                <a:spcPts val="0"/>
              </a:spcBef>
              <a:spcAft>
                <a:spcPts val="0"/>
              </a:spcAft>
              <a:buNone/>
              <a:defRPr b="1" sz="800"/>
            </a:lvl5pPr>
            <a:lvl6pPr lvl="5" rtl="0">
              <a:lnSpc>
                <a:spcPct val="100000"/>
              </a:lnSpc>
              <a:spcBef>
                <a:spcPts val="0"/>
              </a:spcBef>
              <a:spcAft>
                <a:spcPts val="0"/>
              </a:spcAft>
              <a:buNone/>
              <a:defRPr b="1" sz="800"/>
            </a:lvl6pPr>
            <a:lvl7pPr lvl="6" rtl="0">
              <a:lnSpc>
                <a:spcPct val="100000"/>
              </a:lnSpc>
              <a:spcBef>
                <a:spcPts val="0"/>
              </a:spcBef>
              <a:spcAft>
                <a:spcPts val="0"/>
              </a:spcAft>
              <a:buNone/>
              <a:defRPr b="1" sz="800"/>
            </a:lvl7pPr>
            <a:lvl8pPr lvl="7" rtl="0">
              <a:lnSpc>
                <a:spcPct val="100000"/>
              </a:lnSpc>
              <a:spcBef>
                <a:spcPts val="0"/>
              </a:spcBef>
              <a:spcAft>
                <a:spcPts val="0"/>
              </a:spcAft>
              <a:buNone/>
              <a:defRPr b="1" sz="800"/>
            </a:lvl8pPr>
            <a:lvl9pPr lvl="8" rtl="0">
              <a:lnSpc>
                <a:spcPct val="100000"/>
              </a:lnSpc>
              <a:spcBef>
                <a:spcPts val="0"/>
              </a:spcBef>
              <a:spcAft>
                <a:spcPts val="0"/>
              </a:spcAft>
              <a:buNone/>
              <a:defRPr b="1" sz="800"/>
            </a:lvl9pPr>
          </a:lstStyle>
          <a:p/>
        </p:txBody>
      </p:sp>
    </p:spTree>
  </p:cSld>
  <p:clrMapOvr>
    <a:masterClrMapping/>
  </p:clrMapOvr>
</p:sldLayout>
</file>

<file path=ppt/slideLayouts/slideLayout3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data percentage bars">
  <p:cSld name="CUSTOM_4_10">
    <p:spTree>
      <p:nvGrpSpPr>
        <p:cNvPr id="4224" name="Shape 4224"/>
        <p:cNvGrpSpPr/>
        <p:nvPr/>
      </p:nvGrpSpPr>
      <p:grpSpPr>
        <a:xfrm>
          <a:off x="0" y="0"/>
          <a:ext cx="0" cy="0"/>
          <a:chOff x="0" y="0"/>
          <a:chExt cx="0" cy="0"/>
        </a:xfrm>
      </p:grpSpPr>
      <p:sp>
        <p:nvSpPr>
          <p:cNvPr id="4225" name="Google Shape;4225;p361"/>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p:txBody>
      </p:sp>
      <p:sp>
        <p:nvSpPr>
          <p:cNvPr id="4226" name="Google Shape;4226;p361"/>
          <p:cNvSpPr txBox="1"/>
          <p:nvPr>
            <p:ph type="title"/>
          </p:nvPr>
        </p:nvSpPr>
        <p:spPr>
          <a:xfrm>
            <a:off x="663788" y="65381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cxnSp>
        <p:nvCxnSpPr>
          <p:cNvPr id="4227" name="Google Shape;4227;p361"/>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4228" name="Google Shape;4228;p361"/>
          <p:cNvCxnSpPr/>
          <p:nvPr/>
        </p:nvCxnSpPr>
        <p:spPr>
          <a:xfrm rot="10800000">
            <a:off x="335825" y="4801200"/>
            <a:ext cx="0" cy="342300"/>
          </a:xfrm>
          <a:prstGeom prst="straightConnector1">
            <a:avLst/>
          </a:prstGeom>
          <a:noFill/>
          <a:ln cap="flat" cmpd="sng" w="9525">
            <a:solidFill>
              <a:schemeClr val="accent1"/>
            </a:solidFill>
            <a:prstDash val="solid"/>
            <a:round/>
            <a:headEnd len="med" w="med" type="none"/>
            <a:tailEnd len="med" w="med" type="none"/>
          </a:ln>
        </p:spPr>
      </p:cxnSp>
      <p:sp>
        <p:nvSpPr>
          <p:cNvPr id="4229" name="Google Shape;4229;p361"/>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4230" name="Google Shape;4230;p361"/>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4231" name="Google Shape;4231;p361"/>
          <p:cNvSpPr txBox="1"/>
          <p:nvPr>
            <p:ph idx="2" type="subTitle"/>
          </p:nvPr>
        </p:nvSpPr>
        <p:spPr>
          <a:xfrm>
            <a:off x="663844" y="1068713"/>
            <a:ext cx="7816500" cy="5292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
        <p:nvSpPr>
          <p:cNvPr id="4232" name="Google Shape;4232;p361"/>
          <p:cNvSpPr txBox="1"/>
          <p:nvPr>
            <p:ph idx="3" type="subTitle"/>
          </p:nvPr>
        </p:nvSpPr>
        <p:spPr>
          <a:xfrm>
            <a:off x="663788" y="4627163"/>
            <a:ext cx="6001800" cy="4200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
        <p:nvSpPr>
          <p:cNvPr id="4233" name="Google Shape;4233;p361"/>
          <p:cNvSpPr txBox="1"/>
          <p:nvPr>
            <p:ph idx="4" type="subTitle"/>
          </p:nvPr>
        </p:nvSpPr>
        <p:spPr>
          <a:xfrm>
            <a:off x="6036038" y="2173950"/>
            <a:ext cx="2557800" cy="5388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None/>
              <a:defRPr sz="900"/>
            </a:lvl1pPr>
            <a:lvl2pPr lvl="1" rtl="0">
              <a:lnSpc>
                <a:spcPct val="140000"/>
              </a:lnSpc>
              <a:spcBef>
                <a:spcPts val="0"/>
              </a:spcBef>
              <a:spcAft>
                <a:spcPts val="0"/>
              </a:spcAft>
              <a:buNone/>
              <a:defRPr sz="900"/>
            </a:lvl2pPr>
            <a:lvl3pPr lvl="2" rtl="0">
              <a:lnSpc>
                <a:spcPct val="140000"/>
              </a:lnSpc>
              <a:spcBef>
                <a:spcPts val="0"/>
              </a:spcBef>
              <a:spcAft>
                <a:spcPts val="0"/>
              </a:spcAft>
              <a:buNone/>
              <a:defRPr sz="900"/>
            </a:lvl3pPr>
            <a:lvl4pPr lvl="3" rtl="0">
              <a:lnSpc>
                <a:spcPct val="140000"/>
              </a:lnSpc>
              <a:spcBef>
                <a:spcPts val="0"/>
              </a:spcBef>
              <a:spcAft>
                <a:spcPts val="0"/>
              </a:spcAft>
              <a:buNone/>
              <a:defRPr sz="900"/>
            </a:lvl4pPr>
            <a:lvl5pPr lvl="4" rtl="0">
              <a:lnSpc>
                <a:spcPct val="140000"/>
              </a:lnSpc>
              <a:spcBef>
                <a:spcPts val="0"/>
              </a:spcBef>
              <a:spcAft>
                <a:spcPts val="0"/>
              </a:spcAft>
              <a:buNone/>
              <a:defRPr sz="900"/>
            </a:lvl5pPr>
            <a:lvl6pPr lvl="5" rtl="0">
              <a:lnSpc>
                <a:spcPct val="140000"/>
              </a:lnSpc>
              <a:spcBef>
                <a:spcPts val="0"/>
              </a:spcBef>
              <a:spcAft>
                <a:spcPts val="0"/>
              </a:spcAft>
              <a:buNone/>
              <a:defRPr sz="900"/>
            </a:lvl6pPr>
            <a:lvl7pPr lvl="6" rtl="0">
              <a:lnSpc>
                <a:spcPct val="140000"/>
              </a:lnSpc>
              <a:spcBef>
                <a:spcPts val="0"/>
              </a:spcBef>
              <a:spcAft>
                <a:spcPts val="0"/>
              </a:spcAft>
              <a:buNone/>
              <a:defRPr sz="900"/>
            </a:lvl7pPr>
            <a:lvl8pPr lvl="7" rtl="0">
              <a:lnSpc>
                <a:spcPct val="140000"/>
              </a:lnSpc>
              <a:spcBef>
                <a:spcPts val="0"/>
              </a:spcBef>
              <a:spcAft>
                <a:spcPts val="0"/>
              </a:spcAft>
              <a:buNone/>
              <a:defRPr sz="900"/>
            </a:lvl8pPr>
            <a:lvl9pPr lvl="8" rtl="0">
              <a:lnSpc>
                <a:spcPct val="140000"/>
              </a:lnSpc>
              <a:spcBef>
                <a:spcPts val="0"/>
              </a:spcBef>
              <a:spcAft>
                <a:spcPts val="0"/>
              </a:spcAft>
              <a:buNone/>
              <a:defRPr sz="900"/>
            </a:lvl9pPr>
          </a:lstStyle>
          <a:p/>
        </p:txBody>
      </p:sp>
      <p:sp>
        <p:nvSpPr>
          <p:cNvPr id="4234" name="Google Shape;4234;p361"/>
          <p:cNvSpPr txBox="1"/>
          <p:nvPr>
            <p:ph idx="5" type="subTitle"/>
          </p:nvPr>
        </p:nvSpPr>
        <p:spPr>
          <a:xfrm>
            <a:off x="6036038" y="1905450"/>
            <a:ext cx="2557800" cy="2499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sz="2000">
                <a:solidFill>
                  <a:schemeClr val="accent1"/>
                </a:solidFill>
                <a:latin typeface="Red Hat Display"/>
                <a:ea typeface="Red Hat Display"/>
                <a:cs typeface="Red Hat Display"/>
                <a:sym typeface="Red Hat Display"/>
              </a:defRPr>
            </a:lvl1pPr>
            <a:lvl2pPr lvl="1" rtl="0">
              <a:lnSpc>
                <a:spcPct val="100000"/>
              </a:lnSpc>
              <a:spcBef>
                <a:spcPts val="0"/>
              </a:spcBef>
              <a:spcAft>
                <a:spcPts val="0"/>
              </a:spcAft>
              <a:buNone/>
              <a:defRPr sz="2000">
                <a:solidFill>
                  <a:schemeClr val="accent1"/>
                </a:solidFill>
              </a:defRPr>
            </a:lvl2pPr>
            <a:lvl3pPr lvl="2" rtl="0">
              <a:lnSpc>
                <a:spcPct val="100000"/>
              </a:lnSpc>
              <a:spcBef>
                <a:spcPts val="0"/>
              </a:spcBef>
              <a:spcAft>
                <a:spcPts val="0"/>
              </a:spcAft>
              <a:buNone/>
              <a:defRPr sz="2000">
                <a:solidFill>
                  <a:schemeClr val="accent1"/>
                </a:solidFill>
              </a:defRPr>
            </a:lvl3pPr>
            <a:lvl4pPr lvl="3" rtl="0">
              <a:lnSpc>
                <a:spcPct val="100000"/>
              </a:lnSpc>
              <a:spcBef>
                <a:spcPts val="0"/>
              </a:spcBef>
              <a:spcAft>
                <a:spcPts val="0"/>
              </a:spcAft>
              <a:buNone/>
              <a:defRPr sz="2000">
                <a:solidFill>
                  <a:schemeClr val="accent1"/>
                </a:solidFill>
              </a:defRPr>
            </a:lvl4pPr>
            <a:lvl5pPr lvl="4" rtl="0">
              <a:lnSpc>
                <a:spcPct val="100000"/>
              </a:lnSpc>
              <a:spcBef>
                <a:spcPts val="0"/>
              </a:spcBef>
              <a:spcAft>
                <a:spcPts val="0"/>
              </a:spcAft>
              <a:buNone/>
              <a:defRPr sz="2000">
                <a:solidFill>
                  <a:schemeClr val="accent1"/>
                </a:solidFill>
              </a:defRPr>
            </a:lvl5pPr>
            <a:lvl6pPr lvl="5" rtl="0">
              <a:lnSpc>
                <a:spcPct val="100000"/>
              </a:lnSpc>
              <a:spcBef>
                <a:spcPts val="0"/>
              </a:spcBef>
              <a:spcAft>
                <a:spcPts val="0"/>
              </a:spcAft>
              <a:buNone/>
              <a:defRPr sz="2000">
                <a:solidFill>
                  <a:schemeClr val="accent1"/>
                </a:solidFill>
              </a:defRPr>
            </a:lvl6pPr>
            <a:lvl7pPr lvl="6" rtl="0">
              <a:lnSpc>
                <a:spcPct val="100000"/>
              </a:lnSpc>
              <a:spcBef>
                <a:spcPts val="0"/>
              </a:spcBef>
              <a:spcAft>
                <a:spcPts val="0"/>
              </a:spcAft>
              <a:buNone/>
              <a:defRPr sz="2000">
                <a:solidFill>
                  <a:schemeClr val="accent1"/>
                </a:solidFill>
              </a:defRPr>
            </a:lvl7pPr>
            <a:lvl8pPr lvl="7" rtl="0">
              <a:lnSpc>
                <a:spcPct val="100000"/>
              </a:lnSpc>
              <a:spcBef>
                <a:spcPts val="0"/>
              </a:spcBef>
              <a:spcAft>
                <a:spcPts val="0"/>
              </a:spcAft>
              <a:buNone/>
              <a:defRPr sz="2000">
                <a:solidFill>
                  <a:schemeClr val="accent1"/>
                </a:solidFill>
              </a:defRPr>
            </a:lvl8pPr>
            <a:lvl9pPr lvl="8" rtl="0">
              <a:lnSpc>
                <a:spcPct val="100000"/>
              </a:lnSpc>
              <a:spcBef>
                <a:spcPts val="0"/>
              </a:spcBef>
              <a:spcAft>
                <a:spcPts val="0"/>
              </a:spcAft>
              <a:buNone/>
              <a:defRPr sz="2000">
                <a:solidFill>
                  <a:schemeClr val="accent1"/>
                </a:solidFill>
              </a:defRPr>
            </a:lvl9pPr>
          </a:lstStyle>
          <a:p/>
        </p:txBody>
      </p:sp>
      <p:sp>
        <p:nvSpPr>
          <p:cNvPr id="4235" name="Google Shape;4235;p361"/>
          <p:cNvSpPr txBox="1"/>
          <p:nvPr>
            <p:ph idx="6" type="subTitle"/>
          </p:nvPr>
        </p:nvSpPr>
        <p:spPr>
          <a:xfrm>
            <a:off x="6036038" y="3507600"/>
            <a:ext cx="2557800" cy="5388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None/>
              <a:defRPr sz="900"/>
            </a:lvl1pPr>
            <a:lvl2pPr lvl="1" rtl="0">
              <a:lnSpc>
                <a:spcPct val="140000"/>
              </a:lnSpc>
              <a:spcBef>
                <a:spcPts val="0"/>
              </a:spcBef>
              <a:spcAft>
                <a:spcPts val="0"/>
              </a:spcAft>
              <a:buNone/>
              <a:defRPr sz="900"/>
            </a:lvl2pPr>
            <a:lvl3pPr lvl="2" rtl="0">
              <a:lnSpc>
                <a:spcPct val="140000"/>
              </a:lnSpc>
              <a:spcBef>
                <a:spcPts val="0"/>
              </a:spcBef>
              <a:spcAft>
                <a:spcPts val="0"/>
              </a:spcAft>
              <a:buNone/>
              <a:defRPr sz="900"/>
            </a:lvl3pPr>
            <a:lvl4pPr lvl="3" rtl="0">
              <a:lnSpc>
                <a:spcPct val="140000"/>
              </a:lnSpc>
              <a:spcBef>
                <a:spcPts val="0"/>
              </a:spcBef>
              <a:spcAft>
                <a:spcPts val="0"/>
              </a:spcAft>
              <a:buNone/>
              <a:defRPr sz="900"/>
            </a:lvl4pPr>
            <a:lvl5pPr lvl="4" rtl="0">
              <a:lnSpc>
                <a:spcPct val="140000"/>
              </a:lnSpc>
              <a:spcBef>
                <a:spcPts val="0"/>
              </a:spcBef>
              <a:spcAft>
                <a:spcPts val="0"/>
              </a:spcAft>
              <a:buNone/>
              <a:defRPr sz="900"/>
            </a:lvl5pPr>
            <a:lvl6pPr lvl="5" rtl="0">
              <a:lnSpc>
                <a:spcPct val="140000"/>
              </a:lnSpc>
              <a:spcBef>
                <a:spcPts val="0"/>
              </a:spcBef>
              <a:spcAft>
                <a:spcPts val="0"/>
              </a:spcAft>
              <a:buNone/>
              <a:defRPr sz="900"/>
            </a:lvl6pPr>
            <a:lvl7pPr lvl="6" rtl="0">
              <a:lnSpc>
                <a:spcPct val="140000"/>
              </a:lnSpc>
              <a:spcBef>
                <a:spcPts val="0"/>
              </a:spcBef>
              <a:spcAft>
                <a:spcPts val="0"/>
              </a:spcAft>
              <a:buNone/>
              <a:defRPr sz="900"/>
            </a:lvl7pPr>
            <a:lvl8pPr lvl="7" rtl="0">
              <a:lnSpc>
                <a:spcPct val="140000"/>
              </a:lnSpc>
              <a:spcBef>
                <a:spcPts val="0"/>
              </a:spcBef>
              <a:spcAft>
                <a:spcPts val="0"/>
              </a:spcAft>
              <a:buNone/>
              <a:defRPr sz="900"/>
            </a:lvl8pPr>
            <a:lvl9pPr lvl="8" rtl="0">
              <a:lnSpc>
                <a:spcPct val="140000"/>
              </a:lnSpc>
              <a:spcBef>
                <a:spcPts val="0"/>
              </a:spcBef>
              <a:spcAft>
                <a:spcPts val="0"/>
              </a:spcAft>
              <a:buNone/>
              <a:defRPr sz="900"/>
            </a:lvl9pPr>
          </a:lstStyle>
          <a:p/>
        </p:txBody>
      </p:sp>
      <p:sp>
        <p:nvSpPr>
          <p:cNvPr id="4236" name="Google Shape;4236;p361"/>
          <p:cNvSpPr txBox="1"/>
          <p:nvPr>
            <p:ph idx="7" type="subTitle"/>
          </p:nvPr>
        </p:nvSpPr>
        <p:spPr>
          <a:xfrm>
            <a:off x="6036038" y="3239100"/>
            <a:ext cx="2557800" cy="2499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sz="2000">
                <a:solidFill>
                  <a:schemeClr val="accent2"/>
                </a:solidFill>
                <a:latin typeface="Red Hat Display"/>
                <a:ea typeface="Red Hat Display"/>
                <a:cs typeface="Red Hat Display"/>
                <a:sym typeface="Red Hat Display"/>
              </a:defRPr>
            </a:lvl1pPr>
            <a:lvl2pPr lvl="1" rtl="0">
              <a:lnSpc>
                <a:spcPct val="100000"/>
              </a:lnSpc>
              <a:spcBef>
                <a:spcPts val="0"/>
              </a:spcBef>
              <a:spcAft>
                <a:spcPts val="0"/>
              </a:spcAft>
              <a:buNone/>
              <a:defRPr sz="2000">
                <a:solidFill>
                  <a:schemeClr val="accent2"/>
                </a:solidFill>
              </a:defRPr>
            </a:lvl2pPr>
            <a:lvl3pPr lvl="2" rtl="0">
              <a:lnSpc>
                <a:spcPct val="100000"/>
              </a:lnSpc>
              <a:spcBef>
                <a:spcPts val="0"/>
              </a:spcBef>
              <a:spcAft>
                <a:spcPts val="0"/>
              </a:spcAft>
              <a:buNone/>
              <a:defRPr sz="2000">
                <a:solidFill>
                  <a:schemeClr val="accent2"/>
                </a:solidFill>
              </a:defRPr>
            </a:lvl3pPr>
            <a:lvl4pPr lvl="3" rtl="0">
              <a:lnSpc>
                <a:spcPct val="100000"/>
              </a:lnSpc>
              <a:spcBef>
                <a:spcPts val="0"/>
              </a:spcBef>
              <a:spcAft>
                <a:spcPts val="0"/>
              </a:spcAft>
              <a:buNone/>
              <a:defRPr sz="2000">
                <a:solidFill>
                  <a:schemeClr val="accent2"/>
                </a:solidFill>
              </a:defRPr>
            </a:lvl4pPr>
            <a:lvl5pPr lvl="4" rtl="0">
              <a:lnSpc>
                <a:spcPct val="100000"/>
              </a:lnSpc>
              <a:spcBef>
                <a:spcPts val="0"/>
              </a:spcBef>
              <a:spcAft>
                <a:spcPts val="0"/>
              </a:spcAft>
              <a:buNone/>
              <a:defRPr sz="2000">
                <a:solidFill>
                  <a:schemeClr val="accent2"/>
                </a:solidFill>
              </a:defRPr>
            </a:lvl5pPr>
            <a:lvl6pPr lvl="5" rtl="0">
              <a:lnSpc>
                <a:spcPct val="100000"/>
              </a:lnSpc>
              <a:spcBef>
                <a:spcPts val="0"/>
              </a:spcBef>
              <a:spcAft>
                <a:spcPts val="0"/>
              </a:spcAft>
              <a:buNone/>
              <a:defRPr sz="2000">
                <a:solidFill>
                  <a:schemeClr val="accent2"/>
                </a:solidFill>
              </a:defRPr>
            </a:lvl6pPr>
            <a:lvl7pPr lvl="6" rtl="0">
              <a:lnSpc>
                <a:spcPct val="100000"/>
              </a:lnSpc>
              <a:spcBef>
                <a:spcPts val="0"/>
              </a:spcBef>
              <a:spcAft>
                <a:spcPts val="0"/>
              </a:spcAft>
              <a:buNone/>
              <a:defRPr sz="2000">
                <a:solidFill>
                  <a:schemeClr val="accent2"/>
                </a:solidFill>
              </a:defRPr>
            </a:lvl7pPr>
            <a:lvl8pPr lvl="7" rtl="0">
              <a:lnSpc>
                <a:spcPct val="100000"/>
              </a:lnSpc>
              <a:spcBef>
                <a:spcPts val="0"/>
              </a:spcBef>
              <a:spcAft>
                <a:spcPts val="0"/>
              </a:spcAft>
              <a:buNone/>
              <a:defRPr sz="2000">
                <a:solidFill>
                  <a:schemeClr val="accent2"/>
                </a:solidFill>
              </a:defRPr>
            </a:lvl8pPr>
            <a:lvl9pPr lvl="8" rtl="0">
              <a:lnSpc>
                <a:spcPct val="100000"/>
              </a:lnSpc>
              <a:spcBef>
                <a:spcPts val="0"/>
              </a:spcBef>
              <a:spcAft>
                <a:spcPts val="0"/>
              </a:spcAft>
              <a:buNone/>
              <a:defRPr sz="2000">
                <a:solidFill>
                  <a:schemeClr val="accent2"/>
                </a:solidFill>
              </a:defRPr>
            </a:lvl9pPr>
          </a:lstStyle>
          <a:p/>
        </p:txBody>
      </p:sp>
      <p:sp>
        <p:nvSpPr>
          <p:cNvPr id="4237" name="Google Shape;4237;p361"/>
          <p:cNvSpPr/>
          <p:nvPr/>
        </p:nvSpPr>
        <p:spPr>
          <a:xfrm>
            <a:off x="667144" y="190545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238" name="Google Shape;4238;p361"/>
          <p:cNvSpPr/>
          <p:nvPr/>
        </p:nvSpPr>
        <p:spPr>
          <a:xfrm>
            <a:off x="667144" y="198688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239" name="Google Shape;4239;p361"/>
          <p:cNvSpPr/>
          <p:nvPr/>
        </p:nvSpPr>
        <p:spPr>
          <a:xfrm>
            <a:off x="667144" y="206831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240" name="Google Shape;4240;p361"/>
          <p:cNvSpPr/>
          <p:nvPr/>
        </p:nvSpPr>
        <p:spPr>
          <a:xfrm>
            <a:off x="667144" y="2149744"/>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241" name="Google Shape;4241;p361"/>
          <p:cNvSpPr/>
          <p:nvPr/>
        </p:nvSpPr>
        <p:spPr>
          <a:xfrm>
            <a:off x="667144" y="2231175"/>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242" name="Google Shape;4242;p361"/>
          <p:cNvSpPr/>
          <p:nvPr/>
        </p:nvSpPr>
        <p:spPr>
          <a:xfrm>
            <a:off x="667144" y="2312606"/>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243" name="Google Shape;4243;p361"/>
          <p:cNvSpPr/>
          <p:nvPr/>
        </p:nvSpPr>
        <p:spPr>
          <a:xfrm>
            <a:off x="667144" y="2394038"/>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244" name="Google Shape;4244;p361"/>
          <p:cNvSpPr/>
          <p:nvPr/>
        </p:nvSpPr>
        <p:spPr>
          <a:xfrm>
            <a:off x="667144" y="2475469"/>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245" name="Google Shape;4245;p361"/>
          <p:cNvSpPr/>
          <p:nvPr/>
        </p:nvSpPr>
        <p:spPr>
          <a:xfrm>
            <a:off x="667144" y="255690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246" name="Google Shape;4246;p361"/>
          <p:cNvSpPr/>
          <p:nvPr/>
        </p:nvSpPr>
        <p:spPr>
          <a:xfrm>
            <a:off x="667144" y="263833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247" name="Google Shape;4247;p361"/>
          <p:cNvSpPr/>
          <p:nvPr/>
        </p:nvSpPr>
        <p:spPr>
          <a:xfrm>
            <a:off x="1189500" y="190545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248" name="Google Shape;4248;p361"/>
          <p:cNvSpPr/>
          <p:nvPr/>
        </p:nvSpPr>
        <p:spPr>
          <a:xfrm>
            <a:off x="1189500" y="198688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249" name="Google Shape;4249;p361"/>
          <p:cNvSpPr/>
          <p:nvPr/>
        </p:nvSpPr>
        <p:spPr>
          <a:xfrm>
            <a:off x="1189500" y="206831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250" name="Google Shape;4250;p361"/>
          <p:cNvSpPr/>
          <p:nvPr/>
        </p:nvSpPr>
        <p:spPr>
          <a:xfrm>
            <a:off x="1189500" y="2149744"/>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251" name="Google Shape;4251;p361"/>
          <p:cNvSpPr/>
          <p:nvPr/>
        </p:nvSpPr>
        <p:spPr>
          <a:xfrm>
            <a:off x="1189500" y="2231175"/>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252" name="Google Shape;4252;p361"/>
          <p:cNvSpPr/>
          <p:nvPr/>
        </p:nvSpPr>
        <p:spPr>
          <a:xfrm>
            <a:off x="1189500" y="2312606"/>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253" name="Google Shape;4253;p361"/>
          <p:cNvSpPr/>
          <p:nvPr/>
        </p:nvSpPr>
        <p:spPr>
          <a:xfrm>
            <a:off x="1189500" y="2394038"/>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254" name="Google Shape;4254;p361"/>
          <p:cNvSpPr/>
          <p:nvPr/>
        </p:nvSpPr>
        <p:spPr>
          <a:xfrm>
            <a:off x="1189500" y="2475469"/>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255" name="Google Shape;4255;p361"/>
          <p:cNvSpPr/>
          <p:nvPr/>
        </p:nvSpPr>
        <p:spPr>
          <a:xfrm>
            <a:off x="1189500" y="255690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256" name="Google Shape;4256;p361"/>
          <p:cNvSpPr/>
          <p:nvPr/>
        </p:nvSpPr>
        <p:spPr>
          <a:xfrm>
            <a:off x="1189500" y="263833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4257" name="Google Shape;4257;p361"/>
          <p:cNvSpPr/>
          <p:nvPr/>
        </p:nvSpPr>
        <p:spPr>
          <a:xfrm>
            <a:off x="1711856" y="190545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258" name="Google Shape;4258;p361"/>
          <p:cNvSpPr/>
          <p:nvPr/>
        </p:nvSpPr>
        <p:spPr>
          <a:xfrm>
            <a:off x="1711856" y="198688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259" name="Google Shape;4259;p361"/>
          <p:cNvSpPr/>
          <p:nvPr/>
        </p:nvSpPr>
        <p:spPr>
          <a:xfrm>
            <a:off x="1711856" y="206831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260" name="Google Shape;4260;p361"/>
          <p:cNvSpPr/>
          <p:nvPr/>
        </p:nvSpPr>
        <p:spPr>
          <a:xfrm>
            <a:off x="1711856" y="2149744"/>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261" name="Google Shape;4261;p361"/>
          <p:cNvSpPr/>
          <p:nvPr/>
        </p:nvSpPr>
        <p:spPr>
          <a:xfrm>
            <a:off x="1711856" y="2231175"/>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262" name="Google Shape;4262;p361"/>
          <p:cNvSpPr/>
          <p:nvPr/>
        </p:nvSpPr>
        <p:spPr>
          <a:xfrm>
            <a:off x="1711856" y="2312606"/>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263" name="Google Shape;4263;p361"/>
          <p:cNvSpPr/>
          <p:nvPr/>
        </p:nvSpPr>
        <p:spPr>
          <a:xfrm>
            <a:off x="1711856" y="2394038"/>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264" name="Google Shape;4264;p361"/>
          <p:cNvSpPr/>
          <p:nvPr/>
        </p:nvSpPr>
        <p:spPr>
          <a:xfrm>
            <a:off x="1711856" y="2475469"/>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265" name="Google Shape;4265;p361"/>
          <p:cNvSpPr/>
          <p:nvPr/>
        </p:nvSpPr>
        <p:spPr>
          <a:xfrm>
            <a:off x="1711856" y="255690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266" name="Google Shape;4266;p361"/>
          <p:cNvSpPr/>
          <p:nvPr/>
        </p:nvSpPr>
        <p:spPr>
          <a:xfrm>
            <a:off x="1711856" y="263833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4267" name="Google Shape;4267;p361"/>
          <p:cNvSpPr/>
          <p:nvPr/>
        </p:nvSpPr>
        <p:spPr>
          <a:xfrm>
            <a:off x="2234213" y="190545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268" name="Google Shape;4268;p361"/>
          <p:cNvSpPr/>
          <p:nvPr/>
        </p:nvSpPr>
        <p:spPr>
          <a:xfrm>
            <a:off x="2234213" y="198688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269" name="Google Shape;4269;p361"/>
          <p:cNvSpPr/>
          <p:nvPr/>
        </p:nvSpPr>
        <p:spPr>
          <a:xfrm>
            <a:off x="2234213" y="206831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270" name="Google Shape;4270;p361"/>
          <p:cNvSpPr/>
          <p:nvPr/>
        </p:nvSpPr>
        <p:spPr>
          <a:xfrm>
            <a:off x="2234213" y="2149744"/>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271" name="Google Shape;4271;p361"/>
          <p:cNvSpPr/>
          <p:nvPr/>
        </p:nvSpPr>
        <p:spPr>
          <a:xfrm>
            <a:off x="2234213" y="2231175"/>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272" name="Google Shape;4272;p361"/>
          <p:cNvSpPr/>
          <p:nvPr/>
        </p:nvSpPr>
        <p:spPr>
          <a:xfrm>
            <a:off x="2234213" y="2312606"/>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273" name="Google Shape;4273;p361"/>
          <p:cNvSpPr/>
          <p:nvPr/>
        </p:nvSpPr>
        <p:spPr>
          <a:xfrm>
            <a:off x="2234213" y="2394038"/>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274" name="Google Shape;4274;p361"/>
          <p:cNvSpPr/>
          <p:nvPr/>
        </p:nvSpPr>
        <p:spPr>
          <a:xfrm>
            <a:off x="2234213" y="2475469"/>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275" name="Google Shape;4275;p361"/>
          <p:cNvSpPr/>
          <p:nvPr/>
        </p:nvSpPr>
        <p:spPr>
          <a:xfrm>
            <a:off x="2234213" y="255690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276" name="Google Shape;4276;p361"/>
          <p:cNvSpPr/>
          <p:nvPr/>
        </p:nvSpPr>
        <p:spPr>
          <a:xfrm>
            <a:off x="2234213" y="263833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4277" name="Google Shape;4277;p361"/>
          <p:cNvSpPr/>
          <p:nvPr/>
        </p:nvSpPr>
        <p:spPr>
          <a:xfrm>
            <a:off x="2756569" y="190545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278" name="Google Shape;4278;p361"/>
          <p:cNvSpPr/>
          <p:nvPr/>
        </p:nvSpPr>
        <p:spPr>
          <a:xfrm>
            <a:off x="2756569" y="198688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279" name="Google Shape;4279;p361"/>
          <p:cNvSpPr/>
          <p:nvPr/>
        </p:nvSpPr>
        <p:spPr>
          <a:xfrm>
            <a:off x="2756569" y="206831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280" name="Google Shape;4280;p361"/>
          <p:cNvSpPr/>
          <p:nvPr/>
        </p:nvSpPr>
        <p:spPr>
          <a:xfrm>
            <a:off x="2756569" y="2149744"/>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281" name="Google Shape;4281;p361"/>
          <p:cNvSpPr/>
          <p:nvPr/>
        </p:nvSpPr>
        <p:spPr>
          <a:xfrm>
            <a:off x="2756569" y="2231175"/>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282" name="Google Shape;4282;p361"/>
          <p:cNvSpPr/>
          <p:nvPr/>
        </p:nvSpPr>
        <p:spPr>
          <a:xfrm>
            <a:off x="2756569" y="2312606"/>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283" name="Google Shape;4283;p361"/>
          <p:cNvSpPr/>
          <p:nvPr/>
        </p:nvSpPr>
        <p:spPr>
          <a:xfrm>
            <a:off x="2756569" y="2394038"/>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284" name="Google Shape;4284;p361"/>
          <p:cNvSpPr/>
          <p:nvPr/>
        </p:nvSpPr>
        <p:spPr>
          <a:xfrm>
            <a:off x="2756569" y="2475469"/>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285" name="Google Shape;4285;p361"/>
          <p:cNvSpPr/>
          <p:nvPr/>
        </p:nvSpPr>
        <p:spPr>
          <a:xfrm>
            <a:off x="2756569" y="255690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286" name="Google Shape;4286;p361"/>
          <p:cNvSpPr/>
          <p:nvPr/>
        </p:nvSpPr>
        <p:spPr>
          <a:xfrm>
            <a:off x="2756569" y="263833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4287" name="Google Shape;4287;p361"/>
          <p:cNvSpPr/>
          <p:nvPr/>
        </p:nvSpPr>
        <p:spPr>
          <a:xfrm>
            <a:off x="3278925" y="190545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288" name="Google Shape;4288;p361"/>
          <p:cNvSpPr/>
          <p:nvPr/>
        </p:nvSpPr>
        <p:spPr>
          <a:xfrm>
            <a:off x="3278925" y="198688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289" name="Google Shape;4289;p361"/>
          <p:cNvSpPr/>
          <p:nvPr/>
        </p:nvSpPr>
        <p:spPr>
          <a:xfrm>
            <a:off x="3278925" y="206831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290" name="Google Shape;4290;p361"/>
          <p:cNvSpPr/>
          <p:nvPr/>
        </p:nvSpPr>
        <p:spPr>
          <a:xfrm>
            <a:off x="3278925" y="2149744"/>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291" name="Google Shape;4291;p361"/>
          <p:cNvSpPr/>
          <p:nvPr/>
        </p:nvSpPr>
        <p:spPr>
          <a:xfrm>
            <a:off x="3278925" y="2231175"/>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292" name="Google Shape;4292;p361"/>
          <p:cNvSpPr/>
          <p:nvPr/>
        </p:nvSpPr>
        <p:spPr>
          <a:xfrm>
            <a:off x="3278925" y="2312606"/>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293" name="Google Shape;4293;p361"/>
          <p:cNvSpPr/>
          <p:nvPr/>
        </p:nvSpPr>
        <p:spPr>
          <a:xfrm>
            <a:off x="3278925" y="2394038"/>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294" name="Google Shape;4294;p361"/>
          <p:cNvSpPr/>
          <p:nvPr/>
        </p:nvSpPr>
        <p:spPr>
          <a:xfrm>
            <a:off x="3278925" y="2475469"/>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295" name="Google Shape;4295;p361"/>
          <p:cNvSpPr/>
          <p:nvPr/>
        </p:nvSpPr>
        <p:spPr>
          <a:xfrm>
            <a:off x="3278925" y="255690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296" name="Google Shape;4296;p361"/>
          <p:cNvSpPr/>
          <p:nvPr/>
        </p:nvSpPr>
        <p:spPr>
          <a:xfrm>
            <a:off x="3278925" y="263833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4297" name="Google Shape;4297;p361"/>
          <p:cNvSpPr/>
          <p:nvPr/>
        </p:nvSpPr>
        <p:spPr>
          <a:xfrm>
            <a:off x="3801281" y="190545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298" name="Google Shape;4298;p361"/>
          <p:cNvSpPr/>
          <p:nvPr/>
        </p:nvSpPr>
        <p:spPr>
          <a:xfrm>
            <a:off x="3801281" y="198688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299" name="Google Shape;4299;p361"/>
          <p:cNvSpPr/>
          <p:nvPr/>
        </p:nvSpPr>
        <p:spPr>
          <a:xfrm>
            <a:off x="3801281" y="206831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300" name="Google Shape;4300;p361"/>
          <p:cNvSpPr/>
          <p:nvPr/>
        </p:nvSpPr>
        <p:spPr>
          <a:xfrm>
            <a:off x="3801281" y="2149744"/>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301" name="Google Shape;4301;p361"/>
          <p:cNvSpPr/>
          <p:nvPr/>
        </p:nvSpPr>
        <p:spPr>
          <a:xfrm>
            <a:off x="3801281" y="2231175"/>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302" name="Google Shape;4302;p361"/>
          <p:cNvSpPr/>
          <p:nvPr/>
        </p:nvSpPr>
        <p:spPr>
          <a:xfrm>
            <a:off x="3801281" y="2312606"/>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303" name="Google Shape;4303;p361"/>
          <p:cNvSpPr/>
          <p:nvPr/>
        </p:nvSpPr>
        <p:spPr>
          <a:xfrm>
            <a:off x="3801281" y="2394038"/>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304" name="Google Shape;4304;p361"/>
          <p:cNvSpPr/>
          <p:nvPr/>
        </p:nvSpPr>
        <p:spPr>
          <a:xfrm>
            <a:off x="3801281" y="2475469"/>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305" name="Google Shape;4305;p361"/>
          <p:cNvSpPr/>
          <p:nvPr/>
        </p:nvSpPr>
        <p:spPr>
          <a:xfrm>
            <a:off x="3801281" y="255690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306" name="Google Shape;4306;p361"/>
          <p:cNvSpPr/>
          <p:nvPr/>
        </p:nvSpPr>
        <p:spPr>
          <a:xfrm>
            <a:off x="3801281" y="263833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4307" name="Google Shape;4307;p361"/>
          <p:cNvSpPr/>
          <p:nvPr/>
        </p:nvSpPr>
        <p:spPr>
          <a:xfrm>
            <a:off x="4323638" y="190545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308" name="Google Shape;4308;p361"/>
          <p:cNvSpPr/>
          <p:nvPr/>
        </p:nvSpPr>
        <p:spPr>
          <a:xfrm>
            <a:off x="4323638" y="198688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309" name="Google Shape;4309;p361"/>
          <p:cNvSpPr/>
          <p:nvPr/>
        </p:nvSpPr>
        <p:spPr>
          <a:xfrm>
            <a:off x="4323638" y="206831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310" name="Google Shape;4310;p361"/>
          <p:cNvSpPr/>
          <p:nvPr/>
        </p:nvSpPr>
        <p:spPr>
          <a:xfrm>
            <a:off x="4323638" y="2149744"/>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311" name="Google Shape;4311;p361"/>
          <p:cNvSpPr/>
          <p:nvPr/>
        </p:nvSpPr>
        <p:spPr>
          <a:xfrm>
            <a:off x="4323638" y="2231175"/>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312" name="Google Shape;4312;p361"/>
          <p:cNvSpPr/>
          <p:nvPr/>
        </p:nvSpPr>
        <p:spPr>
          <a:xfrm>
            <a:off x="4323638" y="2312606"/>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313" name="Google Shape;4313;p361"/>
          <p:cNvSpPr/>
          <p:nvPr/>
        </p:nvSpPr>
        <p:spPr>
          <a:xfrm>
            <a:off x="4323638" y="2394038"/>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314" name="Google Shape;4314;p361"/>
          <p:cNvSpPr/>
          <p:nvPr/>
        </p:nvSpPr>
        <p:spPr>
          <a:xfrm>
            <a:off x="4323638" y="2475469"/>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315" name="Google Shape;4315;p361"/>
          <p:cNvSpPr/>
          <p:nvPr/>
        </p:nvSpPr>
        <p:spPr>
          <a:xfrm>
            <a:off x="4323638" y="255690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316" name="Google Shape;4316;p361"/>
          <p:cNvSpPr/>
          <p:nvPr/>
        </p:nvSpPr>
        <p:spPr>
          <a:xfrm>
            <a:off x="4323638" y="263833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4317" name="Google Shape;4317;p361"/>
          <p:cNvSpPr/>
          <p:nvPr/>
        </p:nvSpPr>
        <p:spPr>
          <a:xfrm>
            <a:off x="4845994" y="190545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318" name="Google Shape;4318;p361"/>
          <p:cNvSpPr/>
          <p:nvPr/>
        </p:nvSpPr>
        <p:spPr>
          <a:xfrm>
            <a:off x="4845994" y="198688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319" name="Google Shape;4319;p361"/>
          <p:cNvSpPr/>
          <p:nvPr/>
        </p:nvSpPr>
        <p:spPr>
          <a:xfrm>
            <a:off x="4845994" y="206831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320" name="Google Shape;4320;p361"/>
          <p:cNvSpPr/>
          <p:nvPr/>
        </p:nvSpPr>
        <p:spPr>
          <a:xfrm>
            <a:off x="4845994" y="2149744"/>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321" name="Google Shape;4321;p361"/>
          <p:cNvSpPr/>
          <p:nvPr/>
        </p:nvSpPr>
        <p:spPr>
          <a:xfrm>
            <a:off x="4845994" y="2231175"/>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322" name="Google Shape;4322;p361"/>
          <p:cNvSpPr/>
          <p:nvPr/>
        </p:nvSpPr>
        <p:spPr>
          <a:xfrm>
            <a:off x="4845994" y="2312606"/>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323" name="Google Shape;4323;p361"/>
          <p:cNvSpPr/>
          <p:nvPr/>
        </p:nvSpPr>
        <p:spPr>
          <a:xfrm>
            <a:off x="4845994" y="2394038"/>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324" name="Google Shape;4324;p361"/>
          <p:cNvSpPr/>
          <p:nvPr/>
        </p:nvSpPr>
        <p:spPr>
          <a:xfrm>
            <a:off x="4845994" y="2475469"/>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325" name="Google Shape;4325;p361"/>
          <p:cNvSpPr/>
          <p:nvPr/>
        </p:nvSpPr>
        <p:spPr>
          <a:xfrm>
            <a:off x="4845994" y="255690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326" name="Google Shape;4326;p361"/>
          <p:cNvSpPr/>
          <p:nvPr/>
        </p:nvSpPr>
        <p:spPr>
          <a:xfrm>
            <a:off x="4845994" y="263833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4327" name="Google Shape;4327;p361"/>
          <p:cNvSpPr/>
          <p:nvPr/>
        </p:nvSpPr>
        <p:spPr>
          <a:xfrm>
            <a:off x="5368350" y="190545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328" name="Google Shape;4328;p361"/>
          <p:cNvSpPr/>
          <p:nvPr/>
        </p:nvSpPr>
        <p:spPr>
          <a:xfrm>
            <a:off x="5368350" y="198688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329" name="Google Shape;4329;p361"/>
          <p:cNvSpPr/>
          <p:nvPr/>
        </p:nvSpPr>
        <p:spPr>
          <a:xfrm>
            <a:off x="5368350" y="206831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330" name="Google Shape;4330;p361"/>
          <p:cNvSpPr/>
          <p:nvPr/>
        </p:nvSpPr>
        <p:spPr>
          <a:xfrm>
            <a:off x="5368350" y="2149744"/>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331" name="Google Shape;4331;p361"/>
          <p:cNvSpPr/>
          <p:nvPr/>
        </p:nvSpPr>
        <p:spPr>
          <a:xfrm>
            <a:off x="5368350" y="2231175"/>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332" name="Google Shape;4332;p361"/>
          <p:cNvSpPr/>
          <p:nvPr/>
        </p:nvSpPr>
        <p:spPr>
          <a:xfrm>
            <a:off x="5368350" y="2312606"/>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333" name="Google Shape;4333;p361"/>
          <p:cNvSpPr/>
          <p:nvPr/>
        </p:nvSpPr>
        <p:spPr>
          <a:xfrm>
            <a:off x="5368350" y="2394038"/>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334" name="Google Shape;4334;p361"/>
          <p:cNvSpPr/>
          <p:nvPr/>
        </p:nvSpPr>
        <p:spPr>
          <a:xfrm>
            <a:off x="5368350" y="2475469"/>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335" name="Google Shape;4335;p361"/>
          <p:cNvSpPr/>
          <p:nvPr/>
        </p:nvSpPr>
        <p:spPr>
          <a:xfrm>
            <a:off x="5368350" y="255690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336" name="Google Shape;4336;p361"/>
          <p:cNvSpPr/>
          <p:nvPr/>
        </p:nvSpPr>
        <p:spPr>
          <a:xfrm>
            <a:off x="5368350" y="263833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4337" name="Google Shape;4337;p361"/>
          <p:cNvSpPr/>
          <p:nvPr/>
        </p:nvSpPr>
        <p:spPr>
          <a:xfrm>
            <a:off x="667144" y="3239092"/>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338" name="Google Shape;4338;p361"/>
          <p:cNvSpPr/>
          <p:nvPr/>
        </p:nvSpPr>
        <p:spPr>
          <a:xfrm>
            <a:off x="667144" y="332052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339" name="Google Shape;4339;p361"/>
          <p:cNvSpPr/>
          <p:nvPr/>
        </p:nvSpPr>
        <p:spPr>
          <a:xfrm>
            <a:off x="667144" y="3401955"/>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340" name="Google Shape;4340;p361"/>
          <p:cNvSpPr/>
          <p:nvPr/>
        </p:nvSpPr>
        <p:spPr>
          <a:xfrm>
            <a:off x="667144" y="3483386"/>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341" name="Google Shape;4341;p361"/>
          <p:cNvSpPr/>
          <p:nvPr/>
        </p:nvSpPr>
        <p:spPr>
          <a:xfrm>
            <a:off x="667144" y="3564817"/>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342" name="Google Shape;4342;p361"/>
          <p:cNvSpPr/>
          <p:nvPr/>
        </p:nvSpPr>
        <p:spPr>
          <a:xfrm>
            <a:off x="667144" y="3646248"/>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343" name="Google Shape;4343;p361"/>
          <p:cNvSpPr/>
          <p:nvPr/>
        </p:nvSpPr>
        <p:spPr>
          <a:xfrm>
            <a:off x="667144" y="372768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344" name="Google Shape;4344;p361"/>
          <p:cNvSpPr/>
          <p:nvPr/>
        </p:nvSpPr>
        <p:spPr>
          <a:xfrm>
            <a:off x="667144" y="380911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345" name="Google Shape;4345;p361"/>
          <p:cNvSpPr/>
          <p:nvPr/>
        </p:nvSpPr>
        <p:spPr>
          <a:xfrm>
            <a:off x="667144" y="3890542"/>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346" name="Google Shape;4346;p361"/>
          <p:cNvSpPr/>
          <p:nvPr/>
        </p:nvSpPr>
        <p:spPr>
          <a:xfrm>
            <a:off x="667144" y="397197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4347" name="Google Shape;4347;p361"/>
          <p:cNvSpPr/>
          <p:nvPr/>
        </p:nvSpPr>
        <p:spPr>
          <a:xfrm>
            <a:off x="1189500" y="3239092"/>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348" name="Google Shape;4348;p361"/>
          <p:cNvSpPr/>
          <p:nvPr/>
        </p:nvSpPr>
        <p:spPr>
          <a:xfrm>
            <a:off x="1189500" y="332052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349" name="Google Shape;4349;p361"/>
          <p:cNvSpPr/>
          <p:nvPr/>
        </p:nvSpPr>
        <p:spPr>
          <a:xfrm>
            <a:off x="1189500" y="3401955"/>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350" name="Google Shape;4350;p361"/>
          <p:cNvSpPr/>
          <p:nvPr/>
        </p:nvSpPr>
        <p:spPr>
          <a:xfrm>
            <a:off x="1189500" y="3483386"/>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351" name="Google Shape;4351;p361"/>
          <p:cNvSpPr/>
          <p:nvPr/>
        </p:nvSpPr>
        <p:spPr>
          <a:xfrm>
            <a:off x="1189500" y="3564817"/>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352" name="Google Shape;4352;p361"/>
          <p:cNvSpPr/>
          <p:nvPr/>
        </p:nvSpPr>
        <p:spPr>
          <a:xfrm>
            <a:off x="1189500" y="3646248"/>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353" name="Google Shape;4353;p361"/>
          <p:cNvSpPr/>
          <p:nvPr/>
        </p:nvSpPr>
        <p:spPr>
          <a:xfrm>
            <a:off x="1189500" y="372768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354" name="Google Shape;4354;p361"/>
          <p:cNvSpPr/>
          <p:nvPr/>
        </p:nvSpPr>
        <p:spPr>
          <a:xfrm>
            <a:off x="1189500" y="380911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355" name="Google Shape;4355;p361"/>
          <p:cNvSpPr/>
          <p:nvPr/>
        </p:nvSpPr>
        <p:spPr>
          <a:xfrm>
            <a:off x="1189500" y="3890542"/>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356" name="Google Shape;4356;p361"/>
          <p:cNvSpPr/>
          <p:nvPr/>
        </p:nvSpPr>
        <p:spPr>
          <a:xfrm>
            <a:off x="1189500" y="397197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4357" name="Google Shape;4357;p361"/>
          <p:cNvSpPr/>
          <p:nvPr/>
        </p:nvSpPr>
        <p:spPr>
          <a:xfrm>
            <a:off x="1711856" y="3239092"/>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358" name="Google Shape;4358;p361"/>
          <p:cNvSpPr/>
          <p:nvPr/>
        </p:nvSpPr>
        <p:spPr>
          <a:xfrm>
            <a:off x="1711856" y="332052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359" name="Google Shape;4359;p361"/>
          <p:cNvSpPr/>
          <p:nvPr/>
        </p:nvSpPr>
        <p:spPr>
          <a:xfrm>
            <a:off x="1711856" y="3401955"/>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360" name="Google Shape;4360;p361"/>
          <p:cNvSpPr/>
          <p:nvPr/>
        </p:nvSpPr>
        <p:spPr>
          <a:xfrm>
            <a:off x="1711856" y="3483386"/>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361" name="Google Shape;4361;p361"/>
          <p:cNvSpPr/>
          <p:nvPr/>
        </p:nvSpPr>
        <p:spPr>
          <a:xfrm>
            <a:off x="1711856" y="3564817"/>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362" name="Google Shape;4362;p361"/>
          <p:cNvSpPr/>
          <p:nvPr/>
        </p:nvSpPr>
        <p:spPr>
          <a:xfrm>
            <a:off x="1711856" y="3646248"/>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363" name="Google Shape;4363;p361"/>
          <p:cNvSpPr/>
          <p:nvPr/>
        </p:nvSpPr>
        <p:spPr>
          <a:xfrm>
            <a:off x="1711856" y="372768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364" name="Google Shape;4364;p361"/>
          <p:cNvSpPr/>
          <p:nvPr/>
        </p:nvSpPr>
        <p:spPr>
          <a:xfrm>
            <a:off x="1711856" y="380911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365" name="Google Shape;4365;p361"/>
          <p:cNvSpPr/>
          <p:nvPr/>
        </p:nvSpPr>
        <p:spPr>
          <a:xfrm>
            <a:off x="1711856" y="3890542"/>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366" name="Google Shape;4366;p361"/>
          <p:cNvSpPr/>
          <p:nvPr/>
        </p:nvSpPr>
        <p:spPr>
          <a:xfrm>
            <a:off x="1711856" y="397197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4367" name="Google Shape;4367;p361"/>
          <p:cNvSpPr/>
          <p:nvPr/>
        </p:nvSpPr>
        <p:spPr>
          <a:xfrm>
            <a:off x="2234213" y="3239092"/>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368" name="Google Shape;4368;p361"/>
          <p:cNvSpPr/>
          <p:nvPr/>
        </p:nvSpPr>
        <p:spPr>
          <a:xfrm>
            <a:off x="2234213" y="332052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369" name="Google Shape;4369;p361"/>
          <p:cNvSpPr/>
          <p:nvPr/>
        </p:nvSpPr>
        <p:spPr>
          <a:xfrm>
            <a:off x="2234213" y="3401955"/>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370" name="Google Shape;4370;p361"/>
          <p:cNvSpPr/>
          <p:nvPr/>
        </p:nvSpPr>
        <p:spPr>
          <a:xfrm>
            <a:off x="2234213" y="3483386"/>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371" name="Google Shape;4371;p361"/>
          <p:cNvSpPr/>
          <p:nvPr/>
        </p:nvSpPr>
        <p:spPr>
          <a:xfrm>
            <a:off x="2234213" y="3564817"/>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372" name="Google Shape;4372;p361"/>
          <p:cNvSpPr/>
          <p:nvPr/>
        </p:nvSpPr>
        <p:spPr>
          <a:xfrm>
            <a:off x="2234213" y="3646248"/>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373" name="Google Shape;4373;p361"/>
          <p:cNvSpPr/>
          <p:nvPr/>
        </p:nvSpPr>
        <p:spPr>
          <a:xfrm>
            <a:off x="2234213" y="372768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374" name="Google Shape;4374;p361"/>
          <p:cNvSpPr/>
          <p:nvPr/>
        </p:nvSpPr>
        <p:spPr>
          <a:xfrm>
            <a:off x="2234213" y="380911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375" name="Google Shape;4375;p361"/>
          <p:cNvSpPr/>
          <p:nvPr/>
        </p:nvSpPr>
        <p:spPr>
          <a:xfrm>
            <a:off x="2234213" y="3890542"/>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376" name="Google Shape;4376;p361"/>
          <p:cNvSpPr/>
          <p:nvPr/>
        </p:nvSpPr>
        <p:spPr>
          <a:xfrm>
            <a:off x="2234213" y="397197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4377" name="Google Shape;4377;p361"/>
          <p:cNvSpPr/>
          <p:nvPr/>
        </p:nvSpPr>
        <p:spPr>
          <a:xfrm>
            <a:off x="2756569" y="3239092"/>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378" name="Google Shape;4378;p361"/>
          <p:cNvSpPr/>
          <p:nvPr/>
        </p:nvSpPr>
        <p:spPr>
          <a:xfrm>
            <a:off x="2756569" y="332052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379" name="Google Shape;4379;p361"/>
          <p:cNvSpPr/>
          <p:nvPr/>
        </p:nvSpPr>
        <p:spPr>
          <a:xfrm>
            <a:off x="2756569" y="3401955"/>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380" name="Google Shape;4380;p361"/>
          <p:cNvSpPr/>
          <p:nvPr/>
        </p:nvSpPr>
        <p:spPr>
          <a:xfrm>
            <a:off x="2756569" y="3483386"/>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381" name="Google Shape;4381;p361"/>
          <p:cNvSpPr/>
          <p:nvPr/>
        </p:nvSpPr>
        <p:spPr>
          <a:xfrm>
            <a:off x="2756569" y="3564817"/>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382" name="Google Shape;4382;p361"/>
          <p:cNvSpPr/>
          <p:nvPr/>
        </p:nvSpPr>
        <p:spPr>
          <a:xfrm>
            <a:off x="2756569" y="3646248"/>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383" name="Google Shape;4383;p361"/>
          <p:cNvSpPr/>
          <p:nvPr/>
        </p:nvSpPr>
        <p:spPr>
          <a:xfrm>
            <a:off x="2756569" y="372768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384" name="Google Shape;4384;p361"/>
          <p:cNvSpPr/>
          <p:nvPr/>
        </p:nvSpPr>
        <p:spPr>
          <a:xfrm>
            <a:off x="2756569" y="380911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385" name="Google Shape;4385;p361"/>
          <p:cNvSpPr/>
          <p:nvPr/>
        </p:nvSpPr>
        <p:spPr>
          <a:xfrm>
            <a:off x="2756569" y="3890542"/>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386" name="Google Shape;4386;p361"/>
          <p:cNvSpPr/>
          <p:nvPr/>
        </p:nvSpPr>
        <p:spPr>
          <a:xfrm>
            <a:off x="2756569" y="397197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4387" name="Google Shape;4387;p361"/>
          <p:cNvSpPr/>
          <p:nvPr/>
        </p:nvSpPr>
        <p:spPr>
          <a:xfrm>
            <a:off x="3278925" y="3239092"/>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388" name="Google Shape;4388;p361"/>
          <p:cNvSpPr/>
          <p:nvPr/>
        </p:nvSpPr>
        <p:spPr>
          <a:xfrm>
            <a:off x="3278925" y="332052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389" name="Google Shape;4389;p361"/>
          <p:cNvSpPr/>
          <p:nvPr/>
        </p:nvSpPr>
        <p:spPr>
          <a:xfrm>
            <a:off x="3278925" y="3401955"/>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390" name="Google Shape;4390;p361"/>
          <p:cNvSpPr/>
          <p:nvPr/>
        </p:nvSpPr>
        <p:spPr>
          <a:xfrm>
            <a:off x="3278925" y="3483386"/>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391" name="Google Shape;4391;p361"/>
          <p:cNvSpPr/>
          <p:nvPr/>
        </p:nvSpPr>
        <p:spPr>
          <a:xfrm>
            <a:off x="3278925" y="3564817"/>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392" name="Google Shape;4392;p361"/>
          <p:cNvSpPr/>
          <p:nvPr/>
        </p:nvSpPr>
        <p:spPr>
          <a:xfrm>
            <a:off x="3278925" y="3646248"/>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393" name="Google Shape;4393;p361"/>
          <p:cNvSpPr/>
          <p:nvPr/>
        </p:nvSpPr>
        <p:spPr>
          <a:xfrm>
            <a:off x="3278925" y="372768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394" name="Google Shape;4394;p361"/>
          <p:cNvSpPr/>
          <p:nvPr/>
        </p:nvSpPr>
        <p:spPr>
          <a:xfrm>
            <a:off x="3278925" y="380911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395" name="Google Shape;4395;p361"/>
          <p:cNvSpPr/>
          <p:nvPr/>
        </p:nvSpPr>
        <p:spPr>
          <a:xfrm>
            <a:off x="3278925" y="3890542"/>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396" name="Google Shape;4396;p361"/>
          <p:cNvSpPr/>
          <p:nvPr/>
        </p:nvSpPr>
        <p:spPr>
          <a:xfrm>
            <a:off x="3278925" y="397197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4397" name="Google Shape;4397;p361"/>
          <p:cNvSpPr/>
          <p:nvPr/>
        </p:nvSpPr>
        <p:spPr>
          <a:xfrm>
            <a:off x="3801281" y="3239092"/>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398" name="Google Shape;4398;p361"/>
          <p:cNvSpPr/>
          <p:nvPr/>
        </p:nvSpPr>
        <p:spPr>
          <a:xfrm>
            <a:off x="3801281" y="332052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399" name="Google Shape;4399;p361"/>
          <p:cNvSpPr/>
          <p:nvPr/>
        </p:nvSpPr>
        <p:spPr>
          <a:xfrm>
            <a:off x="3801281" y="3401955"/>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400" name="Google Shape;4400;p361"/>
          <p:cNvSpPr/>
          <p:nvPr/>
        </p:nvSpPr>
        <p:spPr>
          <a:xfrm>
            <a:off x="3801281" y="3483386"/>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401" name="Google Shape;4401;p361"/>
          <p:cNvSpPr/>
          <p:nvPr/>
        </p:nvSpPr>
        <p:spPr>
          <a:xfrm>
            <a:off x="3801281" y="3564817"/>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402" name="Google Shape;4402;p361"/>
          <p:cNvSpPr/>
          <p:nvPr/>
        </p:nvSpPr>
        <p:spPr>
          <a:xfrm>
            <a:off x="3801281" y="3646248"/>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403" name="Google Shape;4403;p361"/>
          <p:cNvSpPr/>
          <p:nvPr/>
        </p:nvSpPr>
        <p:spPr>
          <a:xfrm>
            <a:off x="3801281" y="372768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404" name="Google Shape;4404;p361"/>
          <p:cNvSpPr/>
          <p:nvPr/>
        </p:nvSpPr>
        <p:spPr>
          <a:xfrm>
            <a:off x="3801281" y="380911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405" name="Google Shape;4405;p361"/>
          <p:cNvSpPr/>
          <p:nvPr/>
        </p:nvSpPr>
        <p:spPr>
          <a:xfrm>
            <a:off x="3801281" y="3890542"/>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406" name="Google Shape;4406;p361"/>
          <p:cNvSpPr/>
          <p:nvPr/>
        </p:nvSpPr>
        <p:spPr>
          <a:xfrm>
            <a:off x="3801281" y="397197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4407" name="Google Shape;4407;p361"/>
          <p:cNvSpPr/>
          <p:nvPr/>
        </p:nvSpPr>
        <p:spPr>
          <a:xfrm>
            <a:off x="4323638" y="3239092"/>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408" name="Google Shape;4408;p361"/>
          <p:cNvSpPr/>
          <p:nvPr/>
        </p:nvSpPr>
        <p:spPr>
          <a:xfrm>
            <a:off x="4323638" y="332052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409" name="Google Shape;4409;p361"/>
          <p:cNvSpPr/>
          <p:nvPr/>
        </p:nvSpPr>
        <p:spPr>
          <a:xfrm>
            <a:off x="4323638" y="3401955"/>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410" name="Google Shape;4410;p361"/>
          <p:cNvSpPr/>
          <p:nvPr/>
        </p:nvSpPr>
        <p:spPr>
          <a:xfrm>
            <a:off x="4323638" y="3483386"/>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411" name="Google Shape;4411;p361"/>
          <p:cNvSpPr/>
          <p:nvPr/>
        </p:nvSpPr>
        <p:spPr>
          <a:xfrm>
            <a:off x="4323638" y="3564817"/>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412" name="Google Shape;4412;p361"/>
          <p:cNvSpPr/>
          <p:nvPr/>
        </p:nvSpPr>
        <p:spPr>
          <a:xfrm>
            <a:off x="4323638" y="3646248"/>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413" name="Google Shape;4413;p361"/>
          <p:cNvSpPr/>
          <p:nvPr/>
        </p:nvSpPr>
        <p:spPr>
          <a:xfrm>
            <a:off x="4323638" y="372768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414" name="Google Shape;4414;p361"/>
          <p:cNvSpPr/>
          <p:nvPr/>
        </p:nvSpPr>
        <p:spPr>
          <a:xfrm>
            <a:off x="4323638" y="380911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415" name="Google Shape;4415;p361"/>
          <p:cNvSpPr/>
          <p:nvPr/>
        </p:nvSpPr>
        <p:spPr>
          <a:xfrm>
            <a:off x="4323638" y="3890542"/>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416" name="Google Shape;4416;p361"/>
          <p:cNvSpPr/>
          <p:nvPr/>
        </p:nvSpPr>
        <p:spPr>
          <a:xfrm>
            <a:off x="4323638" y="397197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4417" name="Google Shape;4417;p361"/>
          <p:cNvSpPr/>
          <p:nvPr/>
        </p:nvSpPr>
        <p:spPr>
          <a:xfrm>
            <a:off x="4845994" y="3239092"/>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418" name="Google Shape;4418;p361"/>
          <p:cNvSpPr/>
          <p:nvPr/>
        </p:nvSpPr>
        <p:spPr>
          <a:xfrm>
            <a:off x="4845994" y="332052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419" name="Google Shape;4419;p361"/>
          <p:cNvSpPr/>
          <p:nvPr/>
        </p:nvSpPr>
        <p:spPr>
          <a:xfrm>
            <a:off x="4845994" y="3401955"/>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420" name="Google Shape;4420;p361"/>
          <p:cNvSpPr/>
          <p:nvPr/>
        </p:nvSpPr>
        <p:spPr>
          <a:xfrm>
            <a:off x="4845994" y="3483386"/>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421" name="Google Shape;4421;p361"/>
          <p:cNvSpPr/>
          <p:nvPr/>
        </p:nvSpPr>
        <p:spPr>
          <a:xfrm>
            <a:off x="4845994" y="3564817"/>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422" name="Google Shape;4422;p361"/>
          <p:cNvSpPr/>
          <p:nvPr/>
        </p:nvSpPr>
        <p:spPr>
          <a:xfrm>
            <a:off x="4845994" y="3646248"/>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423" name="Google Shape;4423;p361"/>
          <p:cNvSpPr/>
          <p:nvPr/>
        </p:nvSpPr>
        <p:spPr>
          <a:xfrm>
            <a:off x="4845994" y="372768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424" name="Google Shape;4424;p361"/>
          <p:cNvSpPr/>
          <p:nvPr/>
        </p:nvSpPr>
        <p:spPr>
          <a:xfrm>
            <a:off x="4845994" y="380911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425" name="Google Shape;4425;p361"/>
          <p:cNvSpPr/>
          <p:nvPr/>
        </p:nvSpPr>
        <p:spPr>
          <a:xfrm>
            <a:off x="4845994" y="3890542"/>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426" name="Google Shape;4426;p361"/>
          <p:cNvSpPr/>
          <p:nvPr/>
        </p:nvSpPr>
        <p:spPr>
          <a:xfrm>
            <a:off x="4845994" y="397197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4427" name="Google Shape;4427;p361"/>
          <p:cNvSpPr/>
          <p:nvPr/>
        </p:nvSpPr>
        <p:spPr>
          <a:xfrm>
            <a:off x="5368350" y="3239092"/>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428" name="Google Shape;4428;p361"/>
          <p:cNvSpPr/>
          <p:nvPr/>
        </p:nvSpPr>
        <p:spPr>
          <a:xfrm>
            <a:off x="5368350" y="332052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429" name="Google Shape;4429;p361"/>
          <p:cNvSpPr/>
          <p:nvPr/>
        </p:nvSpPr>
        <p:spPr>
          <a:xfrm>
            <a:off x="5368350" y="3401955"/>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430" name="Google Shape;4430;p361"/>
          <p:cNvSpPr/>
          <p:nvPr/>
        </p:nvSpPr>
        <p:spPr>
          <a:xfrm>
            <a:off x="5368350" y="3483386"/>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431" name="Google Shape;4431;p361"/>
          <p:cNvSpPr/>
          <p:nvPr/>
        </p:nvSpPr>
        <p:spPr>
          <a:xfrm>
            <a:off x="5368350" y="3564817"/>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432" name="Google Shape;4432;p361"/>
          <p:cNvSpPr/>
          <p:nvPr/>
        </p:nvSpPr>
        <p:spPr>
          <a:xfrm>
            <a:off x="5368350" y="3646248"/>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433" name="Google Shape;4433;p361"/>
          <p:cNvSpPr/>
          <p:nvPr/>
        </p:nvSpPr>
        <p:spPr>
          <a:xfrm>
            <a:off x="5368350" y="372768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434" name="Google Shape;4434;p361"/>
          <p:cNvSpPr/>
          <p:nvPr/>
        </p:nvSpPr>
        <p:spPr>
          <a:xfrm>
            <a:off x="5368350" y="380911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435" name="Google Shape;4435;p361"/>
          <p:cNvSpPr/>
          <p:nvPr/>
        </p:nvSpPr>
        <p:spPr>
          <a:xfrm>
            <a:off x="5368350" y="3890542"/>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436" name="Google Shape;4436;p361"/>
          <p:cNvSpPr/>
          <p:nvPr/>
        </p:nvSpPr>
        <p:spPr>
          <a:xfrm>
            <a:off x="5368350" y="397197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Tree>
  </p:cSld>
  <p:clrMapOvr>
    <a:masterClrMapping/>
  </p:clrMapOvr>
</p:sldLayout>
</file>

<file path=ppt/slideLayouts/slideLayout3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quote three column">
  <p:cSld name="CUSTOM_4_9">
    <p:spTree>
      <p:nvGrpSpPr>
        <p:cNvPr id="4437" name="Shape 4437"/>
        <p:cNvGrpSpPr/>
        <p:nvPr/>
      </p:nvGrpSpPr>
      <p:grpSpPr>
        <a:xfrm>
          <a:off x="0" y="0"/>
          <a:ext cx="0" cy="0"/>
          <a:chOff x="0" y="0"/>
          <a:chExt cx="0" cy="0"/>
        </a:xfrm>
      </p:grpSpPr>
      <p:sp>
        <p:nvSpPr>
          <p:cNvPr id="4438" name="Google Shape;4438;p362"/>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p:txBody>
      </p:sp>
      <p:sp>
        <p:nvSpPr>
          <p:cNvPr id="4439" name="Google Shape;4439;p362"/>
          <p:cNvSpPr txBox="1"/>
          <p:nvPr>
            <p:ph type="title"/>
          </p:nvPr>
        </p:nvSpPr>
        <p:spPr>
          <a:xfrm>
            <a:off x="663788" y="65381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cxnSp>
        <p:nvCxnSpPr>
          <p:cNvPr id="4440" name="Google Shape;4440;p362"/>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4441" name="Google Shape;4441;p362"/>
          <p:cNvCxnSpPr/>
          <p:nvPr/>
        </p:nvCxnSpPr>
        <p:spPr>
          <a:xfrm rot="10800000">
            <a:off x="335825" y="4801200"/>
            <a:ext cx="0" cy="342300"/>
          </a:xfrm>
          <a:prstGeom prst="straightConnector1">
            <a:avLst/>
          </a:prstGeom>
          <a:noFill/>
          <a:ln cap="flat" cmpd="sng" w="9525">
            <a:solidFill>
              <a:schemeClr val="accent1"/>
            </a:solidFill>
            <a:prstDash val="solid"/>
            <a:round/>
            <a:headEnd len="med" w="med" type="none"/>
            <a:tailEnd len="med" w="med" type="none"/>
          </a:ln>
        </p:spPr>
      </p:cxnSp>
      <p:sp>
        <p:nvSpPr>
          <p:cNvPr id="4442" name="Google Shape;4442;p362"/>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4443" name="Google Shape;4443;p362"/>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4444" name="Google Shape;4444;p362"/>
          <p:cNvSpPr txBox="1"/>
          <p:nvPr>
            <p:ph idx="2" type="subTitle"/>
          </p:nvPr>
        </p:nvSpPr>
        <p:spPr>
          <a:xfrm>
            <a:off x="663844" y="1068713"/>
            <a:ext cx="7816500" cy="5292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
        <p:nvSpPr>
          <p:cNvPr id="4445" name="Google Shape;4445;p362"/>
          <p:cNvSpPr txBox="1"/>
          <p:nvPr>
            <p:ph idx="3" type="subTitle"/>
          </p:nvPr>
        </p:nvSpPr>
        <p:spPr>
          <a:xfrm>
            <a:off x="663788" y="4627163"/>
            <a:ext cx="6001800" cy="4200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cxnSp>
        <p:nvCxnSpPr>
          <p:cNvPr id="4446" name="Google Shape;4446;p362"/>
          <p:cNvCxnSpPr/>
          <p:nvPr/>
        </p:nvCxnSpPr>
        <p:spPr>
          <a:xfrm>
            <a:off x="3230700" y="2082713"/>
            <a:ext cx="0" cy="1726800"/>
          </a:xfrm>
          <a:prstGeom prst="straightConnector1">
            <a:avLst/>
          </a:prstGeom>
          <a:noFill/>
          <a:ln cap="flat" cmpd="sng" w="9525">
            <a:solidFill>
              <a:schemeClr val="dk2"/>
            </a:solidFill>
            <a:prstDash val="dot"/>
            <a:round/>
            <a:headEnd len="med" w="med" type="none"/>
            <a:tailEnd len="med" w="med" type="none"/>
          </a:ln>
        </p:spPr>
      </p:cxnSp>
      <p:cxnSp>
        <p:nvCxnSpPr>
          <p:cNvPr id="4447" name="Google Shape;4447;p362"/>
          <p:cNvCxnSpPr/>
          <p:nvPr/>
        </p:nvCxnSpPr>
        <p:spPr>
          <a:xfrm>
            <a:off x="5917913" y="2082713"/>
            <a:ext cx="0" cy="1726800"/>
          </a:xfrm>
          <a:prstGeom prst="straightConnector1">
            <a:avLst/>
          </a:prstGeom>
          <a:noFill/>
          <a:ln cap="flat" cmpd="sng" w="9525">
            <a:solidFill>
              <a:schemeClr val="dk2"/>
            </a:solidFill>
            <a:prstDash val="dot"/>
            <a:round/>
            <a:headEnd len="med" w="med" type="none"/>
            <a:tailEnd len="med" w="med" type="none"/>
          </a:ln>
        </p:spPr>
      </p:cxnSp>
      <p:sp>
        <p:nvSpPr>
          <p:cNvPr id="4448" name="Google Shape;4448;p362"/>
          <p:cNvSpPr txBox="1"/>
          <p:nvPr>
            <p:ph idx="4" type="subTitle"/>
          </p:nvPr>
        </p:nvSpPr>
        <p:spPr>
          <a:xfrm>
            <a:off x="855694" y="3510788"/>
            <a:ext cx="2062800" cy="3195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None/>
              <a:defRPr sz="900"/>
            </a:lvl1pPr>
            <a:lvl2pPr lvl="1" rtl="0">
              <a:lnSpc>
                <a:spcPct val="115000"/>
              </a:lnSpc>
              <a:spcBef>
                <a:spcPts val="0"/>
              </a:spcBef>
              <a:spcAft>
                <a:spcPts val="0"/>
              </a:spcAft>
              <a:buNone/>
              <a:defRPr sz="900"/>
            </a:lvl2pPr>
            <a:lvl3pPr lvl="2" rtl="0">
              <a:lnSpc>
                <a:spcPct val="115000"/>
              </a:lnSpc>
              <a:spcBef>
                <a:spcPts val="0"/>
              </a:spcBef>
              <a:spcAft>
                <a:spcPts val="0"/>
              </a:spcAft>
              <a:buNone/>
              <a:defRPr sz="900"/>
            </a:lvl3pPr>
            <a:lvl4pPr lvl="3" rtl="0">
              <a:lnSpc>
                <a:spcPct val="115000"/>
              </a:lnSpc>
              <a:spcBef>
                <a:spcPts val="0"/>
              </a:spcBef>
              <a:spcAft>
                <a:spcPts val="0"/>
              </a:spcAft>
              <a:buNone/>
              <a:defRPr sz="900"/>
            </a:lvl4pPr>
            <a:lvl5pPr lvl="4" rtl="0">
              <a:lnSpc>
                <a:spcPct val="115000"/>
              </a:lnSpc>
              <a:spcBef>
                <a:spcPts val="0"/>
              </a:spcBef>
              <a:spcAft>
                <a:spcPts val="0"/>
              </a:spcAft>
              <a:buNone/>
              <a:defRPr sz="900"/>
            </a:lvl5pPr>
            <a:lvl6pPr lvl="5" rtl="0">
              <a:lnSpc>
                <a:spcPct val="115000"/>
              </a:lnSpc>
              <a:spcBef>
                <a:spcPts val="0"/>
              </a:spcBef>
              <a:spcAft>
                <a:spcPts val="0"/>
              </a:spcAft>
              <a:buNone/>
              <a:defRPr sz="900"/>
            </a:lvl6pPr>
            <a:lvl7pPr lvl="6" rtl="0">
              <a:lnSpc>
                <a:spcPct val="115000"/>
              </a:lnSpc>
              <a:spcBef>
                <a:spcPts val="0"/>
              </a:spcBef>
              <a:spcAft>
                <a:spcPts val="0"/>
              </a:spcAft>
              <a:buNone/>
              <a:defRPr sz="900"/>
            </a:lvl7pPr>
            <a:lvl8pPr lvl="7" rtl="0">
              <a:lnSpc>
                <a:spcPct val="115000"/>
              </a:lnSpc>
              <a:spcBef>
                <a:spcPts val="0"/>
              </a:spcBef>
              <a:spcAft>
                <a:spcPts val="0"/>
              </a:spcAft>
              <a:buNone/>
              <a:defRPr sz="900"/>
            </a:lvl8pPr>
            <a:lvl9pPr lvl="8" rtl="0">
              <a:lnSpc>
                <a:spcPct val="115000"/>
              </a:lnSpc>
              <a:spcBef>
                <a:spcPts val="0"/>
              </a:spcBef>
              <a:spcAft>
                <a:spcPts val="0"/>
              </a:spcAft>
              <a:buNone/>
              <a:defRPr sz="900"/>
            </a:lvl9pPr>
          </a:lstStyle>
          <a:p/>
        </p:txBody>
      </p:sp>
      <p:sp>
        <p:nvSpPr>
          <p:cNvPr id="4449" name="Google Shape;4449;p362"/>
          <p:cNvSpPr txBox="1"/>
          <p:nvPr>
            <p:ph idx="5" type="subTitle"/>
          </p:nvPr>
        </p:nvSpPr>
        <p:spPr>
          <a:xfrm>
            <a:off x="855694" y="2110282"/>
            <a:ext cx="2062800" cy="11613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None/>
              <a:defRPr sz="1100"/>
            </a:lvl1pPr>
            <a:lvl2pPr lvl="1" rtl="0">
              <a:lnSpc>
                <a:spcPct val="140000"/>
              </a:lnSpc>
              <a:spcBef>
                <a:spcPts val="0"/>
              </a:spcBef>
              <a:spcAft>
                <a:spcPts val="0"/>
              </a:spcAft>
              <a:buNone/>
              <a:defRPr sz="1100"/>
            </a:lvl2pPr>
            <a:lvl3pPr lvl="2" rtl="0">
              <a:lnSpc>
                <a:spcPct val="140000"/>
              </a:lnSpc>
              <a:spcBef>
                <a:spcPts val="0"/>
              </a:spcBef>
              <a:spcAft>
                <a:spcPts val="0"/>
              </a:spcAft>
              <a:buNone/>
              <a:defRPr sz="1100"/>
            </a:lvl3pPr>
            <a:lvl4pPr lvl="3" rtl="0">
              <a:lnSpc>
                <a:spcPct val="140000"/>
              </a:lnSpc>
              <a:spcBef>
                <a:spcPts val="0"/>
              </a:spcBef>
              <a:spcAft>
                <a:spcPts val="0"/>
              </a:spcAft>
              <a:buNone/>
              <a:defRPr sz="1100"/>
            </a:lvl4pPr>
            <a:lvl5pPr lvl="4" rtl="0">
              <a:lnSpc>
                <a:spcPct val="140000"/>
              </a:lnSpc>
              <a:spcBef>
                <a:spcPts val="0"/>
              </a:spcBef>
              <a:spcAft>
                <a:spcPts val="0"/>
              </a:spcAft>
              <a:buNone/>
              <a:defRPr sz="1100"/>
            </a:lvl5pPr>
            <a:lvl6pPr lvl="5" rtl="0">
              <a:lnSpc>
                <a:spcPct val="140000"/>
              </a:lnSpc>
              <a:spcBef>
                <a:spcPts val="0"/>
              </a:spcBef>
              <a:spcAft>
                <a:spcPts val="0"/>
              </a:spcAft>
              <a:buNone/>
              <a:defRPr sz="1100"/>
            </a:lvl6pPr>
            <a:lvl7pPr lvl="6" rtl="0">
              <a:lnSpc>
                <a:spcPct val="140000"/>
              </a:lnSpc>
              <a:spcBef>
                <a:spcPts val="0"/>
              </a:spcBef>
              <a:spcAft>
                <a:spcPts val="0"/>
              </a:spcAft>
              <a:buNone/>
              <a:defRPr sz="1100"/>
            </a:lvl7pPr>
            <a:lvl8pPr lvl="7" rtl="0">
              <a:lnSpc>
                <a:spcPct val="140000"/>
              </a:lnSpc>
              <a:spcBef>
                <a:spcPts val="0"/>
              </a:spcBef>
              <a:spcAft>
                <a:spcPts val="0"/>
              </a:spcAft>
              <a:buNone/>
              <a:defRPr sz="1100"/>
            </a:lvl8pPr>
            <a:lvl9pPr lvl="8" rtl="0">
              <a:lnSpc>
                <a:spcPct val="140000"/>
              </a:lnSpc>
              <a:spcBef>
                <a:spcPts val="0"/>
              </a:spcBef>
              <a:spcAft>
                <a:spcPts val="0"/>
              </a:spcAft>
              <a:buNone/>
              <a:defRPr sz="1100"/>
            </a:lvl9pPr>
          </a:lstStyle>
          <a:p/>
        </p:txBody>
      </p:sp>
      <p:sp>
        <p:nvSpPr>
          <p:cNvPr id="4450" name="Google Shape;4450;p362"/>
          <p:cNvSpPr txBox="1"/>
          <p:nvPr>
            <p:ph idx="6" type="subTitle"/>
          </p:nvPr>
        </p:nvSpPr>
        <p:spPr>
          <a:xfrm>
            <a:off x="3542906" y="2110282"/>
            <a:ext cx="2062800" cy="11613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None/>
              <a:defRPr sz="1100"/>
            </a:lvl1pPr>
            <a:lvl2pPr lvl="1" rtl="0">
              <a:lnSpc>
                <a:spcPct val="140000"/>
              </a:lnSpc>
              <a:spcBef>
                <a:spcPts val="0"/>
              </a:spcBef>
              <a:spcAft>
                <a:spcPts val="0"/>
              </a:spcAft>
              <a:buNone/>
              <a:defRPr sz="1100"/>
            </a:lvl2pPr>
            <a:lvl3pPr lvl="2" rtl="0">
              <a:lnSpc>
                <a:spcPct val="140000"/>
              </a:lnSpc>
              <a:spcBef>
                <a:spcPts val="0"/>
              </a:spcBef>
              <a:spcAft>
                <a:spcPts val="0"/>
              </a:spcAft>
              <a:buNone/>
              <a:defRPr sz="1100"/>
            </a:lvl3pPr>
            <a:lvl4pPr lvl="3" rtl="0">
              <a:lnSpc>
                <a:spcPct val="140000"/>
              </a:lnSpc>
              <a:spcBef>
                <a:spcPts val="0"/>
              </a:spcBef>
              <a:spcAft>
                <a:spcPts val="0"/>
              </a:spcAft>
              <a:buNone/>
              <a:defRPr sz="1100"/>
            </a:lvl4pPr>
            <a:lvl5pPr lvl="4" rtl="0">
              <a:lnSpc>
                <a:spcPct val="140000"/>
              </a:lnSpc>
              <a:spcBef>
                <a:spcPts val="0"/>
              </a:spcBef>
              <a:spcAft>
                <a:spcPts val="0"/>
              </a:spcAft>
              <a:buNone/>
              <a:defRPr sz="1100"/>
            </a:lvl5pPr>
            <a:lvl6pPr lvl="5" rtl="0">
              <a:lnSpc>
                <a:spcPct val="140000"/>
              </a:lnSpc>
              <a:spcBef>
                <a:spcPts val="0"/>
              </a:spcBef>
              <a:spcAft>
                <a:spcPts val="0"/>
              </a:spcAft>
              <a:buNone/>
              <a:defRPr sz="1100"/>
            </a:lvl6pPr>
            <a:lvl7pPr lvl="6" rtl="0">
              <a:lnSpc>
                <a:spcPct val="140000"/>
              </a:lnSpc>
              <a:spcBef>
                <a:spcPts val="0"/>
              </a:spcBef>
              <a:spcAft>
                <a:spcPts val="0"/>
              </a:spcAft>
              <a:buNone/>
              <a:defRPr sz="1100"/>
            </a:lvl7pPr>
            <a:lvl8pPr lvl="7" rtl="0">
              <a:lnSpc>
                <a:spcPct val="140000"/>
              </a:lnSpc>
              <a:spcBef>
                <a:spcPts val="0"/>
              </a:spcBef>
              <a:spcAft>
                <a:spcPts val="0"/>
              </a:spcAft>
              <a:buNone/>
              <a:defRPr sz="1100"/>
            </a:lvl8pPr>
            <a:lvl9pPr lvl="8" rtl="0">
              <a:lnSpc>
                <a:spcPct val="140000"/>
              </a:lnSpc>
              <a:spcBef>
                <a:spcPts val="0"/>
              </a:spcBef>
              <a:spcAft>
                <a:spcPts val="0"/>
              </a:spcAft>
              <a:buNone/>
              <a:defRPr sz="1100"/>
            </a:lvl9pPr>
          </a:lstStyle>
          <a:p/>
        </p:txBody>
      </p:sp>
      <p:sp>
        <p:nvSpPr>
          <p:cNvPr id="4451" name="Google Shape;4451;p362"/>
          <p:cNvSpPr txBox="1"/>
          <p:nvPr>
            <p:ph idx="7" type="subTitle"/>
          </p:nvPr>
        </p:nvSpPr>
        <p:spPr>
          <a:xfrm>
            <a:off x="6230119" y="2110282"/>
            <a:ext cx="2062800" cy="11613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None/>
              <a:defRPr sz="1100"/>
            </a:lvl1pPr>
            <a:lvl2pPr lvl="1" rtl="0">
              <a:lnSpc>
                <a:spcPct val="140000"/>
              </a:lnSpc>
              <a:spcBef>
                <a:spcPts val="0"/>
              </a:spcBef>
              <a:spcAft>
                <a:spcPts val="0"/>
              </a:spcAft>
              <a:buNone/>
              <a:defRPr sz="1100"/>
            </a:lvl2pPr>
            <a:lvl3pPr lvl="2" rtl="0">
              <a:lnSpc>
                <a:spcPct val="140000"/>
              </a:lnSpc>
              <a:spcBef>
                <a:spcPts val="0"/>
              </a:spcBef>
              <a:spcAft>
                <a:spcPts val="0"/>
              </a:spcAft>
              <a:buNone/>
              <a:defRPr sz="1100"/>
            </a:lvl3pPr>
            <a:lvl4pPr lvl="3" rtl="0">
              <a:lnSpc>
                <a:spcPct val="140000"/>
              </a:lnSpc>
              <a:spcBef>
                <a:spcPts val="0"/>
              </a:spcBef>
              <a:spcAft>
                <a:spcPts val="0"/>
              </a:spcAft>
              <a:buNone/>
              <a:defRPr sz="1100"/>
            </a:lvl4pPr>
            <a:lvl5pPr lvl="4" rtl="0">
              <a:lnSpc>
                <a:spcPct val="140000"/>
              </a:lnSpc>
              <a:spcBef>
                <a:spcPts val="0"/>
              </a:spcBef>
              <a:spcAft>
                <a:spcPts val="0"/>
              </a:spcAft>
              <a:buNone/>
              <a:defRPr sz="1100"/>
            </a:lvl5pPr>
            <a:lvl6pPr lvl="5" rtl="0">
              <a:lnSpc>
                <a:spcPct val="140000"/>
              </a:lnSpc>
              <a:spcBef>
                <a:spcPts val="0"/>
              </a:spcBef>
              <a:spcAft>
                <a:spcPts val="0"/>
              </a:spcAft>
              <a:buNone/>
              <a:defRPr sz="1100"/>
            </a:lvl6pPr>
            <a:lvl7pPr lvl="6" rtl="0">
              <a:lnSpc>
                <a:spcPct val="140000"/>
              </a:lnSpc>
              <a:spcBef>
                <a:spcPts val="0"/>
              </a:spcBef>
              <a:spcAft>
                <a:spcPts val="0"/>
              </a:spcAft>
              <a:buNone/>
              <a:defRPr sz="1100"/>
            </a:lvl7pPr>
            <a:lvl8pPr lvl="7" rtl="0">
              <a:lnSpc>
                <a:spcPct val="140000"/>
              </a:lnSpc>
              <a:spcBef>
                <a:spcPts val="0"/>
              </a:spcBef>
              <a:spcAft>
                <a:spcPts val="0"/>
              </a:spcAft>
              <a:buNone/>
              <a:defRPr sz="1100"/>
            </a:lvl8pPr>
            <a:lvl9pPr lvl="8" rtl="0">
              <a:lnSpc>
                <a:spcPct val="140000"/>
              </a:lnSpc>
              <a:spcBef>
                <a:spcPts val="0"/>
              </a:spcBef>
              <a:spcAft>
                <a:spcPts val="0"/>
              </a:spcAft>
              <a:buNone/>
              <a:defRPr sz="1100"/>
            </a:lvl9pPr>
          </a:lstStyle>
          <a:p/>
        </p:txBody>
      </p:sp>
      <p:sp>
        <p:nvSpPr>
          <p:cNvPr id="4452" name="Google Shape;4452;p362"/>
          <p:cNvSpPr txBox="1"/>
          <p:nvPr>
            <p:ph idx="8" type="subTitle"/>
          </p:nvPr>
        </p:nvSpPr>
        <p:spPr>
          <a:xfrm>
            <a:off x="3540600" y="3510788"/>
            <a:ext cx="2062800" cy="3195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None/>
              <a:defRPr sz="900"/>
            </a:lvl1pPr>
            <a:lvl2pPr lvl="1" rtl="0">
              <a:lnSpc>
                <a:spcPct val="115000"/>
              </a:lnSpc>
              <a:spcBef>
                <a:spcPts val="0"/>
              </a:spcBef>
              <a:spcAft>
                <a:spcPts val="0"/>
              </a:spcAft>
              <a:buNone/>
              <a:defRPr sz="900"/>
            </a:lvl2pPr>
            <a:lvl3pPr lvl="2" rtl="0">
              <a:lnSpc>
                <a:spcPct val="115000"/>
              </a:lnSpc>
              <a:spcBef>
                <a:spcPts val="0"/>
              </a:spcBef>
              <a:spcAft>
                <a:spcPts val="0"/>
              </a:spcAft>
              <a:buNone/>
              <a:defRPr sz="900"/>
            </a:lvl3pPr>
            <a:lvl4pPr lvl="3" rtl="0">
              <a:lnSpc>
                <a:spcPct val="115000"/>
              </a:lnSpc>
              <a:spcBef>
                <a:spcPts val="0"/>
              </a:spcBef>
              <a:spcAft>
                <a:spcPts val="0"/>
              </a:spcAft>
              <a:buNone/>
              <a:defRPr sz="900"/>
            </a:lvl4pPr>
            <a:lvl5pPr lvl="4" rtl="0">
              <a:lnSpc>
                <a:spcPct val="115000"/>
              </a:lnSpc>
              <a:spcBef>
                <a:spcPts val="0"/>
              </a:spcBef>
              <a:spcAft>
                <a:spcPts val="0"/>
              </a:spcAft>
              <a:buNone/>
              <a:defRPr sz="900"/>
            </a:lvl5pPr>
            <a:lvl6pPr lvl="5" rtl="0">
              <a:lnSpc>
                <a:spcPct val="115000"/>
              </a:lnSpc>
              <a:spcBef>
                <a:spcPts val="0"/>
              </a:spcBef>
              <a:spcAft>
                <a:spcPts val="0"/>
              </a:spcAft>
              <a:buNone/>
              <a:defRPr sz="900"/>
            </a:lvl6pPr>
            <a:lvl7pPr lvl="6" rtl="0">
              <a:lnSpc>
                <a:spcPct val="115000"/>
              </a:lnSpc>
              <a:spcBef>
                <a:spcPts val="0"/>
              </a:spcBef>
              <a:spcAft>
                <a:spcPts val="0"/>
              </a:spcAft>
              <a:buNone/>
              <a:defRPr sz="900"/>
            </a:lvl7pPr>
            <a:lvl8pPr lvl="7" rtl="0">
              <a:lnSpc>
                <a:spcPct val="115000"/>
              </a:lnSpc>
              <a:spcBef>
                <a:spcPts val="0"/>
              </a:spcBef>
              <a:spcAft>
                <a:spcPts val="0"/>
              </a:spcAft>
              <a:buNone/>
              <a:defRPr sz="900"/>
            </a:lvl8pPr>
            <a:lvl9pPr lvl="8" rtl="0">
              <a:lnSpc>
                <a:spcPct val="115000"/>
              </a:lnSpc>
              <a:spcBef>
                <a:spcPts val="0"/>
              </a:spcBef>
              <a:spcAft>
                <a:spcPts val="0"/>
              </a:spcAft>
              <a:buNone/>
              <a:defRPr sz="900"/>
            </a:lvl9pPr>
          </a:lstStyle>
          <a:p/>
        </p:txBody>
      </p:sp>
      <p:sp>
        <p:nvSpPr>
          <p:cNvPr id="4453" name="Google Shape;4453;p362"/>
          <p:cNvSpPr txBox="1"/>
          <p:nvPr>
            <p:ph idx="9" type="subTitle"/>
          </p:nvPr>
        </p:nvSpPr>
        <p:spPr>
          <a:xfrm>
            <a:off x="6230119" y="3510788"/>
            <a:ext cx="2062800" cy="3195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None/>
              <a:defRPr sz="900"/>
            </a:lvl1pPr>
            <a:lvl2pPr lvl="1" rtl="0">
              <a:lnSpc>
                <a:spcPct val="115000"/>
              </a:lnSpc>
              <a:spcBef>
                <a:spcPts val="0"/>
              </a:spcBef>
              <a:spcAft>
                <a:spcPts val="0"/>
              </a:spcAft>
              <a:buNone/>
              <a:defRPr sz="900"/>
            </a:lvl2pPr>
            <a:lvl3pPr lvl="2" rtl="0">
              <a:lnSpc>
                <a:spcPct val="115000"/>
              </a:lnSpc>
              <a:spcBef>
                <a:spcPts val="0"/>
              </a:spcBef>
              <a:spcAft>
                <a:spcPts val="0"/>
              </a:spcAft>
              <a:buNone/>
              <a:defRPr sz="900"/>
            </a:lvl3pPr>
            <a:lvl4pPr lvl="3" rtl="0">
              <a:lnSpc>
                <a:spcPct val="115000"/>
              </a:lnSpc>
              <a:spcBef>
                <a:spcPts val="0"/>
              </a:spcBef>
              <a:spcAft>
                <a:spcPts val="0"/>
              </a:spcAft>
              <a:buNone/>
              <a:defRPr sz="900"/>
            </a:lvl4pPr>
            <a:lvl5pPr lvl="4" rtl="0">
              <a:lnSpc>
                <a:spcPct val="115000"/>
              </a:lnSpc>
              <a:spcBef>
                <a:spcPts val="0"/>
              </a:spcBef>
              <a:spcAft>
                <a:spcPts val="0"/>
              </a:spcAft>
              <a:buNone/>
              <a:defRPr sz="900"/>
            </a:lvl5pPr>
            <a:lvl6pPr lvl="5" rtl="0">
              <a:lnSpc>
                <a:spcPct val="115000"/>
              </a:lnSpc>
              <a:spcBef>
                <a:spcPts val="0"/>
              </a:spcBef>
              <a:spcAft>
                <a:spcPts val="0"/>
              </a:spcAft>
              <a:buNone/>
              <a:defRPr sz="900"/>
            </a:lvl6pPr>
            <a:lvl7pPr lvl="6" rtl="0">
              <a:lnSpc>
                <a:spcPct val="115000"/>
              </a:lnSpc>
              <a:spcBef>
                <a:spcPts val="0"/>
              </a:spcBef>
              <a:spcAft>
                <a:spcPts val="0"/>
              </a:spcAft>
              <a:buNone/>
              <a:defRPr sz="900"/>
            </a:lvl7pPr>
            <a:lvl8pPr lvl="7" rtl="0">
              <a:lnSpc>
                <a:spcPct val="115000"/>
              </a:lnSpc>
              <a:spcBef>
                <a:spcPts val="0"/>
              </a:spcBef>
              <a:spcAft>
                <a:spcPts val="0"/>
              </a:spcAft>
              <a:buNone/>
              <a:defRPr sz="900"/>
            </a:lvl8pPr>
            <a:lvl9pPr lvl="8" rtl="0">
              <a:lnSpc>
                <a:spcPct val="115000"/>
              </a:lnSpc>
              <a:spcBef>
                <a:spcPts val="0"/>
              </a:spcBef>
              <a:spcAft>
                <a:spcPts val="0"/>
              </a:spcAft>
              <a:buNone/>
              <a:defRPr sz="900"/>
            </a:lvl9pPr>
          </a:lstStyle>
          <a:p/>
        </p:txBody>
      </p:sp>
      <p:pic>
        <p:nvPicPr>
          <p:cNvPr id="4454" name="Google Shape;4454;p362"/>
          <p:cNvPicPr preferRelativeResize="0"/>
          <p:nvPr/>
        </p:nvPicPr>
        <p:blipFill>
          <a:blip r:embed="rId3">
            <a:alphaModFix/>
          </a:blip>
          <a:stretch>
            <a:fillRect/>
          </a:stretch>
        </p:blipFill>
        <p:spPr>
          <a:xfrm>
            <a:off x="783604" y="1662897"/>
            <a:ext cx="414914" cy="414900"/>
          </a:xfrm>
          <a:prstGeom prst="rect">
            <a:avLst/>
          </a:prstGeom>
          <a:noFill/>
          <a:ln>
            <a:noFill/>
          </a:ln>
        </p:spPr>
      </p:pic>
      <p:pic>
        <p:nvPicPr>
          <p:cNvPr id="4455" name="Google Shape;4455;p362"/>
          <p:cNvPicPr preferRelativeResize="0"/>
          <p:nvPr/>
        </p:nvPicPr>
        <p:blipFill>
          <a:blip r:embed="rId3">
            <a:alphaModFix/>
          </a:blip>
          <a:stretch>
            <a:fillRect/>
          </a:stretch>
        </p:blipFill>
        <p:spPr>
          <a:xfrm>
            <a:off x="3470819" y="1662897"/>
            <a:ext cx="414914" cy="414900"/>
          </a:xfrm>
          <a:prstGeom prst="rect">
            <a:avLst/>
          </a:prstGeom>
          <a:noFill/>
          <a:ln>
            <a:noFill/>
          </a:ln>
        </p:spPr>
      </p:pic>
      <p:pic>
        <p:nvPicPr>
          <p:cNvPr id="4456" name="Google Shape;4456;p362"/>
          <p:cNvPicPr preferRelativeResize="0"/>
          <p:nvPr/>
        </p:nvPicPr>
        <p:blipFill>
          <a:blip r:embed="rId3">
            <a:alphaModFix/>
          </a:blip>
          <a:stretch>
            <a:fillRect/>
          </a:stretch>
        </p:blipFill>
        <p:spPr>
          <a:xfrm>
            <a:off x="6158034" y="1662897"/>
            <a:ext cx="414914" cy="414900"/>
          </a:xfrm>
          <a:prstGeom prst="rect">
            <a:avLst/>
          </a:prstGeom>
          <a:noFill/>
          <a:ln>
            <a:noFill/>
          </a:ln>
        </p:spPr>
      </p:pic>
    </p:spTree>
  </p:cSld>
  <p:clrMapOvr>
    <a:masterClrMapping/>
  </p:clrMapOvr>
</p:sldLayout>
</file>

<file path=ppt/slideLayouts/slideLayout3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quote two column">
  <p:cSld name="CUSTOM_4_8">
    <p:spTree>
      <p:nvGrpSpPr>
        <p:cNvPr id="4457" name="Shape 4457"/>
        <p:cNvGrpSpPr/>
        <p:nvPr/>
      </p:nvGrpSpPr>
      <p:grpSpPr>
        <a:xfrm>
          <a:off x="0" y="0"/>
          <a:ext cx="0" cy="0"/>
          <a:chOff x="0" y="0"/>
          <a:chExt cx="0" cy="0"/>
        </a:xfrm>
      </p:grpSpPr>
      <p:sp>
        <p:nvSpPr>
          <p:cNvPr id="4458" name="Google Shape;4458;p363"/>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p:txBody>
      </p:sp>
      <p:sp>
        <p:nvSpPr>
          <p:cNvPr id="4459" name="Google Shape;4459;p363"/>
          <p:cNvSpPr txBox="1"/>
          <p:nvPr>
            <p:ph type="title"/>
          </p:nvPr>
        </p:nvSpPr>
        <p:spPr>
          <a:xfrm>
            <a:off x="663788" y="65381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cxnSp>
        <p:nvCxnSpPr>
          <p:cNvPr id="4460" name="Google Shape;4460;p363"/>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4461" name="Google Shape;4461;p363"/>
          <p:cNvCxnSpPr/>
          <p:nvPr/>
        </p:nvCxnSpPr>
        <p:spPr>
          <a:xfrm rot="10800000">
            <a:off x="335825" y="4801200"/>
            <a:ext cx="0" cy="342300"/>
          </a:xfrm>
          <a:prstGeom prst="straightConnector1">
            <a:avLst/>
          </a:prstGeom>
          <a:noFill/>
          <a:ln cap="flat" cmpd="sng" w="9525">
            <a:solidFill>
              <a:schemeClr val="accent1"/>
            </a:solidFill>
            <a:prstDash val="solid"/>
            <a:round/>
            <a:headEnd len="med" w="med" type="none"/>
            <a:tailEnd len="med" w="med" type="none"/>
          </a:ln>
        </p:spPr>
      </p:cxnSp>
      <p:sp>
        <p:nvSpPr>
          <p:cNvPr id="4462" name="Google Shape;4462;p363"/>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4463" name="Google Shape;4463;p363"/>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4464" name="Google Shape;4464;p363"/>
          <p:cNvSpPr txBox="1"/>
          <p:nvPr>
            <p:ph idx="2" type="subTitle"/>
          </p:nvPr>
        </p:nvSpPr>
        <p:spPr>
          <a:xfrm>
            <a:off x="663844" y="1068713"/>
            <a:ext cx="7816500" cy="5292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
        <p:nvSpPr>
          <p:cNvPr id="4465" name="Google Shape;4465;p363"/>
          <p:cNvSpPr txBox="1"/>
          <p:nvPr>
            <p:ph idx="3" type="subTitle"/>
          </p:nvPr>
        </p:nvSpPr>
        <p:spPr>
          <a:xfrm>
            <a:off x="663788" y="4627163"/>
            <a:ext cx="6001800" cy="4200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cxnSp>
        <p:nvCxnSpPr>
          <p:cNvPr id="4466" name="Google Shape;4466;p363"/>
          <p:cNvCxnSpPr/>
          <p:nvPr/>
        </p:nvCxnSpPr>
        <p:spPr>
          <a:xfrm>
            <a:off x="4574182" y="2097150"/>
            <a:ext cx="0" cy="2192700"/>
          </a:xfrm>
          <a:prstGeom prst="straightConnector1">
            <a:avLst/>
          </a:prstGeom>
          <a:noFill/>
          <a:ln cap="flat" cmpd="sng" w="9525">
            <a:solidFill>
              <a:schemeClr val="dk2"/>
            </a:solidFill>
            <a:prstDash val="dot"/>
            <a:round/>
            <a:headEnd len="med" w="med" type="none"/>
            <a:tailEnd len="med" w="med" type="none"/>
          </a:ln>
        </p:spPr>
      </p:cxnSp>
      <p:sp>
        <p:nvSpPr>
          <p:cNvPr id="4467" name="Google Shape;4467;p363"/>
          <p:cNvSpPr txBox="1"/>
          <p:nvPr>
            <p:ph idx="4" type="subTitle"/>
          </p:nvPr>
        </p:nvSpPr>
        <p:spPr>
          <a:xfrm>
            <a:off x="1007344" y="3777544"/>
            <a:ext cx="3298500" cy="3195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None/>
              <a:defRPr sz="900"/>
            </a:lvl1pPr>
            <a:lvl2pPr lvl="1" rtl="0">
              <a:lnSpc>
                <a:spcPct val="115000"/>
              </a:lnSpc>
              <a:spcBef>
                <a:spcPts val="0"/>
              </a:spcBef>
              <a:spcAft>
                <a:spcPts val="0"/>
              </a:spcAft>
              <a:buNone/>
              <a:defRPr sz="900"/>
            </a:lvl2pPr>
            <a:lvl3pPr lvl="2" rtl="0">
              <a:lnSpc>
                <a:spcPct val="115000"/>
              </a:lnSpc>
              <a:spcBef>
                <a:spcPts val="0"/>
              </a:spcBef>
              <a:spcAft>
                <a:spcPts val="0"/>
              </a:spcAft>
              <a:buNone/>
              <a:defRPr sz="900"/>
            </a:lvl3pPr>
            <a:lvl4pPr lvl="3" rtl="0">
              <a:lnSpc>
                <a:spcPct val="115000"/>
              </a:lnSpc>
              <a:spcBef>
                <a:spcPts val="0"/>
              </a:spcBef>
              <a:spcAft>
                <a:spcPts val="0"/>
              </a:spcAft>
              <a:buNone/>
              <a:defRPr sz="900"/>
            </a:lvl4pPr>
            <a:lvl5pPr lvl="4" rtl="0">
              <a:lnSpc>
                <a:spcPct val="115000"/>
              </a:lnSpc>
              <a:spcBef>
                <a:spcPts val="0"/>
              </a:spcBef>
              <a:spcAft>
                <a:spcPts val="0"/>
              </a:spcAft>
              <a:buNone/>
              <a:defRPr sz="900"/>
            </a:lvl5pPr>
            <a:lvl6pPr lvl="5" rtl="0">
              <a:lnSpc>
                <a:spcPct val="115000"/>
              </a:lnSpc>
              <a:spcBef>
                <a:spcPts val="0"/>
              </a:spcBef>
              <a:spcAft>
                <a:spcPts val="0"/>
              </a:spcAft>
              <a:buNone/>
              <a:defRPr sz="900"/>
            </a:lvl6pPr>
            <a:lvl7pPr lvl="6" rtl="0">
              <a:lnSpc>
                <a:spcPct val="115000"/>
              </a:lnSpc>
              <a:spcBef>
                <a:spcPts val="0"/>
              </a:spcBef>
              <a:spcAft>
                <a:spcPts val="0"/>
              </a:spcAft>
              <a:buNone/>
              <a:defRPr sz="900"/>
            </a:lvl7pPr>
            <a:lvl8pPr lvl="7" rtl="0">
              <a:lnSpc>
                <a:spcPct val="115000"/>
              </a:lnSpc>
              <a:spcBef>
                <a:spcPts val="0"/>
              </a:spcBef>
              <a:spcAft>
                <a:spcPts val="0"/>
              </a:spcAft>
              <a:buNone/>
              <a:defRPr sz="900"/>
            </a:lvl8pPr>
            <a:lvl9pPr lvl="8" rtl="0">
              <a:lnSpc>
                <a:spcPct val="115000"/>
              </a:lnSpc>
              <a:spcBef>
                <a:spcPts val="0"/>
              </a:spcBef>
              <a:spcAft>
                <a:spcPts val="0"/>
              </a:spcAft>
              <a:buNone/>
              <a:defRPr sz="900"/>
            </a:lvl9pPr>
          </a:lstStyle>
          <a:p/>
        </p:txBody>
      </p:sp>
      <p:sp>
        <p:nvSpPr>
          <p:cNvPr id="4468" name="Google Shape;4468;p363"/>
          <p:cNvSpPr txBox="1"/>
          <p:nvPr>
            <p:ph idx="5" type="subTitle"/>
          </p:nvPr>
        </p:nvSpPr>
        <p:spPr>
          <a:xfrm>
            <a:off x="1007344" y="2136075"/>
            <a:ext cx="3298500" cy="1396200"/>
          </a:xfrm>
          <a:prstGeom prst="rect">
            <a:avLst/>
          </a:prstGeom>
        </p:spPr>
        <p:txBody>
          <a:bodyPr anchorCtr="0" anchor="t" bIns="0" lIns="0" spcFirstLastPara="1" rIns="0" wrap="square" tIns="0">
            <a:noAutofit/>
          </a:bodyPr>
          <a:lstStyle>
            <a:lvl1pPr lvl="0" rtl="0">
              <a:lnSpc>
                <a:spcPct val="150000"/>
              </a:lnSpc>
              <a:spcBef>
                <a:spcPts val="0"/>
              </a:spcBef>
              <a:spcAft>
                <a:spcPts val="0"/>
              </a:spcAft>
              <a:buNone/>
              <a:defRPr/>
            </a:lvl1pPr>
            <a:lvl2pPr lvl="1" rtl="0">
              <a:lnSpc>
                <a:spcPct val="150000"/>
              </a:lnSpc>
              <a:spcBef>
                <a:spcPts val="0"/>
              </a:spcBef>
              <a:spcAft>
                <a:spcPts val="0"/>
              </a:spcAft>
              <a:buNone/>
              <a:defRPr/>
            </a:lvl2pPr>
            <a:lvl3pPr lvl="2" rtl="0">
              <a:lnSpc>
                <a:spcPct val="150000"/>
              </a:lnSpc>
              <a:spcBef>
                <a:spcPts val="0"/>
              </a:spcBef>
              <a:spcAft>
                <a:spcPts val="0"/>
              </a:spcAft>
              <a:buNone/>
              <a:defRPr/>
            </a:lvl3pPr>
            <a:lvl4pPr lvl="3" rtl="0">
              <a:lnSpc>
                <a:spcPct val="150000"/>
              </a:lnSpc>
              <a:spcBef>
                <a:spcPts val="0"/>
              </a:spcBef>
              <a:spcAft>
                <a:spcPts val="0"/>
              </a:spcAft>
              <a:buNone/>
              <a:defRPr/>
            </a:lvl4pPr>
            <a:lvl5pPr lvl="4" rtl="0">
              <a:lnSpc>
                <a:spcPct val="150000"/>
              </a:lnSpc>
              <a:spcBef>
                <a:spcPts val="0"/>
              </a:spcBef>
              <a:spcAft>
                <a:spcPts val="0"/>
              </a:spcAft>
              <a:buNone/>
              <a:defRPr/>
            </a:lvl5pPr>
            <a:lvl6pPr lvl="5" rtl="0">
              <a:lnSpc>
                <a:spcPct val="150000"/>
              </a:lnSpc>
              <a:spcBef>
                <a:spcPts val="0"/>
              </a:spcBef>
              <a:spcAft>
                <a:spcPts val="0"/>
              </a:spcAft>
              <a:buNone/>
              <a:defRPr/>
            </a:lvl6pPr>
            <a:lvl7pPr lvl="6" rtl="0">
              <a:lnSpc>
                <a:spcPct val="150000"/>
              </a:lnSpc>
              <a:spcBef>
                <a:spcPts val="0"/>
              </a:spcBef>
              <a:spcAft>
                <a:spcPts val="0"/>
              </a:spcAft>
              <a:buNone/>
              <a:defRPr/>
            </a:lvl7pPr>
            <a:lvl8pPr lvl="7" rtl="0">
              <a:lnSpc>
                <a:spcPct val="150000"/>
              </a:lnSpc>
              <a:spcBef>
                <a:spcPts val="0"/>
              </a:spcBef>
              <a:spcAft>
                <a:spcPts val="0"/>
              </a:spcAft>
              <a:buNone/>
              <a:defRPr/>
            </a:lvl8pPr>
            <a:lvl9pPr lvl="8" rtl="0">
              <a:lnSpc>
                <a:spcPct val="150000"/>
              </a:lnSpc>
              <a:spcBef>
                <a:spcPts val="0"/>
              </a:spcBef>
              <a:spcAft>
                <a:spcPts val="0"/>
              </a:spcAft>
              <a:buNone/>
              <a:defRPr/>
            </a:lvl9pPr>
          </a:lstStyle>
          <a:p/>
        </p:txBody>
      </p:sp>
      <p:sp>
        <p:nvSpPr>
          <p:cNvPr id="4469" name="Google Shape;4469;p363"/>
          <p:cNvSpPr txBox="1"/>
          <p:nvPr>
            <p:ph idx="6" type="subTitle"/>
          </p:nvPr>
        </p:nvSpPr>
        <p:spPr>
          <a:xfrm>
            <a:off x="4896994" y="3777544"/>
            <a:ext cx="3298500" cy="3195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None/>
              <a:defRPr sz="900"/>
            </a:lvl1pPr>
            <a:lvl2pPr lvl="1" rtl="0">
              <a:lnSpc>
                <a:spcPct val="115000"/>
              </a:lnSpc>
              <a:spcBef>
                <a:spcPts val="0"/>
              </a:spcBef>
              <a:spcAft>
                <a:spcPts val="0"/>
              </a:spcAft>
              <a:buNone/>
              <a:defRPr sz="900"/>
            </a:lvl2pPr>
            <a:lvl3pPr lvl="2" rtl="0">
              <a:lnSpc>
                <a:spcPct val="115000"/>
              </a:lnSpc>
              <a:spcBef>
                <a:spcPts val="0"/>
              </a:spcBef>
              <a:spcAft>
                <a:spcPts val="0"/>
              </a:spcAft>
              <a:buNone/>
              <a:defRPr sz="900"/>
            </a:lvl3pPr>
            <a:lvl4pPr lvl="3" rtl="0">
              <a:lnSpc>
                <a:spcPct val="115000"/>
              </a:lnSpc>
              <a:spcBef>
                <a:spcPts val="0"/>
              </a:spcBef>
              <a:spcAft>
                <a:spcPts val="0"/>
              </a:spcAft>
              <a:buNone/>
              <a:defRPr sz="900"/>
            </a:lvl4pPr>
            <a:lvl5pPr lvl="4" rtl="0">
              <a:lnSpc>
                <a:spcPct val="115000"/>
              </a:lnSpc>
              <a:spcBef>
                <a:spcPts val="0"/>
              </a:spcBef>
              <a:spcAft>
                <a:spcPts val="0"/>
              </a:spcAft>
              <a:buNone/>
              <a:defRPr sz="900"/>
            </a:lvl5pPr>
            <a:lvl6pPr lvl="5" rtl="0">
              <a:lnSpc>
                <a:spcPct val="115000"/>
              </a:lnSpc>
              <a:spcBef>
                <a:spcPts val="0"/>
              </a:spcBef>
              <a:spcAft>
                <a:spcPts val="0"/>
              </a:spcAft>
              <a:buNone/>
              <a:defRPr sz="900"/>
            </a:lvl6pPr>
            <a:lvl7pPr lvl="6" rtl="0">
              <a:lnSpc>
                <a:spcPct val="115000"/>
              </a:lnSpc>
              <a:spcBef>
                <a:spcPts val="0"/>
              </a:spcBef>
              <a:spcAft>
                <a:spcPts val="0"/>
              </a:spcAft>
              <a:buNone/>
              <a:defRPr sz="900"/>
            </a:lvl7pPr>
            <a:lvl8pPr lvl="7" rtl="0">
              <a:lnSpc>
                <a:spcPct val="115000"/>
              </a:lnSpc>
              <a:spcBef>
                <a:spcPts val="0"/>
              </a:spcBef>
              <a:spcAft>
                <a:spcPts val="0"/>
              </a:spcAft>
              <a:buNone/>
              <a:defRPr sz="900"/>
            </a:lvl8pPr>
            <a:lvl9pPr lvl="8" rtl="0">
              <a:lnSpc>
                <a:spcPct val="115000"/>
              </a:lnSpc>
              <a:spcBef>
                <a:spcPts val="0"/>
              </a:spcBef>
              <a:spcAft>
                <a:spcPts val="0"/>
              </a:spcAft>
              <a:buNone/>
              <a:defRPr sz="900"/>
            </a:lvl9pPr>
          </a:lstStyle>
          <a:p/>
        </p:txBody>
      </p:sp>
      <p:sp>
        <p:nvSpPr>
          <p:cNvPr id="4470" name="Google Shape;4470;p363"/>
          <p:cNvSpPr txBox="1"/>
          <p:nvPr>
            <p:ph idx="7" type="subTitle"/>
          </p:nvPr>
        </p:nvSpPr>
        <p:spPr>
          <a:xfrm>
            <a:off x="4896994" y="2136075"/>
            <a:ext cx="3298500" cy="1396200"/>
          </a:xfrm>
          <a:prstGeom prst="rect">
            <a:avLst/>
          </a:prstGeom>
        </p:spPr>
        <p:txBody>
          <a:bodyPr anchorCtr="0" anchor="t" bIns="0" lIns="0" spcFirstLastPara="1" rIns="0" wrap="square" tIns="0">
            <a:noAutofit/>
          </a:bodyPr>
          <a:lstStyle>
            <a:lvl1pPr lvl="0" rtl="0">
              <a:lnSpc>
                <a:spcPct val="150000"/>
              </a:lnSpc>
              <a:spcBef>
                <a:spcPts val="0"/>
              </a:spcBef>
              <a:spcAft>
                <a:spcPts val="0"/>
              </a:spcAft>
              <a:buNone/>
              <a:defRPr/>
            </a:lvl1pPr>
            <a:lvl2pPr lvl="1" rtl="0">
              <a:lnSpc>
                <a:spcPct val="150000"/>
              </a:lnSpc>
              <a:spcBef>
                <a:spcPts val="0"/>
              </a:spcBef>
              <a:spcAft>
                <a:spcPts val="0"/>
              </a:spcAft>
              <a:buNone/>
              <a:defRPr/>
            </a:lvl2pPr>
            <a:lvl3pPr lvl="2" rtl="0">
              <a:lnSpc>
                <a:spcPct val="150000"/>
              </a:lnSpc>
              <a:spcBef>
                <a:spcPts val="0"/>
              </a:spcBef>
              <a:spcAft>
                <a:spcPts val="0"/>
              </a:spcAft>
              <a:buNone/>
              <a:defRPr/>
            </a:lvl3pPr>
            <a:lvl4pPr lvl="3" rtl="0">
              <a:lnSpc>
                <a:spcPct val="150000"/>
              </a:lnSpc>
              <a:spcBef>
                <a:spcPts val="0"/>
              </a:spcBef>
              <a:spcAft>
                <a:spcPts val="0"/>
              </a:spcAft>
              <a:buNone/>
              <a:defRPr/>
            </a:lvl4pPr>
            <a:lvl5pPr lvl="4" rtl="0">
              <a:lnSpc>
                <a:spcPct val="150000"/>
              </a:lnSpc>
              <a:spcBef>
                <a:spcPts val="0"/>
              </a:spcBef>
              <a:spcAft>
                <a:spcPts val="0"/>
              </a:spcAft>
              <a:buNone/>
              <a:defRPr/>
            </a:lvl5pPr>
            <a:lvl6pPr lvl="5" rtl="0">
              <a:lnSpc>
                <a:spcPct val="150000"/>
              </a:lnSpc>
              <a:spcBef>
                <a:spcPts val="0"/>
              </a:spcBef>
              <a:spcAft>
                <a:spcPts val="0"/>
              </a:spcAft>
              <a:buNone/>
              <a:defRPr/>
            </a:lvl6pPr>
            <a:lvl7pPr lvl="6" rtl="0">
              <a:lnSpc>
                <a:spcPct val="150000"/>
              </a:lnSpc>
              <a:spcBef>
                <a:spcPts val="0"/>
              </a:spcBef>
              <a:spcAft>
                <a:spcPts val="0"/>
              </a:spcAft>
              <a:buNone/>
              <a:defRPr/>
            </a:lvl7pPr>
            <a:lvl8pPr lvl="7" rtl="0">
              <a:lnSpc>
                <a:spcPct val="150000"/>
              </a:lnSpc>
              <a:spcBef>
                <a:spcPts val="0"/>
              </a:spcBef>
              <a:spcAft>
                <a:spcPts val="0"/>
              </a:spcAft>
              <a:buNone/>
              <a:defRPr/>
            </a:lvl8pPr>
            <a:lvl9pPr lvl="8" rtl="0">
              <a:lnSpc>
                <a:spcPct val="150000"/>
              </a:lnSpc>
              <a:spcBef>
                <a:spcPts val="0"/>
              </a:spcBef>
              <a:spcAft>
                <a:spcPts val="0"/>
              </a:spcAft>
              <a:buNone/>
              <a:defRPr/>
            </a:lvl9pPr>
          </a:lstStyle>
          <a:p/>
        </p:txBody>
      </p:sp>
      <p:pic>
        <p:nvPicPr>
          <p:cNvPr id="4471" name="Google Shape;4471;p363"/>
          <p:cNvPicPr preferRelativeResize="0"/>
          <p:nvPr/>
        </p:nvPicPr>
        <p:blipFill>
          <a:blip r:embed="rId3">
            <a:alphaModFix/>
          </a:blip>
          <a:stretch>
            <a:fillRect/>
          </a:stretch>
        </p:blipFill>
        <p:spPr>
          <a:xfrm>
            <a:off x="920311" y="1533667"/>
            <a:ext cx="548775" cy="548762"/>
          </a:xfrm>
          <a:prstGeom prst="rect">
            <a:avLst/>
          </a:prstGeom>
          <a:noFill/>
          <a:ln>
            <a:noFill/>
          </a:ln>
        </p:spPr>
      </p:pic>
      <p:pic>
        <p:nvPicPr>
          <p:cNvPr id="4472" name="Google Shape;4472;p363"/>
          <p:cNvPicPr preferRelativeResize="0"/>
          <p:nvPr/>
        </p:nvPicPr>
        <p:blipFill>
          <a:blip r:embed="rId3">
            <a:alphaModFix/>
          </a:blip>
          <a:stretch>
            <a:fillRect/>
          </a:stretch>
        </p:blipFill>
        <p:spPr>
          <a:xfrm>
            <a:off x="4809961" y="1533667"/>
            <a:ext cx="548775" cy="548762"/>
          </a:xfrm>
          <a:prstGeom prst="rect">
            <a:avLst/>
          </a:prstGeom>
          <a:noFill/>
          <a:ln>
            <a:noFill/>
          </a:ln>
        </p:spPr>
      </p:pic>
    </p:spTree>
  </p:cSld>
  <p:clrMapOvr>
    <a:masterClrMapping/>
  </p:clrMapOvr>
</p:sldLayout>
</file>

<file path=ppt/slideLayouts/slideLayout3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quote large">
  <p:cSld name="CUSTOM_4_7">
    <p:spTree>
      <p:nvGrpSpPr>
        <p:cNvPr id="4473" name="Shape 4473"/>
        <p:cNvGrpSpPr/>
        <p:nvPr/>
      </p:nvGrpSpPr>
      <p:grpSpPr>
        <a:xfrm>
          <a:off x="0" y="0"/>
          <a:ext cx="0" cy="0"/>
          <a:chOff x="0" y="0"/>
          <a:chExt cx="0" cy="0"/>
        </a:xfrm>
      </p:grpSpPr>
      <p:sp>
        <p:nvSpPr>
          <p:cNvPr id="4474" name="Google Shape;4474;p364"/>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p:txBody>
      </p:sp>
      <p:cxnSp>
        <p:nvCxnSpPr>
          <p:cNvPr id="4475" name="Google Shape;4475;p364"/>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4476" name="Google Shape;4476;p364"/>
          <p:cNvCxnSpPr/>
          <p:nvPr/>
        </p:nvCxnSpPr>
        <p:spPr>
          <a:xfrm rot="10800000">
            <a:off x="335825" y="4801200"/>
            <a:ext cx="0" cy="342300"/>
          </a:xfrm>
          <a:prstGeom prst="straightConnector1">
            <a:avLst/>
          </a:prstGeom>
          <a:noFill/>
          <a:ln cap="flat" cmpd="sng" w="9525">
            <a:solidFill>
              <a:schemeClr val="accent1"/>
            </a:solidFill>
            <a:prstDash val="solid"/>
            <a:round/>
            <a:headEnd len="med" w="med" type="none"/>
            <a:tailEnd len="med" w="med" type="none"/>
          </a:ln>
        </p:spPr>
      </p:cxnSp>
      <p:sp>
        <p:nvSpPr>
          <p:cNvPr id="4477" name="Google Shape;4477;p364"/>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4478" name="Google Shape;4478;p364"/>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4479" name="Google Shape;4479;p364"/>
          <p:cNvSpPr txBox="1"/>
          <p:nvPr>
            <p:ph idx="2" type="subTitle"/>
          </p:nvPr>
        </p:nvSpPr>
        <p:spPr>
          <a:xfrm>
            <a:off x="663788" y="4627163"/>
            <a:ext cx="6001800" cy="4200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
        <p:nvSpPr>
          <p:cNvPr id="4480" name="Google Shape;4480;p364"/>
          <p:cNvSpPr txBox="1"/>
          <p:nvPr>
            <p:ph type="title"/>
          </p:nvPr>
        </p:nvSpPr>
        <p:spPr>
          <a:xfrm>
            <a:off x="3349163" y="1091531"/>
            <a:ext cx="5043600" cy="24003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None/>
              <a:defRPr sz="2000"/>
            </a:lvl1pPr>
            <a:lvl2pPr lvl="1" rtl="0">
              <a:lnSpc>
                <a:spcPct val="115000"/>
              </a:lnSpc>
              <a:spcBef>
                <a:spcPts val="0"/>
              </a:spcBef>
              <a:spcAft>
                <a:spcPts val="0"/>
              </a:spcAft>
              <a:buNone/>
              <a:defRPr sz="2000"/>
            </a:lvl2pPr>
            <a:lvl3pPr lvl="2" rtl="0">
              <a:lnSpc>
                <a:spcPct val="115000"/>
              </a:lnSpc>
              <a:spcBef>
                <a:spcPts val="0"/>
              </a:spcBef>
              <a:spcAft>
                <a:spcPts val="0"/>
              </a:spcAft>
              <a:buNone/>
              <a:defRPr sz="2000"/>
            </a:lvl3pPr>
            <a:lvl4pPr lvl="3" rtl="0">
              <a:lnSpc>
                <a:spcPct val="115000"/>
              </a:lnSpc>
              <a:spcBef>
                <a:spcPts val="0"/>
              </a:spcBef>
              <a:spcAft>
                <a:spcPts val="0"/>
              </a:spcAft>
              <a:buNone/>
              <a:defRPr sz="2000"/>
            </a:lvl4pPr>
            <a:lvl5pPr lvl="4" rtl="0">
              <a:lnSpc>
                <a:spcPct val="115000"/>
              </a:lnSpc>
              <a:spcBef>
                <a:spcPts val="0"/>
              </a:spcBef>
              <a:spcAft>
                <a:spcPts val="0"/>
              </a:spcAft>
              <a:buNone/>
              <a:defRPr sz="2000"/>
            </a:lvl5pPr>
            <a:lvl6pPr lvl="5" rtl="0">
              <a:lnSpc>
                <a:spcPct val="115000"/>
              </a:lnSpc>
              <a:spcBef>
                <a:spcPts val="0"/>
              </a:spcBef>
              <a:spcAft>
                <a:spcPts val="0"/>
              </a:spcAft>
              <a:buNone/>
              <a:defRPr sz="2000"/>
            </a:lvl6pPr>
            <a:lvl7pPr lvl="6" rtl="0">
              <a:lnSpc>
                <a:spcPct val="115000"/>
              </a:lnSpc>
              <a:spcBef>
                <a:spcPts val="0"/>
              </a:spcBef>
              <a:spcAft>
                <a:spcPts val="0"/>
              </a:spcAft>
              <a:buNone/>
              <a:defRPr sz="2000"/>
            </a:lvl7pPr>
            <a:lvl8pPr lvl="7" rtl="0">
              <a:lnSpc>
                <a:spcPct val="115000"/>
              </a:lnSpc>
              <a:spcBef>
                <a:spcPts val="0"/>
              </a:spcBef>
              <a:spcAft>
                <a:spcPts val="0"/>
              </a:spcAft>
              <a:buNone/>
              <a:defRPr sz="2000"/>
            </a:lvl8pPr>
            <a:lvl9pPr lvl="8" rtl="0">
              <a:lnSpc>
                <a:spcPct val="115000"/>
              </a:lnSpc>
              <a:spcBef>
                <a:spcPts val="0"/>
              </a:spcBef>
              <a:spcAft>
                <a:spcPts val="0"/>
              </a:spcAft>
              <a:buNone/>
              <a:defRPr sz="2000"/>
            </a:lvl9pPr>
          </a:lstStyle>
          <a:p/>
        </p:txBody>
      </p:sp>
      <p:sp>
        <p:nvSpPr>
          <p:cNvPr id="4481" name="Google Shape;4481;p364"/>
          <p:cNvSpPr txBox="1"/>
          <p:nvPr>
            <p:ph idx="3" type="subTitle"/>
          </p:nvPr>
        </p:nvSpPr>
        <p:spPr>
          <a:xfrm>
            <a:off x="3349200" y="3777544"/>
            <a:ext cx="3073200" cy="319500"/>
          </a:xfrm>
          <a:prstGeom prst="rect">
            <a:avLst/>
          </a:prstGeom>
        </p:spPr>
        <p:txBody>
          <a:bodyPr anchorCtr="0" anchor="t" bIns="0" lIns="0" spcFirstLastPara="1" rIns="0" wrap="square" tIns="0">
            <a:noAutofit/>
          </a:bodyPr>
          <a:lstStyle>
            <a:lvl1pPr lvl="0" rtl="0">
              <a:lnSpc>
                <a:spcPct val="114000"/>
              </a:lnSpc>
              <a:spcBef>
                <a:spcPts val="0"/>
              </a:spcBef>
              <a:spcAft>
                <a:spcPts val="0"/>
              </a:spcAft>
              <a:buNone/>
              <a:defRPr sz="1100"/>
            </a:lvl1pPr>
            <a:lvl2pPr lvl="1" rtl="0">
              <a:lnSpc>
                <a:spcPct val="114000"/>
              </a:lnSpc>
              <a:spcBef>
                <a:spcPts val="0"/>
              </a:spcBef>
              <a:spcAft>
                <a:spcPts val="0"/>
              </a:spcAft>
              <a:buNone/>
              <a:defRPr sz="1100"/>
            </a:lvl2pPr>
            <a:lvl3pPr lvl="2" rtl="0">
              <a:lnSpc>
                <a:spcPct val="114000"/>
              </a:lnSpc>
              <a:spcBef>
                <a:spcPts val="0"/>
              </a:spcBef>
              <a:spcAft>
                <a:spcPts val="0"/>
              </a:spcAft>
              <a:buNone/>
              <a:defRPr sz="1100"/>
            </a:lvl3pPr>
            <a:lvl4pPr lvl="3" rtl="0">
              <a:lnSpc>
                <a:spcPct val="114000"/>
              </a:lnSpc>
              <a:spcBef>
                <a:spcPts val="0"/>
              </a:spcBef>
              <a:spcAft>
                <a:spcPts val="0"/>
              </a:spcAft>
              <a:buNone/>
              <a:defRPr sz="1100"/>
            </a:lvl4pPr>
            <a:lvl5pPr lvl="4" rtl="0">
              <a:lnSpc>
                <a:spcPct val="114000"/>
              </a:lnSpc>
              <a:spcBef>
                <a:spcPts val="0"/>
              </a:spcBef>
              <a:spcAft>
                <a:spcPts val="0"/>
              </a:spcAft>
              <a:buNone/>
              <a:defRPr sz="1100"/>
            </a:lvl5pPr>
            <a:lvl6pPr lvl="5" rtl="0">
              <a:lnSpc>
                <a:spcPct val="114000"/>
              </a:lnSpc>
              <a:spcBef>
                <a:spcPts val="0"/>
              </a:spcBef>
              <a:spcAft>
                <a:spcPts val="0"/>
              </a:spcAft>
              <a:buNone/>
              <a:defRPr sz="1100"/>
            </a:lvl6pPr>
            <a:lvl7pPr lvl="6" rtl="0">
              <a:lnSpc>
                <a:spcPct val="114000"/>
              </a:lnSpc>
              <a:spcBef>
                <a:spcPts val="0"/>
              </a:spcBef>
              <a:spcAft>
                <a:spcPts val="0"/>
              </a:spcAft>
              <a:buNone/>
              <a:defRPr sz="1100"/>
            </a:lvl7pPr>
            <a:lvl8pPr lvl="7" rtl="0">
              <a:lnSpc>
                <a:spcPct val="114000"/>
              </a:lnSpc>
              <a:spcBef>
                <a:spcPts val="0"/>
              </a:spcBef>
              <a:spcAft>
                <a:spcPts val="0"/>
              </a:spcAft>
              <a:buNone/>
              <a:defRPr sz="1100"/>
            </a:lvl8pPr>
            <a:lvl9pPr lvl="8" rtl="0">
              <a:lnSpc>
                <a:spcPct val="114000"/>
              </a:lnSpc>
              <a:spcBef>
                <a:spcPts val="0"/>
              </a:spcBef>
              <a:spcAft>
                <a:spcPts val="0"/>
              </a:spcAft>
              <a:buNone/>
              <a:defRPr sz="1100"/>
            </a:lvl9pPr>
          </a:lstStyle>
          <a:p/>
        </p:txBody>
      </p:sp>
      <p:pic>
        <p:nvPicPr>
          <p:cNvPr id="4482" name="Google Shape;4482;p364"/>
          <p:cNvPicPr preferRelativeResize="0"/>
          <p:nvPr/>
        </p:nvPicPr>
        <p:blipFill>
          <a:blip r:embed="rId3">
            <a:alphaModFix/>
          </a:blip>
          <a:stretch>
            <a:fillRect/>
          </a:stretch>
        </p:blipFill>
        <p:spPr>
          <a:xfrm>
            <a:off x="2564587" y="973839"/>
            <a:ext cx="548775" cy="548762"/>
          </a:xfrm>
          <a:prstGeom prst="rect">
            <a:avLst/>
          </a:prstGeom>
          <a:noFill/>
          <a:ln>
            <a:noFill/>
          </a:ln>
        </p:spPr>
      </p:pic>
    </p:spTree>
  </p:cSld>
  <p:clrMapOvr>
    <a:masterClrMapping/>
  </p:clrMapOvr>
</p:sldLayout>
</file>

<file path=ppt/slideLayouts/slideLayout3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wo by two">
  <p:cSld name="CUSTOM_4_6">
    <p:spTree>
      <p:nvGrpSpPr>
        <p:cNvPr id="4483" name="Shape 4483"/>
        <p:cNvGrpSpPr/>
        <p:nvPr/>
      </p:nvGrpSpPr>
      <p:grpSpPr>
        <a:xfrm>
          <a:off x="0" y="0"/>
          <a:ext cx="0" cy="0"/>
          <a:chOff x="0" y="0"/>
          <a:chExt cx="0" cy="0"/>
        </a:xfrm>
      </p:grpSpPr>
      <p:sp>
        <p:nvSpPr>
          <p:cNvPr id="4484" name="Google Shape;4484;p365"/>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p:txBody>
      </p:sp>
      <p:sp>
        <p:nvSpPr>
          <p:cNvPr id="4485" name="Google Shape;4485;p365"/>
          <p:cNvSpPr txBox="1"/>
          <p:nvPr>
            <p:ph type="title"/>
          </p:nvPr>
        </p:nvSpPr>
        <p:spPr>
          <a:xfrm>
            <a:off x="663788" y="65381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cxnSp>
        <p:nvCxnSpPr>
          <p:cNvPr id="4486" name="Google Shape;4486;p365"/>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4487" name="Google Shape;4487;p365"/>
          <p:cNvCxnSpPr/>
          <p:nvPr/>
        </p:nvCxnSpPr>
        <p:spPr>
          <a:xfrm rot="10800000">
            <a:off x="335825" y="4801200"/>
            <a:ext cx="0" cy="342300"/>
          </a:xfrm>
          <a:prstGeom prst="straightConnector1">
            <a:avLst/>
          </a:prstGeom>
          <a:noFill/>
          <a:ln cap="flat" cmpd="sng" w="9525">
            <a:solidFill>
              <a:schemeClr val="accent1"/>
            </a:solidFill>
            <a:prstDash val="solid"/>
            <a:round/>
            <a:headEnd len="med" w="med" type="none"/>
            <a:tailEnd len="med" w="med" type="none"/>
          </a:ln>
        </p:spPr>
      </p:cxnSp>
      <p:sp>
        <p:nvSpPr>
          <p:cNvPr id="4488" name="Google Shape;4488;p365"/>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4489" name="Google Shape;4489;p365"/>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4490" name="Google Shape;4490;p365"/>
          <p:cNvSpPr txBox="1"/>
          <p:nvPr>
            <p:ph idx="2" type="subTitle"/>
          </p:nvPr>
        </p:nvSpPr>
        <p:spPr>
          <a:xfrm>
            <a:off x="663844" y="1068713"/>
            <a:ext cx="7816500" cy="5292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
        <p:nvSpPr>
          <p:cNvPr id="4491" name="Google Shape;4491;p365"/>
          <p:cNvSpPr txBox="1"/>
          <p:nvPr>
            <p:ph idx="3" type="subTitle"/>
          </p:nvPr>
        </p:nvSpPr>
        <p:spPr>
          <a:xfrm>
            <a:off x="663788" y="4627163"/>
            <a:ext cx="6001800" cy="4200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
        <p:nvSpPr>
          <p:cNvPr id="4492" name="Google Shape;4492;p365"/>
          <p:cNvSpPr txBox="1"/>
          <p:nvPr>
            <p:ph idx="4" type="subTitle"/>
          </p:nvPr>
        </p:nvSpPr>
        <p:spPr>
          <a:xfrm>
            <a:off x="5141316" y="2091075"/>
            <a:ext cx="2634000" cy="795600"/>
          </a:xfrm>
          <a:prstGeom prst="rect">
            <a:avLst/>
          </a:prstGeom>
        </p:spPr>
        <p:txBody>
          <a:bodyPr anchorCtr="0" anchor="t" bIns="0" lIns="0" spcFirstLastPara="1" rIns="0" wrap="square" tIns="0">
            <a:noAutofit/>
          </a:bodyPr>
          <a:lstStyle>
            <a:lvl1pPr lvl="0" rtl="0">
              <a:spcBef>
                <a:spcPts val="0"/>
              </a:spcBef>
              <a:spcAft>
                <a:spcPts val="0"/>
              </a:spcAft>
              <a:buNone/>
              <a:defRPr sz="1100"/>
            </a:lvl1pPr>
            <a:lvl2pPr lvl="1" rtl="0">
              <a:spcBef>
                <a:spcPts val="400"/>
              </a:spcBef>
              <a:spcAft>
                <a:spcPts val="0"/>
              </a:spcAft>
              <a:buNone/>
              <a:defRPr sz="1100"/>
            </a:lvl2pPr>
            <a:lvl3pPr lvl="2" rtl="0">
              <a:spcBef>
                <a:spcPts val="400"/>
              </a:spcBef>
              <a:spcAft>
                <a:spcPts val="0"/>
              </a:spcAft>
              <a:buNone/>
              <a:defRPr sz="1100"/>
            </a:lvl3pPr>
            <a:lvl4pPr lvl="3" rtl="0">
              <a:spcBef>
                <a:spcPts val="400"/>
              </a:spcBef>
              <a:spcAft>
                <a:spcPts val="0"/>
              </a:spcAft>
              <a:buNone/>
              <a:defRPr sz="1100"/>
            </a:lvl4pPr>
            <a:lvl5pPr lvl="4" rtl="0">
              <a:spcBef>
                <a:spcPts val="400"/>
              </a:spcBef>
              <a:spcAft>
                <a:spcPts val="0"/>
              </a:spcAft>
              <a:buNone/>
              <a:defRPr sz="1100"/>
            </a:lvl5pPr>
            <a:lvl6pPr lvl="5" rtl="0">
              <a:spcBef>
                <a:spcPts val="400"/>
              </a:spcBef>
              <a:spcAft>
                <a:spcPts val="0"/>
              </a:spcAft>
              <a:buNone/>
              <a:defRPr sz="1100"/>
            </a:lvl6pPr>
            <a:lvl7pPr lvl="6" rtl="0">
              <a:spcBef>
                <a:spcPts val="400"/>
              </a:spcBef>
              <a:spcAft>
                <a:spcPts val="0"/>
              </a:spcAft>
              <a:buNone/>
              <a:defRPr sz="1100"/>
            </a:lvl7pPr>
            <a:lvl8pPr lvl="7" rtl="0">
              <a:spcBef>
                <a:spcPts val="400"/>
              </a:spcBef>
              <a:spcAft>
                <a:spcPts val="0"/>
              </a:spcAft>
              <a:buNone/>
              <a:defRPr sz="1100"/>
            </a:lvl8pPr>
            <a:lvl9pPr lvl="8" rtl="0">
              <a:spcBef>
                <a:spcPts val="400"/>
              </a:spcBef>
              <a:spcAft>
                <a:spcPts val="400"/>
              </a:spcAft>
              <a:buNone/>
              <a:defRPr sz="1100"/>
            </a:lvl9pPr>
          </a:lstStyle>
          <a:p/>
        </p:txBody>
      </p:sp>
      <p:sp>
        <p:nvSpPr>
          <p:cNvPr id="4493" name="Google Shape;4493;p365"/>
          <p:cNvSpPr txBox="1"/>
          <p:nvPr>
            <p:ph idx="5" type="subTitle"/>
          </p:nvPr>
        </p:nvSpPr>
        <p:spPr>
          <a:xfrm>
            <a:off x="5141311" y="1764713"/>
            <a:ext cx="2634000" cy="2844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1pPr>
            <a:lvl2pPr lvl="1"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2pPr>
            <a:lvl3pPr lvl="2"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3pPr>
            <a:lvl4pPr lvl="3"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4pPr>
            <a:lvl5pPr lvl="4"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5pPr>
            <a:lvl6pPr lvl="5"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6pPr>
            <a:lvl7pPr lvl="6"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7pPr>
            <a:lvl8pPr lvl="7"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8pPr>
            <a:lvl9pPr lvl="8"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9pPr>
          </a:lstStyle>
          <a:p/>
        </p:txBody>
      </p:sp>
      <p:sp>
        <p:nvSpPr>
          <p:cNvPr id="4494" name="Google Shape;4494;p365"/>
          <p:cNvSpPr txBox="1"/>
          <p:nvPr>
            <p:ph idx="6" type="subTitle"/>
          </p:nvPr>
        </p:nvSpPr>
        <p:spPr>
          <a:xfrm>
            <a:off x="5141316" y="3325781"/>
            <a:ext cx="2634000" cy="795600"/>
          </a:xfrm>
          <a:prstGeom prst="rect">
            <a:avLst/>
          </a:prstGeom>
        </p:spPr>
        <p:txBody>
          <a:bodyPr anchorCtr="0" anchor="t" bIns="0" lIns="0" spcFirstLastPara="1" rIns="0" wrap="square" tIns="0">
            <a:noAutofit/>
          </a:bodyPr>
          <a:lstStyle>
            <a:lvl1pPr lvl="0" rtl="0">
              <a:spcBef>
                <a:spcPts val="0"/>
              </a:spcBef>
              <a:spcAft>
                <a:spcPts val="0"/>
              </a:spcAft>
              <a:buNone/>
              <a:defRPr sz="1100"/>
            </a:lvl1pPr>
            <a:lvl2pPr lvl="1" rtl="0">
              <a:spcBef>
                <a:spcPts val="400"/>
              </a:spcBef>
              <a:spcAft>
                <a:spcPts val="0"/>
              </a:spcAft>
              <a:buNone/>
              <a:defRPr sz="1100"/>
            </a:lvl2pPr>
            <a:lvl3pPr lvl="2" rtl="0">
              <a:spcBef>
                <a:spcPts val="400"/>
              </a:spcBef>
              <a:spcAft>
                <a:spcPts val="0"/>
              </a:spcAft>
              <a:buNone/>
              <a:defRPr sz="1100"/>
            </a:lvl3pPr>
            <a:lvl4pPr lvl="3" rtl="0">
              <a:spcBef>
                <a:spcPts val="400"/>
              </a:spcBef>
              <a:spcAft>
                <a:spcPts val="0"/>
              </a:spcAft>
              <a:buNone/>
              <a:defRPr sz="1100"/>
            </a:lvl4pPr>
            <a:lvl5pPr lvl="4" rtl="0">
              <a:spcBef>
                <a:spcPts val="400"/>
              </a:spcBef>
              <a:spcAft>
                <a:spcPts val="0"/>
              </a:spcAft>
              <a:buNone/>
              <a:defRPr sz="1100"/>
            </a:lvl5pPr>
            <a:lvl6pPr lvl="5" rtl="0">
              <a:spcBef>
                <a:spcPts val="400"/>
              </a:spcBef>
              <a:spcAft>
                <a:spcPts val="0"/>
              </a:spcAft>
              <a:buNone/>
              <a:defRPr sz="1100"/>
            </a:lvl6pPr>
            <a:lvl7pPr lvl="6" rtl="0">
              <a:spcBef>
                <a:spcPts val="400"/>
              </a:spcBef>
              <a:spcAft>
                <a:spcPts val="0"/>
              </a:spcAft>
              <a:buNone/>
              <a:defRPr sz="1100"/>
            </a:lvl7pPr>
            <a:lvl8pPr lvl="7" rtl="0">
              <a:spcBef>
                <a:spcPts val="400"/>
              </a:spcBef>
              <a:spcAft>
                <a:spcPts val="0"/>
              </a:spcAft>
              <a:buNone/>
              <a:defRPr sz="1100"/>
            </a:lvl8pPr>
            <a:lvl9pPr lvl="8" rtl="0">
              <a:spcBef>
                <a:spcPts val="400"/>
              </a:spcBef>
              <a:spcAft>
                <a:spcPts val="400"/>
              </a:spcAft>
              <a:buNone/>
              <a:defRPr sz="1100"/>
            </a:lvl9pPr>
          </a:lstStyle>
          <a:p/>
        </p:txBody>
      </p:sp>
      <p:sp>
        <p:nvSpPr>
          <p:cNvPr id="4495" name="Google Shape;4495;p365"/>
          <p:cNvSpPr txBox="1"/>
          <p:nvPr>
            <p:ph idx="7" type="subTitle"/>
          </p:nvPr>
        </p:nvSpPr>
        <p:spPr>
          <a:xfrm>
            <a:off x="5141311" y="2999419"/>
            <a:ext cx="2634000" cy="2844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1pPr>
            <a:lvl2pPr lvl="1"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2pPr>
            <a:lvl3pPr lvl="2"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3pPr>
            <a:lvl4pPr lvl="3"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4pPr>
            <a:lvl5pPr lvl="4"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5pPr>
            <a:lvl6pPr lvl="5"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6pPr>
            <a:lvl7pPr lvl="6"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7pPr>
            <a:lvl8pPr lvl="7"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8pPr>
            <a:lvl9pPr lvl="8"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9pPr>
          </a:lstStyle>
          <a:p/>
        </p:txBody>
      </p:sp>
      <p:sp>
        <p:nvSpPr>
          <p:cNvPr id="4496" name="Google Shape;4496;p365"/>
          <p:cNvSpPr txBox="1"/>
          <p:nvPr>
            <p:ph idx="8" type="subTitle"/>
          </p:nvPr>
        </p:nvSpPr>
        <p:spPr>
          <a:xfrm>
            <a:off x="1563469" y="2091075"/>
            <a:ext cx="2634000" cy="795600"/>
          </a:xfrm>
          <a:prstGeom prst="rect">
            <a:avLst/>
          </a:prstGeom>
        </p:spPr>
        <p:txBody>
          <a:bodyPr anchorCtr="0" anchor="t" bIns="0" lIns="0" spcFirstLastPara="1" rIns="0" wrap="square" tIns="0">
            <a:noAutofit/>
          </a:bodyPr>
          <a:lstStyle>
            <a:lvl1pPr lvl="0" rtl="0">
              <a:spcBef>
                <a:spcPts val="0"/>
              </a:spcBef>
              <a:spcAft>
                <a:spcPts val="0"/>
              </a:spcAft>
              <a:buNone/>
              <a:defRPr sz="1100"/>
            </a:lvl1pPr>
            <a:lvl2pPr lvl="1" rtl="0">
              <a:spcBef>
                <a:spcPts val="400"/>
              </a:spcBef>
              <a:spcAft>
                <a:spcPts val="0"/>
              </a:spcAft>
              <a:buNone/>
              <a:defRPr sz="1100"/>
            </a:lvl2pPr>
            <a:lvl3pPr lvl="2" rtl="0">
              <a:spcBef>
                <a:spcPts val="400"/>
              </a:spcBef>
              <a:spcAft>
                <a:spcPts val="0"/>
              </a:spcAft>
              <a:buNone/>
              <a:defRPr sz="1100"/>
            </a:lvl3pPr>
            <a:lvl4pPr lvl="3" rtl="0">
              <a:spcBef>
                <a:spcPts val="400"/>
              </a:spcBef>
              <a:spcAft>
                <a:spcPts val="0"/>
              </a:spcAft>
              <a:buNone/>
              <a:defRPr sz="1100"/>
            </a:lvl4pPr>
            <a:lvl5pPr lvl="4" rtl="0">
              <a:spcBef>
                <a:spcPts val="400"/>
              </a:spcBef>
              <a:spcAft>
                <a:spcPts val="0"/>
              </a:spcAft>
              <a:buNone/>
              <a:defRPr sz="1100"/>
            </a:lvl5pPr>
            <a:lvl6pPr lvl="5" rtl="0">
              <a:spcBef>
                <a:spcPts val="400"/>
              </a:spcBef>
              <a:spcAft>
                <a:spcPts val="0"/>
              </a:spcAft>
              <a:buNone/>
              <a:defRPr sz="1100"/>
            </a:lvl6pPr>
            <a:lvl7pPr lvl="6" rtl="0">
              <a:spcBef>
                <a:spcPts val="400"/>
              </a:spcBef>
              <a:spcAft>
                <a:spcPts val="0"/>
              </a:spcAft>
              <a:buNone/>
              <a:defRPr sz="1100"/>
            </a:lvl7pPr>
            <a:lvl8pPr lvl="7" rtl="0">
              <a:spcBef>
                <a:spcPts val="400"/>
              </a:spcBef>
              <a:spcAft>
                <a:spcPts val="0"/>
              </a:spcAft>
              <a:buNone/>
              <a:defRPr sz="1100"/>
            </a:lvl8pPr>
            <a:lvl9pPr lvl="8" rtl="0">
              <a:spcBef>
                <a:spcPts val="400"/>
              </a:spcBef>
              <a:spcAft>
                <a:spcPts val="400"/>
              </a:spcAft>
              <a:buNone/>
              <a:defRPr sz="1100"/>
            </a:lvl9pPr>
          </a:lstStyle>
          <a:p/>
        </p:txBody>
      </p:sp>
      <p:sp>
        <p:nvSpPr>
          <p:cNvPr id="4497" name="Google Shape;4497;p365"/>
          <p:cNvSpPr txBox="1"/>
          <p:nvPr>
            <p:ph idx="9" type="subTitle"/>
          </p:nvPr>
        </p:nvSpPr>
        <p:spPr>
          <a:xfrm>
            <a:off x="1563450" y="1764713"/>
            <a:ext cx="2634000" cy="2844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1pPr>
            <a:lvl2pPr lvl="1"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2pPr>
            <a:lvl3pPr lvl="2"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3pPr>
            <a:lvl4pPr lvl="3"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4pPr>
            <a:lvl5pPr lvl="4"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5pPr>
            <a:lvl6pPr lvl="5"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6pPr>
            <a:lvl7pPr lvl="6"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7pPr>
            <a:lvl8pPr lvl="7"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8pPr>
            <a:lvl9pPr lvl="8"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9pPr>
          </a:lstStyle>
          <a:p/>
        </p:txBody>
      </p:sp>
      <p:sp>
        <p:nvSpPr>
          <p:cNvPr id="4498" name="Google Shape;4498;p365"/>
          <p:cNvSpPr txBox="1"/>
          <p:nvPr>
            <p:ph idx="13" type="subTitle"/>
          </p:nvPr>
        </p:nvSpPr>
        <p:spPr>
          <a:xfrm>
            <a:off x="1563469" y="3325781"/>
            <a:ext cx="2634000" cy="795600"/>
          </a:xfrm>
          <a:prstGeom prst="rect">
            <a:avLst/>
          </a:prstGeom>
        </p:spPr>
        <p:txBody>
          <a:bodyPr anchorCtr="0" anchor="t" bIns="0" lIns="0" spcFirstLastPara="1" rIns="0" wrap="square" tIns="0">
            <a:noAutofit/>
          </a:bodyPr>
          <a:lstStyle>
            <a:lvl1pPr lvl="0" rtl="0">
              <a:spcBef>
                <a:spcPts val="0"/>
              </a:spcBef>
              <a:spcAft>
                <a:spcPts val="0"/>
              </a:spcAft>
              <a:buNone/>
              <a:defRPr sz="1100"/>
            </a:lvl1pPr>
            <a:lvl2pPr lvl="1" rtl="0">
              <a:spcBef>
                <a:spcPts val="400"/>
              </a:spcBef>
              <a:spcAft>
                <a:spcPts val="0"/>
              </a:spcAft>
              <a:buNone/>
              <a:defRPr sz="1100"/>
            </a:lvl2pPr>
            <a:lvl3pPr lvl="2" rtl="0">
              <a:spcBef>
                <a:spcPts val="400"/>
              </a:spcBef>
              <a:spcAft>
                <a:spcPts val="0"/>
              </a:spcAft>
              <a:buNone/>
              <a:defRPr sz="1100"/>
            </a:lvl3pPr>
            <a:lvl4pPr lvl="3" rtl="0">
              <a:spcBef>
                <a:spcPts val="400"/>
              </a:spcBef>
              <a:spcAft>
                <a:spcPts val="0"/>
              </a:spcAft>
              <a:buNone/>
              <a:defRPr sz="1100"/>
            </a:lvl4pPr>
            <a:lvl5pPr lvl="4" rtl="0">
              <a:spcBef>
                <a:spcPts val="400"/>
              </a:spcBef>
              <a:spcAft>
                <a:spcPts val="0"/>
              </a:spcAft>
              <a:buNone/>
              <a:defRPr sz="1100"/>
            </a:lvl5pPr>
            <a:lvl6pPr lvl="5" rtl="0">
              <a:spcBef>
                <a:spcPts val="400"/>
              </a:spcBef>
              <a:spcAft>
                <a:spcPts val="0"/>
              </a:spcAft>
              <a:buNone/>
              <a:defRPr sz="1100"/>
            </a:lvl6pPr>
            <a:lvl7pPr lvl="6" rtl="0">
              <a:spcBef>
                <a:spcPts val="400"/>
              </a:spcBef>
              <a:spcAft>
                <a:spcPts val="0"/>
              </a:spcAft>
              <a:buNone/>
              <a:defRPr sz="1100"/>
            </a:lvl7pPr>
            <a:lvl8pPr lvl="7" rtl="0">
              <a:spcBef>
                <a:spcPts val="400"/>
              </a:spcBef>
              <a:spcAft>
                <a:spcPts val="0"/>
              </a:spcAft>
              <a:buNone/>
              <a:defRPr sz="1100"/>
            </a:lvl8pPr>
            <a:lvl9pPr lvl="8" rtl="0">
              <a:spcBef>
                <a:spcPts val="400"/>
              </a:spcBef>
              <a:spcAft>
                <a:spcPts val="400"/>
              </a:spcAft>
              <a:buNone/>
              <a:defRPr sz="1100"/>
            </a:lvl9pPr>
          </a:lstStyle>
          <a:p/>
        </p:txBody>
      </p:sp>
      <p:sp>
        <p:nvSpPr>
          <p:cNvPr id="4499" name="Google Shape;4499;p365"/>
          <p:cNvSpPr txBox="1"/>
          <p:nvPr>
            <p:ph idx="14" type="subTitle"/>
          </p:nvPr>
        </p:nvSpPr>
        <p:spPr>
          <a:xfrm>
            <a:off x="1563450" y="2999419"/>
            <a:ext cx="2634000" cy="2844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1pPr>
            <a:lvl2pPr lvl="1"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2pPr>
            <a:lvl3pPr lvl="2"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3pPr>
            <a:lvl4pPr lvl="3"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4pPr>
            <a:lvl5pPr lvl="4"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5pPr>
            <a:lvl6pPr lvl="5"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6pPr>
            <a:lvl7pPr lvl="6"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7pPr>
            <a:lvl8pPr lvl="7"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8pPr>
            <a:lvl9pPr lvl="8"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9pPr>
          </a:lstStyle>
          <a:p/>
        </p:txBody>
      </p:sp>
    </p:spTree>
  </p:cSld>
  <p:clrMapOvr>
    <a:masterClrMapping/>
  </p:clrMapOvr>
</p:sldLayout>
</file>

<file path=ppt/slideLayouts/slideLayout3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four column">
  <p:cSld name="CUSTOM_4_5">
    <p:spTree>
      <p:nvGrpSpPr>
        <p:cNvPr id="4500" name="Shape 4500"/>
        <p:cNvGrpSpPr/>
        <p:nvPr/>
      </p:nvGrpSpPr>
      <p:grpSpPr>
        <a:xfrm>
          <a:off x="0" y="0"/>
          <a:ext cx="0" cy="0"/>
          <a:chOff x="0" y="0"/>
          <a:chExt cx="0" cy="0"/>
        </a:xfrm>
      </p:grpSpPr>
      <p:sp>
        <p:nvSpPr>
          <p:cNvPr id="4501" name="Google Shape;4501;p366"/>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p:txBody>
      </p:sp>
      <p:sp>
        <p:nvSpPr>
          <p:cNvPr id="4502" name="Google Shape;4502;p366"/>
          <p:cNvSpPr txBox="1"/>
          <p:nvPr>
            <p:ph type="title"/>
          </p:nvPr>
        </p:nvSpPr>
        <p:spPr>
          <a:xfrm>
            <a:off x="663788" y="65381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cxnSp>
        <p:nvCxnSpPr>
          <p:cNvPr id="4503" name="Google Shape;4503;p366"/>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4504" name="Google Shape;4504;p366"/>
          <p:cNvCxnSpPr/>
          <p:nvPr/>
        </p:nvCxnSpPr>
        <p:spPr>
          <a:xfrm rot="10800000">
            <a:off x="335825" y="4801200"/>
            <a:ext cx="0" cy="342300"/>
          </a:xfrm>
          <a:prstGeom prst="straightConnector1">
            <a:avLst/>
          </a:prstGeom>
          <a:noFill/>
          <a:ln cap="flat" cmpd="sng" w="9525">
            <a:solidFill>
              <a:schemeClr val="accent1"/>
            </a:solidFill>
            <a:prstDash val="solid"/>
            <a:round/>
            <a:headEnd len="med" w="med" type="none"/>
            <a:tailEnd len="med" w="med" type="none"/>
          </a:ln>
        </p:spPr>
      </p:cxnSp>
      <p:sp>
        <p:nvSpPr>
          <p:cNvPr id="4505" name="Google Shape;4505;p366"/>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4506" name="Google Shape;4506;p366"/>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4507" name="Google Shape;4507;p366"/>
          <p:cNvSpPr txBox="1"/>
          <p:nvPr>
            <p:ph idx="2" type="subTitle"/>
          </p:nvPr>
        </p:nvSpPr>
        <p:spPr>
          <a:xfrm>
            <a:off x="663844" y="1068713"/>
            <a:ext cx="7816500" cy="5292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
        <p:nvSpPr>
          <p:cNvPr id="4508" name="Google Shape;4508;p366"/>
          <p:cNvSpPr txBox="1"/>
          <p:nvPr>
            <p:ph idx="3" type="subTitle"/>
          </p:nvPr>
        </p:nvSpPr>
        <p:spPr>
          <a:xfrm>
            <a:off x="663788" y="4627163"/>
            <a:ext cx="6001800" cy="4200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cxnSp>
        <p:nvCxnSpPr>
          <p:cNvPr id="4509" name="Google Shape;4509;p366"/>
          <p:cNvCxnSpPr/>
          <p:nvPr/>
        </p:nvCxnSpPr>
        <p:spPr>
          <a:xfrm>
            <a:off x="2562438" y="2758500"/>
            <a:ext cx="0" cy="1145700"/>
          </a:xfrm>
          <a:prstGeom prst="straightConnector1">
            <a:avLst/>
          </a:prstGeom>
          <a:noFill/>
          <a:ln cap="flat" cmpd="sng" w="9525">
            <a:solidFill>
              <a:schemeClr val="dk2"/>
            </a:solidFill>
            <a:prstDash val="dot"/>
            <a:round/>
            <a:headEnd len="med" w="med" type="none"/>
            <a:tailEnd len="med" w="med" type="none"/>
          </a:ln>
        </p:spPr>
      </p:cxnSp>
      <p:cxnSp>
        <p:nvCxnSpPr>
          <p:cNvPr id="4510" name="Google Shape;4510;p366"/>
          <p:cNvCxnSpPr/>
          <p:nvPr/>
        </p:nvCxnSpPr>
        <p:spPr>
          <a:xfrm>
            <a:off x="4572075" y="2758500"/>
            <a:ext cx="0" cy="1145700"/>
          </a:xfrm>
          <a:prstGeom prst="straightConnector1">
            <a:avLst/>
          </a:prstGeom>
          <a:noFill/>
          <a:ln cap="flat" cmpd="sng" w="9525">
            <a:solidFill>
              <a:schemeClr val="dk2"/>
            </a:solidFill>
            <a:prstDash val="dot"/>
            <a:round/>
            <a:headEnd len="med" w="med" type="none"/>
            <a:tailEnd len="med" w="med" type="none"/>
          </a:ln>
        </p:spPr>
      </p:cxnSp>
      <p:cxnSp>
        <p:nvCxnSpPr>
          <p:cNvPr id="4511" name="Google Shape;4511;p366"/>
          <p:cNvCxnSpPr/>
          <p:nvPr/>
        </p:nvCxnSpPr>
        <p:spPr>
          <a:xfrm>
            <a:off x="6581713" y="2758500"/>
            <a:ext cx="0" cy="1145700"/>
          </a:xfrm>
          <a:prstGeom prst="straightConnector1">
            <a:avLst/>
          </a:prstGeom>
          <a:noFill/>
          <a:ln cap="flat" cmpd="sng" w="9525">
            <a:solidFill>
              <a:schemeClr val="dk2"/>
            </a:solidFill>
            <a:prstDash val="dot"/>
            <a:round/>
            <a:headEnd len="med" w="med" type="none"/>
            <a:tailEnd len="med" w="med" type="none"/>
          </a:ln>
        </p:spPr>
      </p:cxnSp>
      <p:sp>
        <p:nvSpPr>
          <p:cNvPr id="4512" name="Google Shape;4512;p366"/>
          <p:cNvSpPr txBox="1"/>
          <p:nvPr>
            <p:ph idx="4" type="subTitle"/>
          </p:nvPr>
        </p:nvSpPr>
        <p:spPr>
          <a:xfrm>
            <a:off x="663806" y="3044625"/>
            <a:ext cx="1787700" cy="795600"/>
          </a:xfrm>
          <a:prstGeom prst="rect">
            <a:avLst/>
          </a:prstGeom>
        </p:spPr>
        <p:txBody>
          <a:bodyPr anchorCtr="0" anchor="t" bIns="0" lIns="0" spcFirstLastPara="1" rIns="0" wrap="square" tIns="0">
            <a:noAutofit/>
          </a:bodyPr>
          <a:lstStyle>
            <a:lvl1pPr lvl="0" rtl="0" algn="ctr">
              <a:spcBef>
                <a:spcPts val="0"/>
              </a:spcBef>
              <a:spcAft>
                <a:spcPts val="0"/>
              </a:spcAft>
              <a:buNone/>
              <a:defRPr sz="1100"/>
            </a:lvl1pPr>
            <a:lvl2pPr lvl="1" rtl="0" algn="ctr">
              <a:spcBef>
                <a:spcPts val="400"/>
              </a:spcBef>
              <a:spcAft>
                <a:spcPts val="0"/>
              </a:spcAft>
              <a:buNone/>
              <a:defRPr sz="1100"/>
            </a:lvl2pPr>
            <a:lvl3pPr lvl="2" rtl="0" algn="ctr">
              <a:spcBef>
                <a:spcPts val="400"/>
              </a:spcBef>
              <a:spcAft>
                <a:spcPts val="0"/>
              </a:spcAft>
              <a:buNone/>
              <a:defRPr sz="1100"/>
            </a:lvl3pPr>
            <a:lvl4pPr lvl="3" rtl="0" algn="ctr">
              <a:spcBef>
                <a:spcPts val="400"/>
              </a:spcBef>
              <a:spcAft>
                <a:spcPts val="0"/>
              </a:spcAft>
              <a:buNone/>
              <a:defRPr sz="1100"/>
            </a:lvl4pPr>
            <a:lvl5pPr lvl="4" rtl="0" algn="ctr">
              <a:spcBef>
                <a:spcPts val="400"/>
              </a:spcBef>
              <a:spcAft>
                <a:spcPts val="0"/>
              </a:spcAft>
              <a:buNone/>
              <a:defRPr sz="1100"/>
            </a:lvl5pPr>
            <a:lvl6pPr lvl="5" rtl="0" algn="ctr">
              <a:spcBef>
                <a:spcPts val="400"/>
              </a:spcBef>
              <a:spcAft>
                <a:spcPts val="0"/>
              </a:spcAft>
              <a:buNone/>
              <a:defRPr sz="1100"/>
            </a:lvl6pPr>
            <a:lvl7pPr lvl="6" rtl="0" algn="ctr">
              <a:spcBef>
                <a:spcPts val="400"/>
              </a:spcBef>
              <a:spcAft>
                <a:spcPts val="0"/>
              </a:spcAft>
              <a:buNone/>
              <a:defRPr sz="1100"/>
            </a:lvl7pPr>
            <a:lvl8pPr lvl="7" rtl="0" algn="ctr">
              <a:spcBef>
                <a:spcPts val="400"/>
              </a:spcBef>
              <a:spcAft>
                <a:spcPts val="0"/>
              </a:spcAft>
              <a:buNone/>
              <a:defRPr sz="1100"/>
            </a:lvl8pPr>
            <a:lvl9pPr lvl="8" rtl="0" algn="ctr">
              <a:spcBef>
                <a:spcPts val="400"/>
              </a:spcBef>
              <a:spcAft>
                <a:spcPts val="400"/>
              </a:spcAft>
              <a:buNone/>
              <a:defRPr sz="1100"/>
            </a:lvl9pPr>
          </a:lstStyle>
          <a:p/>
        </p:txBody>
      </p:sp>
      <p:sp>
        <p:nvSpPr>
          <p:cNvPr id="4513" name="Google Shape;4513;p366"/>
          <p:cNvSpPr txBox="1"/>
          <p:nvPr>
            <p:ph idx="5" type="subTitle"/>
          </p:nvPr>
        </p:nvSpPr>
        <p:spPr>
          <a:xfrm>
            <a:off x="663788" y="2718263"/>
            <a:ext cx="1787700" cy="2844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1pPr>
            <a:lvl2pPr lvl="1"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2pPr>
            <a:lvl3pPr lvl="2"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3pPr>
            <a:lvl4pPr lvl="3"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4pPr>
            <a:lvl5pPr lvl="4"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5pPr>
            <a:lvl6pPr lvl="5"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6pPr>
            <a:lvl7pPr lvl="6"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7pPr>
            <a:lvl8pPr lvl="7"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8pPr>
            <a:lvl9pPr lvl="8"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9pPr>
          </a:lstStyle>
          <a:p/>
        </p:txBody>
      </p:sp>
      <p:sp>
        <p:nvSpPr>
          <p:cNvPr id="4514" name="Google Shape;4514;p366"/>
          <p:cNvSpPr txBox="1"/>
          <p:nvPr>
            <p:ph idx="6" type="subTitle"/>
          </p:nvPr>
        </p:nvSpPr>
        <p:spPr>
          <a:xfrm>
            <a:off x="6692719" y="3044625"/>
            <a:ext cx="1787700" cy="795600"/>
          </a:xfrm>
          <a:prstGeom prst="rect">
            <a:avLst/>
          </a:prstGeom>
        </p:spPr>
        <p:txBody>
          <a:bodyPr anchorCtr="0" anchor="t" bIns="0" lIns="0" spcFirstLastPara="1" rIns="0" wrap="square" tIns="0">
            <a:noAutofit/>
          </a:bodyPr>
          <a:lstStyle>
            <a:lvl1pPr lvl="0" rtl="0" algn="ctr">
              <a:spcBef>
                <a:spcPts val="0"/>
              </a:spcBef>
              <a:spcAft>
                <a:spcPts val="0"/>
              </a:spcAft>
              <a:buNone/>
              <a:defRPr sz="1100"/>
            </a:lvl1pPr>
            <a:lvl2pPr lvl="1" rtl="0" algn="ctr">
              <a:spcBef>
                <a:spcPts val="400"/>
              </a:spcBef>
              <a:spcAft>
                <a:spcPts val="0"/>
              </a:spcAft>
              <a:buNone/>
              <a:defRPr sz="1100"/>
            </a:lvl2pPr>
            <a:lvl3pPr lvl="2" rtl="0" algn="ctr">
              <a:spcBef>
                <a:spcPts val="400"/>
              </a:spcBef>
              <a:spcAft>
                <a:spcPts val="0"/>
              </a:spcAft>
              <a:buNone/>
              <a:defRPr sz="1100"/>
            </a:lvl3pPr>
            <a:lvl4pPr lvl="3" rtl="0" algn="ctr">
              <a:spcBef>
                <a:spcPts val="400"/>
              </a:spcBef>
              <a:spcAft>
                <a:spcPts val="0"/>
              </a:spcAft>
              <a:buNone/>
              <a:defRPr sz="1100"/>
            </a:lvl4pPr>
            <a:lvl5pPr lvl="4" rtl="0" algn="ctr">
              <a:spcBef>
                <a:spcPts val="400"/>
              </a:spcBef>
              <a:spcAft>
                <a:spcPts val="0"/>
              </a:spcAft>
              <a:buNone/>
              <a:defRPr sz="1100"/>
            </a:lvl5pPr>
            <a:lvl6pPr lvl="5" rtl="0" algn="ctr">
              <a:spcBef>
                <a:spcPts val="400"/>
              </a:spcBef>
              <a:spcAft>
                <a:spcPts val="0"/>
              </a:spcAft>
              <a:buNone/>
              <a:defRPr sz="1100"/>
            </a:lvl6pPr>
            <a:lvl7pPr lvl="6" rtl="0" algn="ctr">
              <a:spcBef>
                <a:spcPts val="400"/>
              </a:spcBef>
              <a:spcAft>
                <a:spcPts val="0"/>
              </a:spcAft>
              <a:buNone/>
              <a:defRPr sz="1100"/>
            </a:lvl7pPr>
            <a:lvl8pPr lvl="7" rtl="0" algn="ctr">
              <a:spcBef>
                <a:spcPts val="400"/>
              </a:spcBef>
              <a:spcAft>
                <a:spcPts val="0"/>
              </a:spcAft>
              <a:buNone/>
              <a:defRPr sz="1100"/>
            </a:lvl8pPr>
            <a:lvl9pPr lvl="8" rtl="0" algn="ctr">
              <a:spcBef>
                <a:spcPts val="400"/>
              </a:spcBef>
              <a:spcAft>
                <a:spcPts val="400"/>
              </a:spcAft>
              <a:buNone/>
              <a:defRPr sz="1100"/>
            </a:lvl9pPr>
          </a:lstStyle>
          <a:p/>
        </p:txBody>
      </p:sp>
      <p:sp>
        <p:nvSpPr>
          <p:cNvPr id="4515" name="Google Shape;4515;p366"/>
          <p:cNvSpPr txBox="1"/>
          <p:nvPr>
            <p:ph idx="7" type="subTitle"/>
          </p:nvPr>
        </p:nvSpPr>
        <p:spPr>
          <a:xfrm>
            <a:off x="6692700" y="2718263"/>
            <a:ext cx="1787700" cy="2844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1pPr>
            <a:lvl2pPr lvl="1"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2pPr>
            <a:lvl3pPr lvl="2"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3pPr>
            <a:lvl4pPr lvl="3"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4pPr>
            <a:lvl5pPr lvl="4"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5pPr>
            <a:lvl6pPr lvl="5"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6pPr>
            <a:lvl7pPr lvl="6"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7pPr>
            <a:lvl8pPr lvl="7"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8pPr>
            <a:lvl9pPr lvl="8"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9pPr>
          </a:lstStyle>
          <a:p/>
        </p:txBody>
      </p:sp>
      <p:sp>
        <p:nvSpPr>
          <p:cNvPr id="4516" name="Google Shape;4516;p366"/>
          <p:cNvSpPr txBox="1"/>
          <p:nvPr>
            <p:ph idx="8" type="subTitle"/>
          </p:nvPr>
        </p:nvSpPr>
        <p:spPr>
          <a:xfrm>
            <a:off x="4683081" y="3044625"/>
            <a:ext cx="1787700" cy="795600"/>
          </a:xfrm>
          <a:prstGeom prst="rect">
            <a:avLst/>
          </a:prstGeom>
        </p:spPr>
        <p:txBody>
          <a:bodyPr anchorCtr="0" anchor="t" bIns="0" lIns="0" spcFirstLastPara="1" rIns="0" wrap="square" tIns="0">
            <a:noAutofit/>
          </a:bodyPr>
          <a:lstStyle>
            <a:lvl1pPr lvl="0" rtl="0" algn="ctr">
              <a:spcBef>
                <a:spcPts val="0"/>
              </a:spcBef>
              <a:spcAft>
                <a:spcPts val="0"/>
              </a:spcAft>
              <a:buNone/>
              <a:defRPr sz="1100"/>
            </a:lvl1pPr>
            <a:lvl2pPr lvl="1" rtl="0" algn="ctr">
              <a:spcBef>
                <a:spcPts val="400"/>
              </a:spcBef>
              <a:spcAft>
                <a:spcPts val="0"/>
              </a:spcAft>
              <a:buNone/>
              <a:defRPr sz="1100"/>
            </a:lvl2pPr>
            <a:lvl3pPr lvl="2" rtl="0" algn="ctr">
              <a:spcBef>
                <a:spcPts val="400"/>
              </a:spcBef>
              <a:spcAft>
                <a:spcPts val="0"/>
              </a:spcAft>
              <a:buNone/>
              <a:defRPr sz="1100"/>
            </a:lvl3pPr>
            <a:lvl4pPr lvl="3" rtl="0" algn="ctr">
              <a:spcBef>
                <a:spcPts val="400"/>
              </a:spcBef>
              <a:spcAft>
                <a:spcPts val="0"/>
              </a:spcAft>
              <a:buNone/>
              <a:defRPr sz="1100"/>
            </a:lvl4pPr>
            <a:lvl5pPr lvl="4" rtl="0" algn="ctr">
              <a:spcBef>
                <a:spcPts val="400"/>
              </a:spcBef>
              <a:spcAft>
                <a:spcPts val="0"/>
              </a:spcAft>
              <a:buNone/>
              <a:defRPr sz="1100"/>
            </a:lvl5pPr>
            <a:lvl6pPr lvl="5" rtl="0" algn="ctr">
              <a:spcBef>
                <a:spcPts val="400"/>
              </a:spcBef>
              <a:spcAft>
                <a:spcPts val="0"/>
              </a:spcAft>
              <a:buNone/>
              <a:defRPr sz="1100"/>
            </a:lvl6pPr>
            <a:lvl7pPr lvl="6" rtl="0" algn="ctr">
              <a:spcBef>
                <a:spcPts val="400"/>
              </a:spcBef>
              <a:spcAft>
                <a:spcPts val="0"/>
              </a:spcAft>
              <a:buNone/>
              <a:defRPr sz="1100"/>
            </a:lvl7pPr>
            <a:lvl8pPr lvl="7" rtl="0" algn="ctr">
              <a:spcBef>
                <a:spcPts val="400"/>
              </a:spcBef>
              <a:spcAft>
                <a:spcPts val="0"/>
              </a:spcAft>
              <a:buNone/>
              <a:defRPr sz="1100"/>
            </a:lvl8pPr>
            <a:lvl9pPr lvl="8" rtl="0" algn="ctr">
              <a:spcBef>
                <a:spcPts val="400"/>
              </a:spcBef>
              <a:spcAft>
                <a:spcPts val="400"/>
              </a:spcAft>
              <a:buNone/>
              <a:defRPr sz="1100"/>
            </a:lvl9pPr>
          </a:lstStyle>
          <a:p/>
        </p:txBody>
      </p:sp>
      <p:sp>
        <p:nvSpPr>
          <p:cNvPr id="4517" name="Google Shape;4517;p366"/>
          <p:cNvSpPr txBox="1"/>
          <p:nvPr>
            <p:ph idx="9" type="subTitle"/>
          </p:nvPr>
        </p:nvSpPr>
        <p:spPr>
          <a:xfrm>
            <a:off x="4683063" y="2718263"/>
            <a:ext cx="1787700" cy="2844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1pPr>
            <a:lvl2pPr lvl="1"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2pPr>
            <a:lvl3pPr lvl="2"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3pPr>
            <a:lvl4pPr lvl="3"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4pPr>
            <a:lvl5pPr lvl="4"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5pPr>
            <a:lvl6pPr lvl="5"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6pPr>
            <a:lvl7pPr lvl="6"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7pPr>
            <a:lvl8pPr lvl="7"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8pPr>
            <a:lvl9pPr lvl="8"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9pPr>
          </a:lstStyle>
          <a:p/>
        </p:txBody>
      </p:sp>
      <p:sp>
        <p:nvSpPr>
          <p:cNvPr id="4518" name="Google Shape;4518;p366"/>
          <p:cNvSpPr txBox="1"/>
          <p:nvPr>
            <p:ph idx="13" type="subTitle"/>
          </p:nvPr>
        </p:nvSpPr>
        <p:spPr>
          <a:xfrm>
            <a:off x="2673444" y="3044625"/>
            <a:ext cx="1787700" cy="795600"/>
          </a:xfrm>
          <a:prstGeom prst="rect">
            <a:avLst/>
          </a:prstGeom>
        </p:spPr>
        <p:txBody>
          <a:bodyPr anchorCtr="0" anchor="t" bIns="0" lIns="0" spcFirstLastPara="1" rIns="0" wrap="square" tIns="0">
            <a:noAutofit/>
          </a:bodyPr>
          <a:lstStyle>
            <a:lvl1pPr lvl="0" rtl="0" algn="ctr">
              <a:spcBef>
                <a:spcPts val="0"/>
              </a:spcBef>
              <a:spcAft>
                <a:spcPts val="0"/>
              </a:spcAft>
              <a:buNone/>
              <a:defRPr sz="1100"/>
            </a:lvl1pPr>
            <a:lvl2pPr lvl="1" rtl="0" algn="ctr">
              <a:spcBef>
                <a:spcPts val="400"/>
              </a:spcBef>
              <a:spcAft>
                <a:spcPts val="0"/>
              </a:spcAft>
              <a:buNone/>
              <a:defRPr sz="1100"/>
            </a:lvl2pPr>
            <a:lvl3pPr lvl="2" rtl="0" algn="ctr">
              <a:spcBef>
                <a:spcPts val="400"/>
              </a:spcBef>
              <a:spcAft>
                <a:spcPts val="0"/>
              </a:spcAft>
              <a:buNone/>
              <a:defRPr sz="1100"/>
            </a:lvl3pPr>
            <a:lvl4pPr lvl="3" rtl="0" algn="ctr">
              <a:spcBef>
                <a:spcPts val="400"/>
              </a:spcBef>
              <a:spcAft>
                <a:spcPts val="0"/>
              </a:spcAft>
              <a:buNone/>
              <a:defRPr sz="1100"/>
            </a:lvl4pPr>
            <a:lvl5pPr lvl="4" rtl="0" algn="ctr">
              <a:spcBef>
                <a:spcPts val="400"/>
              </a:spcBef>
              <a:spcAft>
                <a:spcPts val="0"/>
              </a:spcAft>
              <a:buNone/>
              <a:defRPr sz="1100"/>
            </a:lvl5pPr>
            <a:lvl6pPr lvl="5" rtl="0" algn="ctr">
              <a:spcBef>
                <a:spcPts val="400"/>
              </a:spcBef>
              <a:spcAft>
                <a:spcPts val="0"/>
              </a:spcAft>
              <a:buNone/>
              <a:defRPr sz="1100"/>
            </a:lvl6pPr>
            <a:lvl7pPr lvl="6" rtl="0" algn="ctr">
              <a:spcBef>
                <a:spcPts val="400"/>
              </a:spcBef>
              <a:spcAft>
                <a:spcPts val="0"/>
              </a:spcAft>
              <a:buNone/>
              <a:defRPr sz="1100"/>
            </a:lvl7pPr>
            <a:lvl8pPr lvl="7" rtl="0" algn="ctr">
              <a:spcBef>
                <a:spcPts val="400"/>
              </a:spcBef>
              <a:spcAft>
                <a:spcPts val="0"/>
              </a:spcAft>
              <a:buNone/>
              <a:defRPr sz="1100"/>
            </a:lvl8pPr>
            <a:lvl9pPr lvl="8" rtl="0" algn="ctr">
              <a:spcBef>
                <a:spcPts val="400"/>
              </a:spcBef>
              <a:spcAft>
                <a:spcPts val="400"/>
              </a:spcAft>
              <a:buNone/>
              <a:defRPr sz="1100"/>
            </a:lvl9pPr>
          </a:lstStyle>
          <a:p/>
        </p:txBody>
      </p:sp>
      <p:sp>
        <p:nvSpPr>
          <p:cNvPr id="4519" name="Google Shape;4519;p366"/>
          <p:cNvSpPr txBox="1"/>
          <p:nvPr>
            <p:ph idx="14" type="subTitle"/>
          </p:nvPr>
        </p:nvSpPr>
        <p:spPr>
          <a:xfrm>
            <a:off x="2673425" y="2718263"/>
            <a:ext cx="1787700" cy="2844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1pPr>
            <a:lvl2pPr lvl="1"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2pPr>
            <a:lvl3pPr lvl="2"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3pPr>
            <a:lvl4pPr lvl="3"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4pPr>
            <a:lvl5pPr lvl="4"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5pPr>
            <a:lvl6pPr lvl="5"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6pPr>
            <a:lvl7pPr lvl="6"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7pPr>
            <a:lvl8pPr lvl="7"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8pPr>
            <a:lvl9pPr lvl="8"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2 divider C">
  <p:cSld name="CUSTOM_2_1_1">
    <p:bg>
      <p:bgPr>
        <a:blipFill>
          <a:blip r:embed="rId2">
            <a:alphaModFix/>
          </a:blip>
          <a:stretch>
            <a:fillRect/>
          </a:stretch>
        </a:blipFill>
      </p:bgPr>
    </p:bg>
    <p:spTree>
      <p:nvGrpSpPr>
        <p:cNvPr id="243" name="Shape 243"/>
        <p:cNvGrpSpPr/>
        <p:nvPr/>
      </p:nvGrpSpPr>
      <p:grpSpPr>
        <a:xfrm>
          <a:off x="0" y="0"/>
          <a:ext cx="0" cy="0"/>
          <a:chOff x="0" y="0"/>
          <a:chExt cx="0" cy="0"/>
        </a:xfrm>
      </p:grpSpPr>
      <p:sp>
        <p:nvSpPr>
          <p:cNvPr id="244" name="Google Shape;244;p37"/>
          <p:cNvSpPr txBox="1"/>
          <p:nvPr>
            <p:ph type="title"/>
          </p:nvPr>
        </p:nvSpPr>
        <p:spPr>
          <a:xfrm>
            <a:off x="335831" y="813421"/>
            <a:ext cx="5118900" cy="1578900"/>
          </a:xfrm>
          <a:prstGeom prst="rect">
            <a:avLst/>
          </a:prstGeom>
          <a:noFill/>
          <a:ln>
            <a:noFill/>
          </a:ln>
        </p:spPr>
        <p:txBody>
          <a:bodyPr anchorCtr="0" anchor="t" bIns="68575" lIns="329175" spcFirstLastPara="1" rIns="68575" wrap="square" tIns="68575">
            <a:noAutofit/>
          </a:bodyPr>
          <a:lstStyle>
            <a:lvl1pPr lvl="0" rtl="0" algn="l">
              <a:lnSpc>
                <a:spcPct val="100000"/>
              </a:lnSpc>
              <a:spcBef>
                <a:spcPts val="0"/>
              </a:spcBef>
              <a:spcAft>
                <a:spcPts val="0"/>
              </a:spcAft>
              <a:buSzPts val="2600"/>
              <a:buNone/>
              <a:defRPr sz="4500">
                <a:solidFill>
                  <a:schemeClr val="accent1"/>
                </a:solidFill>
                <a:latin typeface="Red Hat Display Medium"/>
                <a:ea typeface="Red Hat Display Medium"/>
                <a:cs typeface="Red Hat Display Medium"/>
                <a:sym typeface="Red Hat Display Medium"/>
              </a:defRPr>
            </a:lvl1pPr>
            <a:lvl2pPr lvl="1" rtl="0" algn="l">
              <a:lnSpc>
                <a:spcPct val="100000"/>
              </a:lnSpc>
              <a:spcBef>
                <a:spcPts val="0"/>
              </a:spcBef>
              <a:spcAft>
                <a:spcPts val="0"/>
              </a:spcAft>
              <a:buSzPts val="2600"/>
              <a:buNone/>
              <a:defRPr sz="4500">
                <a:solidFill>
                  <a:schemeClr val="accent1"/>
                </a:solidFill>
                <a:latin typeface="Red Hat Display Medium"/>
                <a:ea typeface="Red Hat Display Medium"/>
                <a:cs typeface="Red Hat Display Medium"/>
                <a:sym typeface="Red Hat Display Medium"/>
              </a:defRPr>
            </a:lvl2pPr>
            <a:lvl3pPr lvl="2" rtl="0" algn="l">
              <a:lnSpc>
                <a:spcPct val="100000"/>
              </a:lnSpc>
              <a:spcBef>
                <a:spcPts val="0"/>
              </a:spcBef>
              <a:spcAft>
                <a:spcPts val="0"/>
              </a:spcAft>
              <a:buSzPts val="2600"/>
              <a:buNone/>
              <a:defRPr sz="4500">
                <a:solidFill>
                  <a:schemeClr val="accent1"/>
                </a:solidFill>
                <a:latin typeface="Red Hat Display Medium"/>
                <a:ea typeface="Red Hat Display Medium"/>
                <a:cs typeface="Red Hat Display Medium"/>
                <a:sym typeface="Red Hat Display Medium"/>
              </a:defRPr>
            </a:lvl3pPr>
            <a:lvl4pPr lvl="3" rtl="0" algn="l">
              <a:lnSpc>
                <a:spcPct val="100000"/>
              </a:lnSpc>
              <a:spcBef>
                <a:spcPts val="0"/>
              </a:spcBef>
              <a:spcAft>
                <a:spcPts val="0"/>
              </a:spcAft>
              <a:buSzPts val="2600"/>
              <a:buNone/>
              <a:defRPr sz="4500">
                <a:solidFill>
                  <a:schemeClr val="accent1"/>
                </a:solidFill>
                <a:latin typeface="Red Hat Display Medium"/>
                <a:ea typeface="Red Hat Display Medium"/>
                <a:cs typeface="Red Hat Display Medium"/>
                <a:sym typeface="Red Hat Display Medium"/>
              </a:defRPr>
            </a:lvl4pPr>
            <a:lvl5pPr lvl="4" rtl="0" algn="l">
              <a:lnSpc>
                <a:spcPct val="100000"/>
              </a:lnSpc>
              <a:spcBef>
                <a:spcPts val="0"/>
              </a:spcBef>
              <a:spcAft>
                <a:spcPts val="0"/>
              </a:spcAft>
              <a:buSzPts val="2600"/>
              <a:buNone/>
              <a:defRPr sz="4500">
                <a:solidFill>
                  <a:schemeClr val="accent1"/>
                </a:solidFill>
                <a:latin typeface="Red Hat Display Medium"/>
                <a:ea typeface="Red Hat Display Medium"/>
                <a:cs typeface="Red Hat Display Medium"/>
                <a:sym typeface="Red Hat Display Medium"/>
              </a:defRPr>
            </a:lvl5pPr>
            <a:lvl6pPr lvl="5" rtl="0" algn="l">
              <a:lnSpc>
                <a:spcPct val="100000"/>
              </a:lnSpc>
              <a:spcBef>
                <a:spcPts val="0"/>
              </a:spcBef>
              <a:spcAft>
                <a:spcPts val="0"/>
              </a:spcAft>
              <a:buSzPts val="2600"/>
              <a:buNone/>
              <a:defRPr sz="4500">
                <a:solidFill>
                  <a:schemeClr val="accent1"/>
                </a:solidFill>
                <a:latin typeface="Red Hat Display Medium"/>
                <a:ea typeface="Red Hat Display Medium"/>
                <a:cs typeface="Red Hat Display Medium"/>
                <a:sym typeface="Red Hat Display Medium"/>
              </a:defRPr>
            </a:lvl6pPr>
            <a:lvl7pPr lvl="6" rtl="0" algn="l">
              <a:lnSpc>
                <a:spcPct val="100000"/>
              </a:lnSpc>
              <a:spcBef>
                <a:spcPts val="0"/>
              </a:spcBef>
              <a:spcAft>
                <a:spcPts val="0"/>
              </a:spcAft>
              <a:buSzPts val="2600"/>
              <a:buNone/>
              <a:defRPr sz="4500">
                <a:solidFill>
                  <a:schemeClr val="accent1"/>
                </a:solidFill>
                <a:latin typeface="Red Hat Display Medium"/>
                <a:ea typeface="Red Hat Display Medium"/>
                <a:cs typeface="Red Hat Display Medium"/>
                <a:sym typeface="Red Hat Display Medium"/>
              </a:defRPr>
            </a:lvl7pPr>
            <a:lvl8pPr lvl="7" rtl="0" algn="l">
              <a:lnSpc>
                <a:spcPct val="100000"/>
              </a:lnSpc>
              <a:spcBef>
                <a:spcPts val="0"/>
              </a:spcBef>
              <a:spcAft>
                <a:spcPts val="0"/>
              </a:spcAft>
              <a:buSzPts val="2600"/>
              <a:buNone/>
              <a:defRPr sz="4500">
                <a:solidFill>
                  <a:schemeClr val="accent1"/>
                </a:solidFill>
                <a:latin typeface="Red Hat Display Medium"/>
                <a:ea typeface="Red Hat Display Medium"/>
                <a:cs typeface="Red Hat Display Medium"/>
                <a:sym typeface="Red Hat Display Medium"/>
              </a:defRPr>
            </a:lvl8pPr>
            <a:lvl9pPr lvl="8" rtl="0" algn="l">
              <a:lnSpc>
                <a:spcPct val="100000"/>
              </a:lnSpc>
              <a:spcBef>
                <a:spcPts val="0"/>
              </a:spcBef>
              <a:spcAft>
                <a:spcPts val="0"/>
              </a:spcAft>
              <a:buSzPts val="2600"/>
              <a:buNone/>
              <a:defRPr sz="4500">
                <a:solidFill>
                  <a:schemeClr val="accent1"/>
                </a:solidFill>
                <a:latin typeface="Red Hat Display Medium"/>
                <a:ea typeface="Red Hat Display Medium"/>
                <a:cs typeface="Red Hat Display Medium"/>
                <a:sym typeface="Red Hat Display Medium"/>
              </a:defRPr>
            </a:lvl9pPr>
          </a:lstStyle>
          <a:p/>
        </p:txBody>
      </p:sp>
      <p:cxnSp>
        <p:nvCxnSpPr>
          <p:cNvPr id="245" name="Google Shape;245;p37"/>
          <p:cNvCxnSpPr/>
          <p:nvPr/>
        </p:nvCxnSpPr>
        <p:spPr>
          <a:xfrm rot="10800000">
            <a:off x="335825" y="4801200"/>
            <a:ext cx="0" cy="342300"/>
          </a:xfrm>
          <a:prstGeom prst="straightConnector1">
            <a:avLst/>
          </a:prstGeom>
          <a:noFill/>
          <a:ln cap="flat" cmpd="sng" w="9525">
            <a:solidFill>
              <a:srgbClr val="EE0000"/>
            </a:solidFill>
            <a:prstDash val="solid"/>
            <a:round/>
            <a:headEnd len="sm" w="sm" type="none"/>
            <a:tailEnd len="sm" w="sm" type="none"/>
          </a:ln>
        </p:spPr>
      </p:cxnSp>
      <p:cxnSp>
        <p:nvCxnSpPr>
          <p:cNvPr id="246" name="Google Shape;246;p37"/>
          <p:cNvCxnSpPr/>
          <p:nvPr/>
        </p:nvCxnSpPr>
        <p:spPr>
          <a:xfrm rot="10800000">
            <a:off x="335831" y="150"/>
            <a:ext cx="0" cy="664800"/>
          </a:xfrm>
          <a:prstGeom prst="straightConnector1">
            <a:avLst/>
          </a:prstGeom>
          <a:noFill/>
          <a:ln cap="flat" cmpd="sng" w="9525">
            <a:solidFill>
              <a:srgbClr val="EE0000"/>
            </a:solidFill>
            <a:prstDash val="solid"/>
            <a:round/>
            <a:headEnd len="sm" w="sm" type="none"/>
            <a:tailEnd len="sm" w="sm" type="none"/>
          </a:ln>
        </p:spPr>
      </p:cxnSp>
      <p:sp>
        <p:nvSpPr>
          <p:cNvPr id="247" name="Google Shape;247;p37"/>
          <p:cNvSpPr txBox="1"/>
          <p:nvPr>
            <p:ph idx="1" type="subTitle"/>
          </p:nvPr>
        </p:nvSpPr>
        <p:spPr>
          <a:xfrm>
            <a:off x="335831" y="41581"/>
            <a:ext cx="3861600" cy="612300"/>
          </a:xfrm>
          <a:prstGeom prst="rect">
            <a:avLst/>
          </a:prstGeom>
          <a:noFill/>
          <a:ln>
            <a:noFill/>
          </a:ln>
        </p:spPr>
        <p:txBody>
          <a:bodyPr anchorCtr="0" anchor="ctr" bIns="68575" lIns="329175" spcFirstLastPara="1" rIns="68575" wrap="square" tIns="68575">
            <a:noAutofit/>
          </a:bodyPr>
          <a:lstStyle>
            <a:lvl1pPr lvl="0" rtl="0" algn="l">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1pPr>
            <a:lvl2pPr lvl="1" rtl="0" algn="l">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2pPr>
            <a:lvl3pPr lvl="2" rtl="0" algn="l">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3pPr>
            <a:lvl4pPr lvl="3" rtl="0" algn="l">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4pPr>
            <a:lvl5pPr lvl="4" rtl="0" algn="l">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5pPr>
            <a:lvl6pPr lvl="5" rtl="0" algn="l">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6pPr>
            <a:lvl7pPr lvl="6" rtl="0" algn="l">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7pPr>
            <a:lvl8pPr lvl="7" rtl="0" algn="l">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8pPr>
            <a:lvl9pPr lvl="8" rtl="0" algn="l">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9pPr>
          </a:lstStyle>
          <a:p/>
        </p:txBody>
      </p:sp>
      <p:sp>
        <p:nvSpPr>
          <p:cNvPr id="248" name="Google Shape;248;p37"/>
          <p:cNvSpPr txBox="1"/>
          <p:nvPr>
            <p:ph idx="2" type="subTitle"/>
          </p:nvPr>
        </p:nvSpPr>
        <p:spPr>
          <a:xfrm>
            <a:off x="6938588" y="1307789"/>
            <a:ext cx="1593300" cy="2481900"/>
          </a:xfrm>
          <a:prstGeom prst="rect">
            <a:avLst/>
          </a:prstGeom>
          <a:noFill/>
          <a:ln>
            <a:noFill/>
          </a:ln>
        </p:spPr>
        <p:txBody>
          <a:bodyPr anchorCtr="0" anchor="t" bIns="0" lIns="0" spcFirstLastPara="1" rIns="0" wrap="square" tIns="0">
            <a:noAutofit/>
          </a:bodyPr>
          <a:lstStyle>
            <a:lvl1pPr lvl="0" rtl="0" algn="l">
              <a:lnSpc>
                <a:spcPct val="174000"/>
              </a:lnSpc>
              <a:spcBef>
                <a:spcPts val="0"/>
              </a:spcBef>
              <a:spcAft>
                <a:spcPts val="0"/>
              </a:spcAft>
              <a:buSzPts val="1200"/>
              <a:buNone/>
              <a:defRPr sz="1100">
                <a:solidFill>
                  <a:srgbClr val="EBEBEB"/>
                </a:solidFill>
              </a:defRPr>
            </a:lvl1pPr>
            <a:lvl2pPr lvl="1" rtl="0" algn="l">
              <a:lnSpc>
                <a:spcPct val="174000"/>
              </a:lnSpc>
              <a:spcBef>
                <a:spcPts val="0"/>
              </a:spcBef>
              <a:spcAft>
                <a:spcPts val="0"/>
              </a:spcAft>
              <a:buSzPts val="1100"/>
              <a:buNone/>
              <a:defRPr sz="1100">
                <a:solidFill>
                  <a:srgbClr val="EBEBEB"/>
                </a:solidFill>
              </a:defRPr>
            </a:lvl2pPr>
            <a:lvl3pPr lvl="2" rtl="0" algn="l">
              <a:lnSpc>
                <a:spcPct val="174000"/>
              </a:lnSpc>
              <a:spcBef>
                <a:spcPts val="0"/>
              </a:spcBef>
              <a:spcAft>
                <a:spcPts val="0"/>
              </a:spcAft>
              <a:buSzPts val="1100"/>
              <a:buNone/>
              <a:defRPr sz="1100">
                <a:solidFill>
                  <a:srgbClr val="EBEBEB"/>
                </a:solidFill>
              </a:defRPr>
            </a:lvl3pPr>
            <a:lvl4pPr lvl="3" rtl="0" algn="l">
              <a:lnSpc>
                <a:spcPct val="174000"/>
              </a:lnSpc>
              <a:spcBef>
                <a:spcPts val="0"/>
              </a:spcBef>
              <a:spcAft>
                <a:spcPts val="0"/>
              </a:spcAft>
              <a:buSzPts val="1100"/>
              <a:buNone/>
              <a:defRPr sz="1100">
                <a:solidFill>
                  <a:srgbClr val="EBEBEB"/>
                </a:solidFill>
              </a:defRPr>
            </a:lvl4pPr>
            <a:lvl5pPr lvl="4" rtl="0" algn="l">
              <a:lnSpc>
                <a:spcPct val="174000"/>
              </a:lnSpc>
              <a:spcBef>
                <a:spcPts val="0"/>
              </a:spcBef>
              <a:spcAft>
                <a:spcPts val="0"/>
              </a:spcAft>
              <a:buSzPts val="1100"/>
              <a:buNone/>
              <a:defRPr sz="1100">
                <a:solidFill>
                  <a:srgbClr val="EBEBEB"/>
                </a:solidFill>
              </a:defRPr>
            </a:lvl5pPr>
            <a:lvl6pPr lvl="5" rtl="0" algn="l">
              <a:lnSpc>
                <a:spcPct val="174000"/>
              </a:lnSpc>
              <a:spcBef>
                <a:spcPts val="0"/>
              </a:spcBef>
              <a:spcAft>
                <a:spcPts val="0"/>
              </a:spcAft>
              <a:buSzPts val="1100"/>
              <a:buNone/>
              <a:defRPr sz="1100">
                <a:solidFill>
                  <a:srgbClr val="EBEBEB"/>
                </a:solidFill>
              </a:defRPr>
            </a:lvl6pPr>
            <a:lvl7pPr lvl="6" rtl="0" algn="l">
              <a:lnSpc>
                <a:spcPct val="174000"/>
              </a:lnSpc>
              <a:spcBef>
                <a:spcPts val="0"/>
              </a:spcBef>
              <a:spcAft>
                <a:spcPts val="0"/>
              </a:spcAft>
              <a:buSzPts val="1100"/>
              <a:buNone/>
              <a:defRPr sz="1100">
                <a:solidFill>
                  <a:srgbClr val="EBEBEB"/>
                </a:solidFill>
              </a:defRPr>
            </a:lvl7pPr>
            <a:lvl8pPr lvl="7" rtl="0" algn="l">
              <a:lnSpc>
                <a:spcPct val="174000"/>
              </a:lnSpc>
              <a:spcBef>
                <a:spcPts val="0"/>
              </a:spcBef>
              <a:spcAft>
                <a:spcPts val="0"/>
              </a:spcAft>
              <a:buSzPts val="1100"/>
              <a:buNone/>
              <a:defRPr sz="1100">
                <a:solidFill>
                  <a:srgbClr val="EBEBEB"/>
                </a:solidFill>
              </a:defRPr>
            </a:lvl8pPr>
            <a:lvl9pPr lvl="8" rtl="0" algn="l">
              <a:lnSpc>
                <a:spcPct val="174000"/>
              </a:lnSpc>
              <a:spcBef>
                <a:spcPts val="0"/>
              </a:spcBef>
              <a:spcAft>
                <a:spcPts val="0"/>
              </a:spcAft>
              <a:buSzPts val="1100"/>
              <a:buNone/>
              <a:defRPr sz="1100">
                <a:solidFill>
                  <a:srgbClr val="EBEBEB"/>
                </a:solidFill>
              </a:defRPr>
            </a:lvl9pPr>
          </a:lstStyle>
          <a:p/>
        </p:txBody>
      </p:sp>
      <p:pic>
        <p:nvPicPr>
          <p:cNvPr id="249" name="Google Shape;249;p37"/>
          <p:cNvPicPr preferRelativeResize="0"/>
          <p:nvPr/>
        </p:nvPicPr>
        <p:blipFill rotWithShape="1">
          <a:blip r:embed="rId3">
            <a:alphaModFix/>
          </a:blip>
          <a:srcRect b="317" l="0" r="0" t="327"/>
          <a:stretch/>
        </p:blipFill>
        <p:spPr>
          <a:xfrm>
            <a:off x="8033459" y="4734938"/>
            <a:ext cx="731888" cy="171091"/>
          </a:xfrm>
          <a:prstGeom prst="rect">
            <a:avLst/>
          </a:prstGeom>
          <a:noFill/>
          <a:ln>
            <a:noFill/>
          </a:ln>
        </p:spPr>
      </p:pic>
      <p:sp>
        <p:nvSpPr>
          <p:cNvPr id="250" name="Google Shape;250;p37"/>
          <p:cNvSpPr txBox="1"/>
          <p:nvPr>
            <p:ph idx="3" type="subTitle"/>
          </p:nvPr>
        </p:nvSpPr>
        <p:spPr>
          <a:xfrm>
            <a:off x="6938588" y="1307789"/>
            <a:ext cx="1593300" cy="2481900"/>
          </a:xfrm>
          <a:prstGeom prst="rect">
            <a:avLst/>
          </a:prstGeom>
          <a:noFill/>
          <a:ln>
            <a:noFill/>
          </a:ln>
        </p:spPr>
        <p:txBody>
          <a:bodyPr anchorCtr="0" anchor="t" bIns="0" lIns="0" spcFirstLastPara="1" rIns="0" wrap="square" tIns="0">
            <a:noAutofit/>
          </a:bodyPr>
          <a:lstStyle>
            <a:lvl1pPr lvl="0" rtl="0" algn="l">
              <a:lnSpc>
                <a:spcPct val="174000"/>
              </a:lnSpc>
              <a:spcBef>
                <a:spcPts val="0"/>
              </a:spcBef>
              <a:spcAft>
                <a:spcPts val="0"/>
              </a:spcAft>
              <a:buSzPts val="1200"/>
              <a:buNone/>
              <a:defRPr sz="1100">
                <a:solidFill>
                  <a:schemeClr val="dk1"/>
                </a:solidFill>
              </a:defRPr>
            </a:lvl1pPr>
            <a:lvl2pPr lvl="1" rtl="0" algn="l">
              <a:lnSpc>
                <a:spcPct val="174000"/>
              </a:lnSpc>
              <a:spcBef>
                <a:spcPts val="0"/>
              </a:spcBef>
              <a:spcAft>
                <a:spcPts val="0"/>
              </a:spcAft>
              <a:buSzPts val="1100"/>
              <a:buNone/>
              <a:defRPr sz="1100">
                <a:solidFill>
                  <a:schemeClr val="dk1"/>
                </a:solidFill>
              </a:defRPr>
            </a:lvl2pPr>
            <a:lvl3pPr lvl="2" rtl="0" algn="l">
              <a:lnSpc>
                <a:spcPct val="174000"/>
              </a:lnSpc>
              <a:spcBef>
                <a:spcPts val="0"/>
              </a:spcBef>
              <a:spcAft>
                <a:spcPts val="0"/>
              </a:spcAft>
              <a:buSzPts val="1100"/>
              <a:buNone/>
              <a:defRPr sz="1100">
                <a:solidFill>
                  <a:schemeClr val="dk1"/>
                </a:solidFill>
              </a:defRPr>
            </a:lvl3pPr>
            <a:lvl4pPr lvl="3" rtl="0" algn="l">
              <a:lnSpc>
                <a:spcPct val="174000"/>
              </a:lnSpc>
              <a:spcBef>
                <a:spcPts val="0"/>
              </a:spcBef>
              <a:spcAft>
                <a:spcPts val="0"/>
              </a:spcAft>
              <a:buSzPts val="1100"/>
              <a:buNone/>
              <a:defRPr sz="1100">
                <a:solidFill>
                  <a:schemeClr val="dk1"/>
                </a:solidFill>
              </a:defRPr>
            </a:lvl4pPr>
            <a:lvl5pPr lvl="4" rtl="0" algn="l">
              <a:lnSpc>
                <a:spcPct val="174000"/>
              </a:lnSpc>
              <a:spcBef>
                <a:spcPts val="0"/>
              </a:spcBef>
              <a:spcAft>
                <a:spcPts val="0"/>
              </a:spcAft>
              <a:buSzPts val="1100"/>
              <a:buNone/>
              <a:defRPr sz="1100">
                <a:solidFill>
                  <a:schemeClr val="dk1"/>
                </a:solidFill>
              </a:defRPr>
            </a:lvl5pPr>
            <a:lvl6pPr lvl="5" rtl="0" algn="l">
              <a:lnSpc>
                <a:spcPct val="174000"/>
              </a:lnSpc>
              <a:spcBef>
                <a:spcPts val="0"/>
              </a:spcBef>
              <a:spcAft>
                <a:spcPts val="0"/>
              </a:spcAft>
              <a:buSzPts val="1100"/>
              <a:buNone/>
              <a:defRPr sz="1100">
                <a:solidFill>
                  <a:schemeClr val="dk1"/>
                </a:solidFill>
              </a:defRPr>
            </a:lvl6pPr>
            <a:lvl7pPr lvl="6" rtl="0" algn="l">
              <a:lnSpc>
                <a:spcPct val="174000"/>
              </a:lnSpc>
              <a:spcBef>
                <a:spcPts val="0"/>
              </a:spcBef>
              <a:spcAft>
                <a:spcPts val="0"/>
              </a:spcAft>
              <a:buSzPts val="1100"/>
              <a:buNone/>
              <a:defRPr sz="1100">
                <a:solidFill>
                  <a:schemeClr val="dk1"/>
                </a:solidFill>
              </a:defRPr>
            </a:lvl7pPr>
            <a:lvl8pPr lvl="7" rtl="0" algn="l">
              <a:lnSpc>
                <a:spcPct val="174000"/>
              </a:lnSpc>
              <a:spcBef>
                <a:spcPts val="0"/>
              </a:spcBef>
              <a:spcAft>
                <a:spcPts val="0"/>
              </a:spcAft>
              <a:buSzPts val="1100"/>
              <a:buNone/>
              <a:defRPr sz="1100">
                <a:solidFill>
                  <a:schemeClr val="dk1"/>
                </a:solidFill>
              </a:defRPr>
            </a:lvl8pPr>
            <a:lvl9pPr lvl="8" rtl="0" algn="l">
              <a:lnSpc>
                <a:spcPct val="174000"/>
              </a:lnSpc>
              <a:spcBef>
                <a:spcPts val="0"/>
              </a:spcBef>
              <a:spcAft>
                <a:spcPts val="0"/>
              </a:spcAft>
              <a:buSzPts val="1100"/>
              <a:buNone/>
              <a:defRPr sz="1100">
                <a:solidFill>
                  <a:schemeClr val="dk1"/>
                </a:solidFill>
              </a:defRPr>
            </a:lvl9pPr>
          </a:lstStyle>
          <a:p/>
        </p:txBody>
      </p:sp>
      <p:sp>
        <p:nvSpPr>
          <p:cNvPr id="251" name="Google Shape;251;p37"/>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indent="0" lvl="0"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Red Hat Text Medium"/>
                <a:ea typeface="Red Hat Text Medium"/>
                <a:cs typeface="Red Hat Text Medium"/>
                <a:sym typeface="Red Hat Text Medium"/>
              </a:defRPr>
            </a:lvl1pPr>
            <a:lvl2pPr indent="0" lvl="1"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Red Hat Text Medium"/>
                <a:ea typeface="Red Hat Text Medium"/>
                <a:cs typeface="Red Hat Text Medium"/>
                <a:sym typeface="Red Hat Text Medium"/>
              </a:defRPr>
            </a:lvl2pPr>
            <a:lvl3pPr indent="0" lvl="2"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Red Hat Text Medium"/>
                <a:ea typeface="Red Hat Text Medium"/>
                <a:cs typeface="Red Hat Text Medium"/>
                <a:sym typeface="Red Hat Text Medium"/>
              </a:defRPr>
            </a:lvl3pPr>
            <a:lvl4pPr indent="0" lvl="3"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Red Hat Text Medium"/>
                <a:ea typeface="Red Hat Text Medium"/>
                <a:cs typeface="Red Hat Text Medium"/>
                <a:sym typeface="Red Hat Text Medium"/>
              </a:defRPr>
            </a:lvl4pPr>
            <a:lvl5pPr indent="0" lvl="4"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Red Hat Text Medium"/>
                <a:ea typeface="Red Hat Text Medium"/>
                <a:cs typeface="Red Hat Text Medium"/>
                <a:sym typeface="Red Hat Text Medium"/>
              </a:defRPr>
            </a:lvl5pPr>
            <a:lvl6pPr indent="0" lvl="5"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Red Hat Text Medium"/>
                <a:ea typeface="Red Hat Text Medium"/>
                <a:cs typeface="Red Hat Text Medium"/>
                <a:sym typeface="Red Hat Text Medium"/>
              </a:defRPr>
            </a:lvl6pPr>
            <a:lvl7pPr indent="0" lvl="6"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Red Hat Text Medium"/>
                <a:ea typeface="Red Hat Text Medium"/>
                <a:cs typeface="Red Hat Text Medium"/>
                <a:sym typeface="Red Hat Text Medium"/>
              </a:defRPr>
            </a:lvl7pPr>
            <a:lvl8pPr indent="0" lvl="7"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Red Hat Text Medium"/>
                <a:ea typeface="Red Hat Text Medium"/>
                <a:cs typeface="Red Hat Text Medium"/>
                <a:sym typeface="Red Hat Text Medium"/>
              </a:defRPr>
            </a:lvl8pPr>
            <a:lvl9pPr indent="0" lvl="8"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left">
  <p:cSld name="CUSTOM_4_4">
    <p:spTree>
      <p:nvGrpSpPr>
        <p:cNvPr id="4520" name="Shape 4520"/>
        <p:cNvGrpSpPr/>
        <p:nvPr/>
      </p:nvGrpSpPr>
      <p:grpSpPr>
        <a:xfrm>
          <a:off x="0" y="0"/>
          <a:ext cx="0" cy="0"/>
          <a:chOff x="0" y="0"/>
          <a:chExt cx="0" cy="0"/>
        </a:xfrm>
      </p:grpSpPr>
      <p:sp>
        <p:nvSpPr>
          <p:cNvPr id="4521" name="Google Shape;4521;p367"/>
          <p:cNvSpPr txBox="1"/>
          <p:nvPr>
            <p:ph idx="1" type="subTitle"/>
          </p:nvPr>
        </p:nvSpPr>
        <p:spPr>
          <a:xfrm>
            <a:off x="663788" y="2519025"/>
            <a:ext cx="2469000" cy="1485600"/>
          </a:xfrm>
          <a:prstGeom prst="rect">
            <a:avLst/>
          </a:prstGeom>
        </p:spPr>
        <p:txBody>
          <a:bodyPr anchorCtr="0" anchor="t" bIns="0" lIns="0" spcFirstLastPara="1" rIns="0" wrap="square" tIns="0">
            <a:noAutofit/>
          </a:bodyPr>
          <a:lstStyle>
            <a:lvl1pPr lvl="0" rtl="0">
              <a:lnSpc>
                <a:spcPct val="150000"/>
              </a:lnSpc>
              <a:spcBef>
                <a:spcPts val="0"/>
              </a:spcBef>
              <a:spcAft>
                <a:spcPts val="0"/>
              </a:spcAft>
              <a:buNone/>
              <a:defRPr>
                <a:solidFill>
                  <a:schemeClr val="accent1"/>
                </a:solidFill>
              </a:defRPr>
            </a:lvl1pPr>
            <a:lvl2pPr lvl="1" rtl="0">
              <a:lnSpc>
                <a:spcPct val="150000"/>
              </a:lnSpc>
              <a:spcBef>
                <a:spcPts val="400"/>
              </a:spcBef>
              <a:spcAft>
                <a:spcPts val="0"/>
              </a:spcAft>
              <a:buNone/>
              <a:defRPr>
                <a:solidFill>
                  <a:schemeClr val="accent1"/>
                </a:solidFill>
              </a:defRPr>
            </a:lvl2pPr>
            <a:lvl3pPr lvl="2" rtl="0">
              <a:lnSpc>
                <a:spcPct val="150000"/>
              </a:lnSpc>
              <a:spcBef>
                <a:spcPts val="400"/>
              </a:spcBef>
              <a:spcAft>
                <a:spcPts val="0"/>
              </a:spcAft>
              <a:buNone/>
              <a:defRPr>
                <a:solidFill>
                  <a:schemeClr val="accent1"/>
                </a:solidFill>
              </a:defRPr>
            </a:lvl3pPr>
            <a:lvl4pPr lvl="3" rtl="0">
              <a:lnSpc>
                <a:spcPct val="150000"/>
              </a:lnSpc>
              <a:spcBef>
                <a:spcPts val="400"/>
              </a:spcBef>
              <a:spcAft>
                <a:spcPts val="0"/>
              </a:spcAft>
              <a:buNone/>
              <a:defRPr>
                <a:solidFill>
                  <a:schemeClr val="accent1"/>
                </a:solidFill>
              </a:defRPr>
            </a:lvl4pPr>
            <a:lvl5pPr lvl="4" rtl="0">
              <a:lnSpc>
                <a:spcPct val="150000"/>
              </a:lnSpc>
              <a:spcBef>
                <a:spcPts val="400"/>
              </a:spcBef>
              <a:spcAft>
                <a:spcPts val="0"/>
              </a:spcAft>
              <a:buNone/>
              <a:defRPr>
                <a:solidFill>
                  <a:schemeClr val="accent1"/>
                </a:solidFill>
              </a:defRPr>
            </a:lvl5pPr>
            <a:lvl6pPr lvl="5" rtl="0">
              <a:lnSpc>
                <a:spcPct val="150000"/>
              </a:lnSpc>
              <a:spcBef>
                <a:spcPts val="400"/>
              </a:spcBef>
              <a:spcAft>
                <a:spcPts val="0"/>
              </a:spcAft>
              <a:buNone/>
              <a:defRPr>
                <a:solidFill>
                  <a:schemeClr val="accent1"/>
                </a:solidFill>
              </a:defRPr>
            </a:lvl6pPr>
            <a:lvl7pPr lvl="6" rtl="0">
              <a:lnSpc>
                <a:spcPct val="150000"/>
              </a:lnSpc>
              <a:spcBef>
                <a:spcPts val="400"/>
              </a:spcBef>
              <a:spcAft>
                <a:spcPts val="0"/>
              </a:spcAft>
              <a:buNone/>
              <a:defRPr>
                <a:solidFill>
                  <a:schemeClr val="accent1"/>
                </a:solidFill>
              </a:defRPr>
            </a:lvl7pPr>
            <a:lvl8pPr lvl="7" rtl="0">
              <a:lnSpc>
                <a:spcPct val="150000"/>
              </a:lnSpc>
              <a:spcBef>
                <a:spcPts val="400"/>
              </a:spcBef>
              <a:spcAft>
                <a:spcPts val="0"/>
              </a:spcAft>
              <a:buNone/>
              <a:defRPr>
                <a:solidFill>
                  <a:schemeClr val="accent1"/>
                </a:solidFill>
              </a:defRPr>
            </a:lvl8pPr>
            <a:lvl9pPr lvl="8" rtl="0">
              <a:lnSpc>
                <a:spcPct val="150000"/>
              </a:lnSpc>
              <a:spcBef>
                <a:spcPts val="400"/>
              </a:spcBef>
              <a:spcAft>
                <a:spcPts val="400"/>
              </a:spcAft>
              <a:buNone/>
              <a:defRPr>
                <a:solidFill>
                  <a:schemeClr val="accent1"/>
                </a:solidFill>
              </a:defRPr>
            </a:lvl9pPr>
          </a:lstStyle>
          <a:p/>
        </p:txBody>
      </p:sp>
      <p:sp>
        <p:nvSpPr>
          <p:cNvPr id="4522" name="Google Shape;4522;p367"/>
          <p:cNvSpPr txBox="1"/>
          <p:nvPr>
            <p:ph type="title"/>
          </p:nvPr>
        </p:nvSpPr>
        <p:spPr>
          <a:xfrm>
            <a:off x="663788" y="930525"/>
            <a:ext cx="3086100" cy="14856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None/>
              <a:defRPr sz="1800"/>
            </a:lvl1pPr>
            <a:lvl2pPr lvl="1" rtl="0">
              <a:lnSpc>
                <a:spcPct val="140000"/>
              </a:lnSpc>
              <a:spcBef>
                <a:spcPts val="0"/>
              </a:spcBef>
              <a:spcAft>
                <a:spcPts val="0"/>
              </a:spcAft>
              <a:buNone/>
              <a:defRPr sz="1800"/>
            </a:lvl2pPr>
            <a:lvl3pPr lvl="2" rtl="0">
              <a:lnSpc>
                <a:spcPct val="140000"/>
              </a:lnSpc>
              <a:spcBef>
                <a:spcPts val="0"/>
              </a:spcBef>
              <a:spcAft>
                <a:spcPts val="0"/>
              </a:spcAft>
              <a:buNone/>
              <a:defRPr sz="1800"/>
            </a:lvl3pPr>
            <a:lvl4pPr lvl="3" rtl="0">
              <a:lnSpc>
                <a:spcPct val="140000"/>
              </a:lnSpc>
              <a:spcBef>
                <a:spcPts val="0"/>
              </a:spcBef>
              <a:spcAft>
                <a:spcPts val="0"/>
              </a:spcAft>
              <a:buNone/>
              <a:defRPr sz="1800"/>
            </a:lvl4pPr>
            <a:lvl5pPr lvl="4" rtl="0">
              <a:lnSpc>
                <a:spcPct val="140000"/>
              </a:lnSpc>
              <a:spcBef>
                <a:spcPts val="0"/>
              </a:spcBef>
              <a:spcAft>
                <a:spcPts val="0"/>
              </a:spcAft>
              <a:buNone/>
              <a:defRPr sz="1800"/>
            </a:lvl5pPr>
            <a:lvl6pPr lvl="5" rtl="0">
              <a:lnSpc>
                <a:spcPct val="140000"/>
              </a:lnSpc>
              <a:spcBef>
                <a:spcPts val="0"/>
              </a:spcBef>
              <a:spcAft>
                <a:spcPts val="0"/>
              </a:spcAft>
              <a:buNone/>
              <a:defRPr sz="1800"/>
            </a:lvl6pPr>
            <a:lvl7pPr lvl="6" rtl="0">
              <a:lnSpc>
                <a:spcPct val="140000"/>
              </a:lnSpc>
              <a:spcBef>
                <a:spcPts val="0"/>
              </a:spcBef>
              <a:spcAft>
                <a:spcPts val="0"/>
              </a:spcAft>
              <a:buNone/>
              <a:defRPr sz="1800"/>
            </a:lvl7pPr>
            <a:lvl8pPr lvl="7" rtl="0">
              <a:lnSpc>
                <a:spcPct val="140000"/>
              </a:lnSpc>
              <a:spcBef>
                <a:spcPts val="0"/>
              </a:spcBef>
              <a:spcAft>
                <a:spcPts val="0"/>
              </a:spcAft>
              <a:buNone/>
              <a:defRPr sz="1800"/>
            </a:lvl8pPr>
            <a:lvl9pPr lvl="8" rtl="0">
              <a:lnSpc>
                <a:spcPct val="140000"/>
              </a:lnSpc>
              <a:spcBef>
                <a:spcPts val="0"/>
              </a:spcBef>
              <a:spcAft>
                <a:spcPts val="0"/>
              </a:spcAft>
              <a:buNone/>
              <a:defRPr sz="1800"/>
            </a:lvl9pPr>
          </a:lstStyle>
          <a:p/>
        </p:txBody>
      </p:sp>
      <p:sp>
        <p:nvSpPr>
          <p:cNvPr id="4523" name="Google Shape;4523;p367"/>
          <p:cNvSpPr txBox="1"/>
          <p:nvPr>
            <p:ph idx="2"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p:txBody>
      </p:sp>
      <p:cxnSp>
        <p:nvCxnSpPr>
          <p:cNvPr id="4524" name="Google Shape;4524;p367"/>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4525" name="Google Shape;4525;p367"/>
          <p:cNvCxnSpPr/>
          <p:nvPr/>
        </p:nvCxnSpPr>
        <p:spPr>
          <a:xfrm rot="10800000">
            <a:off x="335825" y="4801200"/>
            <a:ext cx="0" cy="342300"/>
          </a:xfrm>
          <a:prstGeom prst="straightConnector1">
            <a:avLst/>
          </a:prstGeom>
          <a:noFill/>
          <a:ln cap="flat" cmpd="sng" w="9525">
            <a:solidFill>
              <a:schemeClr val="accent1"/>
            </a:solidFill>
            <a:prstDash val="solid"/>
            <a:round/>
            <a:headEnd len="med" w="med" type="none"/>
            <a:tailEnd len="med" w="med" type="none"/>
          </a:ln>
        </p:spPr>
      </p:cxnSp>
      <p:sp>
        <p:nvSpPr>
          <p:cNvPr id="4526" name="Google Shape;4526;p367"/>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4527" name="Google Shape;4527;p367"/>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4528" name="Google Shape;4528;p367"/>
          <p:cNvSpPr txBox="1"/>
          <p:nvPr>
            <p:ph idx="3" type="subTitle"/>
          </p:nvPr>
        </p:nvSpPr>
        <p:spPr>
          <a:xfrm>
            <a:off x="663788" y="4627163"/>
            <a:ext cx="6001800" cy="4200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
        <p:nvSpPr>
          <p:cNvPr id="4529" name="Google Shape;4529;p367"/>
          <p:cNvSpPr txBox="1"/>
          <p:nvPr>
            <p:ph idx="4" type="subTitle"/>
          </p:nvPr>
        </p:nvSpPr>
        <p:spPr>
          <a:xfrm>
            <a:off x="5143013" y="1233038"/>
            <a:ext cx="3495600" cy="664800"/>
          </a:xfrm>
          <a:prstGeom prst="rect">
            <a:avLst/>
          </a:prstGeom>
        </p:spPr>
        <p:txBody>
          <a:bodyPr anchorCtr="0" anchor="t" bIns="0" lIns="0" spcFirstLastPara="1" rIns="0" wrap="square" tIns="0">
            <a:noAutofit/>
          </a:bodyPr>
          <a:lstStyle>
            <a:lvl1pPr lvl="0" rtl="0">
              <a:spcBef>
                <a:spcPts val="0"/>
              </a:spcBef>
              <a:spcAft>
                <a:spcPts val="0"/>
              </a:spcAft>
              <a:buNone/>
              <a:defRPr sz="1100"/>
            </a:lvl1pPr>
            <a:lvl2pPr lvl="1" rtl="0">
              <a:spcBef>
                <a:spcPts val="400"/>
              </a:spcBef>
              <a:spcAft>
                <a:spcPts val="0"/>
              </a:spcAft>
              <a:buNone/>
              <a:defRPr sz="1100"/>
            </a:lvl2pPr>
            <a:lvl3pPr lvl="2" rtl="0">
              <a:spcBef>
                <a:spcPts val="400"/>
              </a:spcBef>
              <a:spcAft>
                <a:spcPts val="0"/>
              </a:spcAft>
              <a:buNone/>
              <a:defRPr sz="1100"/>
            </a:lvl3pPr>
            <a:lvl4pPr lvl="3" rtl="0">
              <a:spcBef>
                <a:spcPts val="400"/>
              </a:spcBef>
              <a:spcAft>
                <a:spcPts val="0"/>
              </a:spcAft>
              <a:buNone/>
              <a:defRPr sz="1100"/>
            </a:lvl4pPr>
            <a:lvl5pPr lvl="4" rtl="0">
              <a:spcBef>
                <a:spcPts val="400"/>
              </a:spcBef>
              <a:spcAft>
                <a:spcPts val="0"/>
              </a:spcAft>
              <a:buNone/>
              <a:defRPr sz="1100"/>
            </a:lvl5pPr>
            <a:lvl6pPr lvl="5" rtl="0">
              <a:spcBef>
                <a:spcPts val="400"/>
              </a:spcBef>
              <a:spcAft>
                <a:spcPts val="0"/>
              </a:spcAft>
              <a:buNone/>
              <a:defRPr sz="1100"/>
            </a:lvl6pPr>
            <a:lvl7pPr lvl="6" rtl="0">
              <a:spcBef>
                <a:spcPts val="400"/>
              </a:spcBef>
              <a:spcAft>
                <a:spcPts val="0"/>
              </a:spcAft>
              <a:buNone/>
              <a:defRPr sz="1100"/>
            </a:lvl7pPr>
            <a:lvl8pPr lvl="7" rtl="0">
              <a:spcBef>
                <a:spcPts val="400"/>
              </a:spcBef>
              <a:spcAft>
                <a:spcPts val="0"/>
              </a:spcAft>
              <a:buNone/>
              <a:defRPr sz="1100"/>
            </a:lvl8pPr>
            <a:lvl9pPr lvl="8" rtl="0">
              <a:spcBef>
                <a:spcPts val="400"/>
              </a:spcBef>
              <a:spcAft>
                <a:spcPts val="400"/>
              </a:spcAft>
              <a:buNone/>
              <a:defRPr sz="1100"/>
            </a:lvl9pPr>
          </a:lstStyle>
          <a:p/>
        </p:txBody>
      </p:sp>
      <p:sp>
        <p:nvSpPr>
          <p:cNvPr id="4530" name="Google Shape;4530;p367"/>
          <p:cNvSpPr txBox="1"/>
          <p:nvPr>
            <p:ph idx="5" type="subTitle"/>
          </p:nvPr>
        </p:nvSpPr>
        <p:spPr>
          <a:xfrm>
            <a:off x="5143013" y="930525"/>
            <a:ext cx="3495600" cy="2607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1pPr>
            <a:lvl2pPr lvl="1"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2pPr>
            <a:lvl3pPr lvl="2"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3pPr>
            <a:lvl4pPr lvl="3"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4pPr>
            <a:lvl5pPr lvl="4"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5pPr>
            <a:lvl6pPr lvl="5"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6pPr>
            <a:lvl7pPr lvl="6"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7pPr>
            <a:lvl8pPr lvl="7"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8pPr>
            <a:lvl9pPr lvl="8"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9pPr>
          </a:lstStyle>
          <a:p/>
        </p:txBody>
      </p:sp>
      <p:sp>
        <p:nvSpPr>
          <p:cNvPr id="4531" name="Google Shape;4531;p367"/>
          <p:cNvSpPr txBox="1"/>
          <p:nvPr>
            <p:ph idx="6" type="subTitle"/>
          </p:nvPr>
        </p:nvSpPr>
        <p:spPr>
          <a:xfrm>
            <a:off x="5143013" y="2373094"/>
            <a:ext cx="3495600" cy="664800"/>
          </a:xfrm>
          <a:prstGeom prst="rect">
            <a:avLst/>
          </a:prstGeom>
        </p:spPr>
        <p:txBody>
          <a:bodyPr anchorCtr="0" anchor="t" bIns="0" lIns="0" spcFirstLastPara="1" rIns="0" wrap="square" tIns="0">
            <a:noAutofit/>
          </a:bodyPr>
          <a:lstStyle>
            <a:lvl1pPr lvl="0" rtl="0">
              <a:spcBef>
                <a:spcPts val="0"/>
              </a:spcBef>
              <a:spcAft>
                <a:spcPts val="0"/>
              </a:spcAft>
              <a:buNone/>
              <a:defRPr sz="1100"/>
            </a:lvl1pPr>
            <a:lvl2pPr lvl="1" rtl="0">
              <a:spcBef>
                <a:spcPts val="400"/>
              </a:spcBef>
              <a:spcAft>
                <a:spcPts val="0"/>
              </a:spcAft>
              <a:buNone/>
              <a:defRPr sz="1100"/>
            </a:lvl2pPr>
            <a:lvl3pPr lvl="2" rtl="0">
              <a:spcBef>
                <a:spcPts val="400"/>
              </a:spcBef>
              <a:spcAft>
                <a:spcPts val="0"/>
              </a:spcAft>
              <a:buNone/>
              <a:defRPr sz="1100"/>
            </a:lvl3pPr>
            <a:lvl4pPr lvl="3" rtl="0">
              <a:spcBef>
                <a:spcPts val="400"/>
              </a:spcBef>
              <a:spcAft>
                <a:spcPts val="0"/>
              </a:spcAft>
              <a:buNone/>
              <a:defRPr sz="1100"/>
            </a:lvl4pPr>
            <a:lvl5pPr lvl="4" rtl="0">
              <a:spcBef>
                <a:spcPts val="400"/>
              </a:spcBef>
              <a:spcAft>
                <a:spcPts val="0"/>
              </a:spcAft>
              <a:buNone/>
              <a:defRPr sz="1100"/>
            </a:lvl5pPr>
            <a:lvl6pPr lvl="5" rtl="0">
              <a:spcBef>
                <a:spcPts val="400"/>
              </a:spcBef>
              <a:spcAft>
                <a:spcPts val="0"/>
              </a:spcAft>
              <a:buNone/>
              <a:defRPr sz="1100"/>
            </a:lvl6pPr>
            <a:lvl7pPr lvl="6" rtl="0">
              <a:spcBef>
                <a:spcPts val="400"/>
              </a:spcBef>
              <a:spcAft>
                <a:spcPts val="0"/>
              </a:spcAft>
              <a:buNone/>
              <a:defRPr sz="1100"/>
            </a:lvl7pPr>
            <a:lvl8pPr lvl="7" rtl="0">
              <a:spcBef>
                <a:spcPts val="400"/>
              </a:spcBef>
              <a:spcAft>
                <a:spcPts val="0"/>
              </a:spcAft>
              <a:buNone/>
              <a:defRPr sz="1100"/>
            </a:lvl8pPr>
            <a:lvl9pPr lvl="8" rtl="0">
              <a:spcBef>
                <a:spcPts val="400"/>
              </a:spcBef>
              <a:spcAft>
                <a:spcPts val="400"/>
              </a:spcAft>
              <a:buNone/>
              <a:defRPr sz="1100"/>
            </a:lvl9pPr>
          </a:lstStyle>
          <a:p/>
        </p:txBody>
      </p:sp>
      <p:sp>
        <p:nvSpPr>
          <p:cNvPr id="4532" name="Google Shape;4532;p367"/>
          <p:cNvSpPr txBox="1"/>
          <p:nvPr>
            <p:ph idx="7" type="subTitle"/>
          </p:nvPr>
        </p:nvSpPr>
        <p:spPr>
          <a:xfrm>
            <a:off x="5143013" y="2070581"/>
            <a:ext cx="3495600" cy="2607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1pPr>
            <a:lvl2pPr lvl="1"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2pPr>
            <a:lvl3pPr lvl="2"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3pPr>
            <a:lvl4pPr lvl="3"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4pPr>
            <a:lvl5pPr lvl="4"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5pPr>
            <a:lvl6pPr lvl="5"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6pPr>
            <a:lvl7pPr lvl="6"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7pPr>
            <a:lvl8pPr lvl="7"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8pPr>
            <a:lvl9pPr lvl="8"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9pPr>
          </a:lstStyle>
          <a:p/>
        </p:txBody>
      </p:sp>
      <p:sp>
        <p:nvSpPr>
          <p:cNvPr id="4533" name="Google Shape;4533;p367"/>
          <p:cNvSpPr txBox="1"/>
          <p:nvPr>
            <p:ph idx="8" type="subTitle"/>
          </p:nvPr>
        </p:nvSpPr>
        <p:spPr>
          <a:xfrm>
            <a:off x="5143013" y="3513150"/>
            <a:ext cx="3495600" cy="664800"/>
          </a:xfrm>
          <a:prstGeom prst="rect">
            <a:avLst/>
          </a:prstGeom>
        </p:spPr>
        <p:txBody>
          <a:bodyPr anchorCtr="0" anchor="t" bIns="0" lIns="0" spcFirstLastPara="1" rIns="0" wrap="square" tIns="0">
            <a:noAutofit/>
          </a:bodyPr>
          <a:lstStyle>
            <a:lvl1pPr lvl="0" rtl="0">
              <a:spcBef>
                <a:spcPts val="0"/>
              </a:spcBef>
              <a:spcAft>
                <a:spcPts val="0"/>
              </a:spcAft>
              <a:buNone/>
              <a:defRPr sz="1100"/>
            </a:lvl1pPr>
            <a:lvl2pPr lvl="1" rtl="0">
              <a:spcBef>
                <a:spcPts val="400"/>
              </a:spcBef>
              <a:spcAft>
                <a:spcPts val="0"/>
              </a:spcAft>
              <a:buNone/>
              <a:defRPr sz="1100"/>
            </a:lvl2pPr>
            <a:lvl3pPr lvl="2" rtl="0">
              <a:spcBef>
                <a:spcPts val="400"/>
              </a:spcBef>
              <a:spcAft>
                <a:spcPts val="0"/>
              </a:spcAft>
              <a:buNone/>
              <a:defRPr sz="1100"/>
            </a:lvl3pPr>
            <a:lvl4pPr lvl="3" rtl="0">
              <a:spcBef>
                <a:spcPts val="400"/>
              </a:spcBef>
              <a:spcAft>
                <a:spcPts val="0"/>
              </a:spcAft>
              <a:buNone/>
              <a:defRPr sz="1100"/>
            </a:lvl4pPr>
            <a:lvl5pPr lvl="4" rtl="0">
              <a:spcBef>
                <a:spcPts val="400"/>
              </a:spcBef>
              <a:spcAft>
                <a:spcPts val="0"/>
              </a:spcAft>
              <a:buNone/>
              <a:defRPr sz="1100"/>
            </a:lvl5pPr>
            <a:lvl6pPr lvl="5" rtl="0">
              <a:spcBef>
                <a:spcPts val="400"/>
              </a:spcBef>
              <a:spcAft>
                <a:spcPts val="0"/>
              </a:spcAft>
              <a:buNone/>
              <a:defRPr sz="1100"/>
            </a:lvl6pPr>
            <a:lvl7pPr lvl="6" rtl="0">
              <a:spcBef>
                <a:spcPts val="400"/>
              </a:spcBef>
              <a:spcAft>
                <a:spcPts val="0"/>
              </a:spcAft>
              <a:buNone/>
              <a:defRPr sz="1100"/>
            </a:lvl7pPr>
            <a:lvl8pPr lvl="7" rtl="0">
              <a:spcBef>
                <a:spcPts val="400"/>
              </a:spcBef>
              <a:spcAft>
                <a:spcPts val="0"/>
              </a:spcAft>
              <a:buNone/>
              <a:defRPr sz="1100"/>
            </a:lvl8pPr>
            <a:lvl9pPr lvl="8" rtl="0">
              <a:spcBef>
                <a:spcPts val="400"/>
              </a:spcBef>
              <a:spcAft>
                <a:spcPts val="400"/>
              </a:spcAft>
              <a:buNone/>
              <a:defRPr sz="1100"/>
            </a:lvl9pPr>
          </a:lstStyle>
          <a:p/>
        </p:txBody>
      </p:sp>
      <p:sp>
        <p:nvSpPr>
          <p:cNvPr id="4534" name="Google Shape;4534;p367"/>
          <p:cNvSpPr txBox="1"/>
          <p:nvPr>
            <p:ph idx="9" type="subTitle"/>
          </p:nvPr>
        </p:nvSpPr>
        <p:spPr>
          <a:xfrm>
            <a:off x="5143013" y="3210638"/>
            <a:ext cx="3495600" cy="2607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1pPr>
            <a:lvl2pPr lvl="1"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2pPr>
            <a:lvl3pPr lvl="2"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3pPr>
            <a:lvl4pPr lvl="3"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4pPr>
            <a:lvl5pPr lvl="4"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5pPr>
            <a:lvl6pPr lvl="5"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6pPr>
            <a:lvl7pPr lvl="6"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7pPr>
            <a:lvl8pPr lvl="7"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8pPr>
            <a:lvl9pPr lvl="8"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9pPr>
          </a:lstStyle>
          <a:p/>
        </p:txBody>
      </p:sp>
    </p:spTree>
  </p:cSld>
  <p:clrMapOvr>
    <a:masterClrMapping/>
  </p:clrMapOvr>
</p:sldLayout>
</file>

<file path=ppt/slideLayouts/slideLayout3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hree column">
  <p:cSld name="CUSTOM_4_3">
    <p:spTree>
      <p:nvGrpSpPr>
        <p:cNvPr id="4535" name="Shape 4535"/>
        <p:cNvGrpSpPr/>
        <p:nvPr/>
      </p:nvGrpSpPr>
      <p:grpSpPr>
        <a:xfrm>
          <a:off x="0" y="0"/>
          <a:ext cx="0" cy="0"/>
          <a:chOff x="0" y="0"/>
          <a:chExt cx="0" cy="0"/>
        </a:xfrm>
      </p:grpSpPr>
      <p:sp>
        <p:nvSpPr>
          <p:cNvPr id="4536" name="Google Shape;4536;p368"/>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p:txBody>
      </p:sp>
      <p:sp>
        <p:nvSpPr>
          <p:cNvPr id="4537" name="Google Shape;4537;p368"/>
          <p:cNvSpPr txBox="1"/>
          <p:nvPr>
            <p:ph type="title"/>
          </p:nvPr>
        </p:nvSpPr>
        <p:spPr>
          <a:xfrm>
            <a:off x="663788" y="65381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cxnSp>
        <p:nvCxnSpPr>
          <p:cNvPr id="4538" name="Google Shape;4538;p368"/>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4539" name="Google Shape;4539;p368"/>
          <p:cNvCxnSpPr/>
          <p:nvPr/>
        </p:nvCxnSpPr>
        <p:spPr>
          <a:xfrm rot="10800000">
            <a:off x="335825" y="4801200"/>
            <a:ext cx="0" cy="342300"/>
          </a:xfrm>
          <a:prstGeom prst="straightConnector1">
            <a:avLst/>
          </a:prstGeom>
          <a:noFill/>
          <a:ln cap="flat" cmpd="sng" w="9525">
            <a:solidFill>
              <a:schemeClr val="accent1"/>
            </a:solidFill>
            <a:prstDash val="solid"/>
            <a:round/>
            <a:headEnd len="med" w="med" type="none"/>
            <a:tailEnd len="med" w="med" type="none"/>
          </a:ln>
        </p:spPr>
      </p:cxnSp>
      <p:sp>
        <p:nvSpPr>
          <p:cNvPr id="4540" name="Google Shape;4540;p368"/>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4541" name="Google Shape;4541;p368"/>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4542" name="Google Shape;4542;p368"/>
          <p:cNvSpPr txBox="1"/>
          <p:nvPr>
            <p:ph idx="2" type="subTitle"/>
          </p:nvPr>
        </p:nvSpPr>
        <p:spPr>
          <a:xfrm>
            <a:off x="663844" y="1068713"/>
            <a:ext cx="7816500" cy="5292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
        <p:nvSpPr>
          <p:cNvPr id="4543" name="Google Shape;4543;p368"/>
          <p:cNvSpPr txBox="1"/>
          <p:nvPr>
            <p:ph idx="3" type="subTitle"/>
          </p:nvPr>
        </p:nvSpPr>
        <p:spPr>
          <a:xfrm>
            <a:off x="663788" y="4627163"/>
            <a:ext cx="6001800" cy="4200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cxnSp>
        <p:nvCxnSpPr>
          <p:cNvPr id="4544" name="Google Shape;4544;p368"/>
          <p:cNvCxnSpPr/>
          <p:nvPr/>
        </p:nvCxnSpPr>
        <p:spPr>
          <a:xfrm>
            <a:off x="3229613" y="2886544"/>
            <a:ext cx="0" cy="1168200"/>
          </a:xfrm>
          <a:prstGeom prst="straightConnector1">
            <a:avLst/>
          </a:prstGeom>
          <a:noFill/>
          <a:ln cap="flat" cmpd="sng" w="9525">
            <a:solidFill>
              <a:schemeClr val="dk2"/>
            </a:solidFill>
            <a:prstDash val="dot"/>
            <a:round/>
            <a:headEnd len="med" w="med" type="none"/>
            <a:tailEnd len="med" w="med" type="none"/>
          </a:ln>
        </p:spPr>
      </p:cxnSp>
      <p:cxnSp>
        <p:nvCxnSpPr>
          <p:cNvPr id="4545" name="Google Shape;4545;p368"/>
          <p:cNvCxnSpPr/>
          <p:nvPr/>
        </p:nvCxnSpPr>
        <p:spPr>
          <a:xfrm>
            <a:off x="5914388" y="2886544"/>
            <a:ext cx="0" cy="1168200"/>
          </a:xfrm>
          <a:prstGeom prst="straightConnector1">
            <a:avLst/>
          </a:prstGeom>
          <a:noFill/>
          <a:ln cap="flat" cmpd="sng" w="9525">
            <a:solidFill>
              <a:schemeClr val="dk2"/>
            </a:solidFill>
            <a:prstDash val="dot"/>
            <a:round/>
            <a:headEnd len="med" w="med" type="none"/>
            <a:tailEnd len="med" w="med" type="none"/>
          </a:ln>
        </p:spPr>
      </p:cxnSp>
      <p:sp>
        <p:nvSpPr>
          <p:cNvPr id="4546" name="Google Shape;4546;p368"/>
          <p:cNvSpPr txBox="1"/>
          <p:nvPr>
            <p:ph idx="4" type="subTitle"/>
          </p:nvPr>
        </p:nvSpPr>
        <p:spPr>
          <a:xfrm>
            <a:off x="3351225" y="3172294"/>
            <a:ext cx="2441400" cy="2415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1pPr>
            <a:lvl2pPr lvl="1"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2pPr>
            <a:lvl3pPr lvl="2"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3pPr>
            <a:lvl4pPr lvl="3"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4pPr>
            <a:lvl5pPr lvl="4"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5pPr>
            <a:lvl6pPr lvl="5"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6pPr>
            <a:lvl7pPr lvl="6"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7pPr>
            <a:lvl8pPr lvl="7"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8pPr>
            <a:lvl9pPr lvl="8"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9pPr>
          </a:lstStyle>
          <a:p/>
        </p:txBody>
      </p:sp>
      <p:sp>
        <p:nvSpPr>
          <p:cNvPr id="4547" name="Google Shape;4547;p368"/>
          <p:cNvSpPr txBox="1"/>
          <p:nvPr>
            <p:ph idx="5" type="subTitle"/>
          </p:nvPr>
        </p:nvSpPr>
        <p:spPr>
          <a:xfrm>
            <a:off x="3351300" y="3539213"/>
            <a:ext cx="2441400" cy="686400"/>
          </a:xfrm>
          <a:prstGeom prst="rect">
            <a:avLst/>
          </a:prstGeom>
        </p:spPr>
        <p:txBody>
          <a:bodyPr anchorCtr="0" anchor="t" bIns="0" lIns="0" spcFirstLastPara="1" rIns="0" wrap="square" tIns="0">
            <a:noAutofit/>
          </a:bodyPr>
          <a:lstStyle>
            <a:lvl1pPr lvl="0" rtl="0" algn="ctr">
              <a:spcBef>
                <a:spcPts val="0"/>
              </a:spcBef>
              <a:spcAft>
                <a:spcPts val="0"/>
              </a:spcAft>
              <a:buNone/>
              <a:defRPr sz="1100"/>
            </a:lvl1pPr>
            <a:lvl2pPr lvl="1" rtl="0" algn="ctr">
              <a:spcBef>
                <a:spcPts val="400"/>
              </a:spcBef>
              <a:spcAft>
                <a:spcPts val="0"/>
              </a:spcAft>
              <a:buNone/>
              <a:defRPr sz="1100"/>
            </a:lvl2pPr>
            <a:lvl3pPr lvl="2" rtl="0" algn="ctr">
              <a:spcBef>
                <a:spcPts val="400"/>
              </a:spcBef>
              <a:spcAft>
                <a:spcPts val="0"/>
              </a:spcAft>
              <a:buNone/>
              <a:defRPr sz="1100"/>
            </a:lvl3pPr>
            <a:lvl4pPr lvl="3" rtl="0" algn="ctr">
              <a:spcBef>
                <a:spcPts val="400"/>
              </a:spcBef>
              <a:spcAft>
                <a:spcPts val="0"/>
              </a:spcAft>
              <a:buNone/>
              <a:defRPr sz="1100"/>
            </a:lvl4pPr>
            <a:lvl5pPr lvl="4" rtl="0" algn="ctr">
              <a:spcBef>
                <a:spcPts val="400"/>
              </a:spcBef>
              <a:spcAft>
                <a:spcPts val="0"/>
              </a:spcAft>
              <a:buNone/>
              <a:defRPr sz="1100"/>
            </a:lvl5pPr>
            <a:lvl6pPr lvl="5" rtl="0" algn="ctr">
              <a:spcBef>
                <a:spcPts val="400"/>
              </a:spcBef>
              <a:spcAft>
                <a:spcPts val="0"/>
              </a:spcAft>
              <a:buNone/>
              <a:defRPr sz="1100"/>
            </a:lvl6pPr>
            <a:lvl7pPr lvl="6" rtl="0" algn="ctr">
              <a:spcBef>
                <a:spcPts val="400"/>
              </a:spcBef>
              <a:spcAft>
                <a:spcPts val="0"/>
              </a:spcAft>
              <a:buNone/>
              <a:defRPr sz="1100"/>
            </a:lvl7pPr>
            <a:lvl8pPr lvl="7" rtl="0" algn="ctr">
              <a:spcBef>
                <a:spcPts val="400"/>
              </a:spcBef>
              <a:spcAft>
                <a:spcPts val="0"/>
              </a:spcAft>
              <a:buNone/>
              <a:defRPr sz="1100"/>
            </a:lvl8pPr>
            <a:lvl9pPr lvl="8" rtl="0" algn="ctr">
              <a:spcBef>
                <a:spcPts val="400"/>
              </a:spcBef>
              <a:spcAft>
                <a:spcPts val="400"/>
              </a:spcAft>
              <a:buNone/>
              <a:defRPr sz="1100"/>
            </a:lvl9pPr>
          </a:lstStyle>
          <a:p/>
        </p:txBody>
      </p:sp>
      <p:sp>
        <p:nvSpPr>
          <p:cNvPr id="4548" name="Google Shape;4548;p368"/>
          <p:cNvSpPr txBox="1"/>
          <p:nvPr>
            <p:ph idx="6" type="subTitle"/>
          </p:nvPr>
        </p:nvSpPr>
        <p:spPr>
          <a:xfrm>
            <a:off x="6036000" y="3172294"/>
            <a:ext cx="2441400" cy="2415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1pPr>
            <a:lvl2pPr lvl="1"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2pPr>
            <a:lvl3pPr lvl="2"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3pPr>
            <a:lvl4pPr lvl="3"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4pPr>
            <a:lvl5pPr lvl="4"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5pPr>
            <a:lvl6pPr lvl="5"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6pPr>
            <a:lvl7pPr lvl="6"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7pPr>
            <a:lvl8pPr lvl="7"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8pPr>
            <a:lvl9pPr lvl="8"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9pPr>
          </a:lstStyle>
          <a:p/>
        </p:txBody>
      </p:sp>
      <p:sp>
        <p:nvSpPr>
          <p:cNvPr id="4549" name="Google Shape;4549;p368"/>
          <p:cNvSpPr txBox="1"/>
          <p:nvPr>
            <p:ph idx="7" type="subTitle"/>
          </p:nvPr>
        </p:nvSpPr>
        <p:spPr>
          <a:xfrm>
            <a:off x="6036075" y="3539213"/>
            <a:ext cx="2441400" cy="686400"/>
          </a:xfrm>
          <a:prstGeom prst="rect">
            <a:avLst/>
          </a:prstGeom>
        </p:spPr>
        <p:txBody>
          <a:bodyPr anchorCtr="0" anchor="t" bIns="0" lIns="0" spcFirstLastPara="1" rIns="0" wrap="square" tIns="0">
            <a:noAutofit/>
          </a:bodyPr>
          <a:lstStyle>
            <a:lvl1pPr lvl="0" rtl="0" algn="ctr">
              <a:spcBef>
                <a:spcPts val="0"/>
              </a:spcBef>
              <a:spcAft>
                <a:spcPts val="0"/>
              </a:spcAft>
              <a:buNone/>
              <a:defRPr sz="1100"/>
            </a:lvl1pPr>
            <a:lvl2pPr lvl="1" rtl="0" algn="ctr">
              <a:spcBef>
                <a:spcPts val="400"/>
              </a:spcBef>
              <a:spcAft>
                <a:spcPts val="0"/>
              </a:spcAft>
              <a:buNone/>
              <a:defRPr sz="1100"/>
            </a:lvl2pPr>
            <a:lvl3pPr lvl="2" rtl="0" algn="ctr">
              <a:spcBef>
                <a:spcPts val="400"/>
              </a:spcBef>
              <a:spcAft>
                <a:spcPts val="0"/>
              </a:spcAft>
              <a:buNone/>
              <a:defRPr sz="1100"/>
            </a:lvl3pPr>
            <a:lvl4pPr lvl="3" rtl="0" algn="ctr">
              <a:spcBef>
                <a:spcPts val="400"/>
              </a:spcBef>
              <a:spcAft>
                <a:spcPts val="0"/>
              </a:spcAft>
              <a:buNone/>
              <a:defRPr sz="1100"/>
            </a:lvl4pPr>
            <a:lvl5pPr lvl="4" rtl="0" algn="ctr">
              <a:spcBef>
                <a:spcPts val="400"/>
              </a:spcBef>
              <a:spcAft>
                <a:spcPts val="0"/>
              </a:spcAft>
              <a:buNone/>
              <a:defRPr sz="1100"/>
            </a:lvl5pPr>
            <a:lvl6pPr lvl="5" rtl="0" algn="ctr">
              <a:spcBef>
                <a:spcPts val="400"/>
              </a:spcBef>
              <a:spcAft>
                <a:spcPts val="0"/>
              </a:spcAft>
              <a:buNone/>
              <a:defRPr sz="1100"/>
            </a:lvl6pPr>
            <a:lvl7pPr lvl="6" rtl="0" algn="ctr">
              <a:spcBef>
                <a:spcPts val="400"/>
              </a:spcBef>
              <a:spcAft>
                <a:spcPts val="0"/>
              </a:spcAft>
              <a:buNone/>
              <a:defRPr sz="1100"/>
            </a:lvl7pPr>
            <a:lvl8pPr lvl="7" rtl="0" algn="ctr">
              <a:spcBef>
                <a:spcPts val="400"/>
              </a:spcBef>
              <a:spcAft>
                <a:spcPts val="0"/>
              </a:spcAft>
              <a:buNone/>
              <a:defRPr sz="1100"/>
            </a:lvl8pPr>
            <a:lvl9pPr lvl="8" rtl="0" algn="ctr">
              <a:spcBef>
                <a:spcPts val="400"/>
              </a:spcBef>
              <a:spcAft>
                <a:spcPts val="400"/>
              </a:spcAft>
              <a:buNone/>
              <a:defRPr sz="1100"/>
            </a:lvl9pPr>
          </a:lstStyle>
          <a:p/>
        </p:txBody>
      </p:sp>
      <p:sp>
        <p:nvSpPr>
          <p:cNvPr id="4550" name="Google Shape;4550;p368"/>
          <p:cNvSpPr txBox="1"/>
          <p:nvPr>
            <p:ph idx="8" type="subTitle"/>
          </p:nvPr>
        </p:nvSpPr>
        <p:spPr>
          <a:xfrm>
            <a:off x="666450" y="3172294"/>
            <a:ext cx="2441400" cy="2415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1pPr>
            <a:lvl2pPr lvl="1"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2pPr>
            <a:lvl3pPr lvl="2"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3pPr>
            <a:lvl4pPr lvl="3"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4pPr>
            <a:lvl5pPr lvl="4"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5pPr>
            <a:lvl6pPr lvl="5"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6pPr>
            <a:lvl7pPr lvl="6"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7pPr>
            <a:lvl8pPr lvl="7"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8pPr>
            <a:lvl9pPr lvl="8"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9pPr>
          </a:lstStyle>
          <a:p/>
        </p:txBody>
      </p:sp>
      <p:sp>
        <p:nvSpPr>
          <p:cNvPr id="4551" name="Google Shape;4551;p368"/>
          <p:cNvSpPr txBox="1"/>
          <p:nvPr>
            <p:ph idx="9" type="subTitle"/>
          </p:nvPr>
        </p:nvSpPr>
        <p:spPr>
          <a:xfrm>
            <a:off x="666525" y="3539213"/>
            <a:ext cx="2441400" cy="686400"/>
          </a:xfrm>
          <a:prstGeom prst="rect">
            <a:avLst/>
          </a:prstGeom>
        </p:spPr>
        <p:txBody>
          <a:bodyPr anchorCtr="0" anchor="t" bIns="0" lIns="0" spcFirstLastPara="1" rIns="0" wrap="square" tIns="0">
            <a:noAutofit/>
          </a:bodyPr>
          <a:lstStyle>
            <a:lvl1pPr lvl="0" rtl="0" algn="ctr">
              <a:spcBef>
                <a:spcPts val="0"/>
              </a:spcBef>
              <a:spcAft>
                <a:spcPts val="0"/>
              </a:spcAft>
              <a:buNone/>
              <a:defRPr sz="1100"/>
            </a:lvl1pPr>
            <a:lvl2pPr lvl="1" rtl="0" algn="ctr">
              <a:spcBef>
                <a:spcPts val="400"/>
              </a:spcBef>
              <a:spcAft>
                <a:spcPts val="0"/>
              </a:spcAft>
              <a:buNone/>
              <a:defRPr sz="1100"/>
            </a:lvl2pPr>
            <a:lvl3pPr lvl="2" rtl="0" algn="ctr">
              <a:spcBef>
                <a:spcPts val="400"/>
              </a:spcBef>
              <a:spcAft>
                <a:spcPts val="0"/>
              </a:spcAft>
              <a:buNone/>
              <a:defRPr sz="1100"/>
            </a:lvl3pPr>
            <a:lvl4pPr lvl="3" rtl="0" algn="ctr">
              <a:spcBef>
                <a:spcPts val="400"/>
              </a:spcBef>
              <a:spcAft>
                <a:spcPts val="0"/>
              </a:spcAft>
              <a:buNone/>
              <a:defRPr sz="1100"/>
            </a:lvl4pPr>
            <a:lvl5pPr lvl="4" rtl="0" algn="ctr">
              <a:spcBef>
                <a:spcPts val="400"/>
              </a:spcBef>
              <a:spcAft>
                <a:spcPts val="0"/>
              </a:spcAft>
              <a:buNone/>
              <a:defRPr sz="1100"/>
            </a:lvl5pPr>
            <a:lvl6pPr lvl="5" rtl="0" algn="ctr">
              <a:spcBef>
                <a:spcPts val="400"/>
              </a:spcBef>
              <a:spcAft>
                <a:spcPts val="0"/>
              </a:spcAft>
              <a:buNone/>
              <a:defRPr sz="1100"/>
            </a:lvl6pPr>
            <a:lvl7pPr lvl="6" rtl="0" algn="ctr">
              <a:spcBef>
                <a:spcPts val="400"/>
              </a:spcBef>
              <a:spcAft>
                <a:spcPts val="0"/>
              </a:spcAft>
              <a:buNone/>
              <a:defRPr sz="1100"/>
            </a:lvl7pPr>
            <a:lvl8pPr lvl="7" rtl="0" algn="ctr">
              <a:spcBef>
                <a:spcPts val="400"/>
              </a:spcBef>
              <a:spcAft>
                <a:spcPts val="0"/>
              </a:spcAft>
              <a:buNone/>
              <a:defRPr sz="1100"/>
            </a:lvl8pPr>
            <a:lvl9pPr lvl="8" rtl="0" algn="ctr">
              <a:spcBef>
                <a:spcPts val="400"/>
              </a:spcBef>
              <a:spcAft>
                <a:spcPts val="400"/>
              </a:spcAft>
              <a:buNone/>
              <a:defRPr sz="1100"/>
            </a:lvl9pPr>
          </a:lstStyle>
          <a:p/>
        </p:txBody>
      </p:sp>
    </p:spTree>
  </p:cSld>
  <p:clrMapOvr>
    <a:masterClrMapping/>
  </p:clrMapOvr>
</p:sldLayout>
</file>

<file path=ppt/slideLayouts/slideLayout3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image left">
  <p:cSld name="CUSTOM_4_2">
    <p:spTree>
      <p:nvGrpSpPr>
        <p:cNvPr id="4552" name="Shape 4552"/>
        <p:cNvGrpSpPr/>
        <p:nvPr/>
      </p:nvGrpSpPr>
      <p:grpSpPr>
        <a:xfrm>
          <a:off x="0" y="0"/>
          <a:ext cx="0" cy="0"/>
          <a:chOff x="0" y="0"/>
          <a:chExt cx="0" cy="0"/>
        </a:xfrm>
      </p:grpSpPr>
      <p:sp>
        <p:nvSpPr>
          <p:cNvPr id="4553" name="Google Shape;4553;p369"/>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p:txBody>
      </p:sp>
      <p:sp>
        <p:nvSpPr>
          <p:cNvPr id="4554" name="Google Shape;4554;p369"/>
          <p:cNvSpPr txBox="1"/>
          <p:nvPr>
            <p:ph type="title"/>
          </p:nvPr>
        </p:nvSpPr>
        <p:spPr>
          <a:xfrm>
            <a:off x="663788" y="65381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cxnSp>
        <p:nvCxnSpPr>
          <p:cNvPr id="4555" name="Google Shape;4555;p369"/>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4556" name="Google Shape;4556;p369"/>
          <p:cNvCxnSpPr/>
          <p:nvPr/>
        </p:nvCxnSpPr>
        <p:spPr>
          <a:xfrm rot="10800000">
            <a:off x="335825" y="4801200"/>
            <a:ext cx="0" cy="342300"/>
          </a:xfrm>
          <a:prstGeom prst="straightConnector1">
            <a:avLst/>
          </a:prstGeom>
          <a:noFill/>
          <a:ln cap="flat" cmpd="sng" w="9525">
            <a:solidFill>
              <a:schemeClr val="accent1"/>
            </a:solidFill>
            <a:prstDash val="solid"/>
            <a:round/>
            <a:headEnd len="med" w="med" type="none"/>
            <a:tailEnd len="med" w="med" type="none"/>
          </a:ln>
        </p:spPr>
      </p:cxnSp>
      <p:sp>
        <p:nvSpPr>
          <p:cNvPr id="4557" name="Google Shape;4557;p369"/>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4558" name="Google Shape;4558;p369"/>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4559" name="Google Shape;4559;p369"/>
          <p:cNvSpPr txBox="1"/>
          <p:nvPr>
            <p:ph idx="2" type="subTitle"/>
          </p:nvPr>
        </p:nvSpPr>
        <p:spPr>
          <a:xfrm>
            <a:off x="663844" y="1068713"/>
            <a:ext cx="7816500" cy="5292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
        <p:nvSpPr>
          <p:cNvPr id="4560" name="Google Shape;4560;p369"/>
          <p:cNvSpPr txBox="1"/>
          <p:nvPr>
            <p:ph idx="3" type="subTitle"/>
          </p:nvPr>
        </p:nvSpPr>
        <p:spPr>
          <a:xfrm>
            <a:off x="663788" y="4627163"/>
            <a:ext cx="6001800" cy="4200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
        <p:nvSpPr>
          <p:cNvPr id="4561" name="Google Shape;4561;p369"/>
          <p:cNvSpPr txBox="1"/>
          <p:nvPr>
            <p:ph idx="4" type="subTitle"/>
          </p:nvPr>
        </p:nvSpPr>
        <p:spPr>
          <a:xfrm>
            <a:off x="4246556" y="1904438"/>
            <a:ext cx="4114800" cy="2376600"/>
          </a:xfrm>
          <a:prstGeom prst="rect">
            <a:avLst/>
          </a:prstGeom>
        </p:spPr>
        <p:txBody>
          <a:bodyPr anchorCtr="0" anchor="t" bIns="0" lIns="0" spcFirstLastPara="1" rIns="0" wrap="square" tIns="0">
            <a:noAutofit/>
          </a:bodyPr>
          <a:lstStyle>
            <a:lvl1pPr lvl="0" rtl="0">
              <a:lnSpc>
                <a:spcPct val="113000"/>
              </a:lnSpc>
              <a:spcBef>
                <a:spcPts val="0"/>
              </a:spcBef>
              <a:spcAft>
                <a:spcPts val="0"/>
              </a:spcAft>
              <a:buNone/>
              <a:defRPr/>
            </a:lvl1pPr>
            <a:lvl2pPr lvl="1" rtl="0">
              <a:lnSpc>
                <a:spcPct val="113000"/>
              </a:lnSpc>
              <a:spcBef>
                <a:spcPts val="1500"/>
              </a:spcBef>
              <a:spcAft>
                <a:spcPts val="0"/>
              </a:spcAft>
              <a:buNone/>
              <a:defRPr/>
            </a:lvl2pPr>
            <a:lvl3pPr lvl="2" rtl="0">
              <a:lnSpc>
                <a:spcPct val="113000"/>
              </a:lnSpc>
              <a:spcBef>
                <a:spcPts val="1500"/>
              </a:spcBef>
              <a:spcAft>
                <a:spcPts val="0"/>
              </a:spcAft>
              <a:buNone/>
              <a:defRPr/>
            </a:lvl3pPr>
            <a:lvl4pPr lvl="3" rtl="0">
              <a:lnSpc>
                <a:spcPct val="113000"/>
              </a:lnSpc>
              <a:spcBef>
                <a:spcPts val="1500"/>
              </a:spcBef>
              <a:spcAft>
                <a:spcPts val="0"/>
              </a:spcAft>
              <a:buNone/>
              <a:defRPr/>
            </a:lvl4pPr>
            <a:lvl5pPr lvl="4" rtl="0">
              <a:lnSpc>
                <a:spcPct val="113000"/>
              </a:lnSpc>
              <a:spcBef>
                <a:spcPts val="1500"/>
              </a:spcBef>
              <a:spcAft>
                <a:spcPts val="0"/>
              </a:spcAft>
              <a:buNone/>
              <a:defRPr/>
            </a:lvl5pPr>
            <a:lvl6pPr lvl="5" rtl="0">
              <a:lnSpc>
                <a:spcPct val="113000"/>
              </a:lnSpc>
              <a:spcBef>
                <a:spcPts val="1500"/>
              </a:spcBef>
              <a:spcAft>
                <a:spcPts val="0"/>
              </a:spcAft>
              <a:buNone/>
              <a:defRPr/>
            </a:lvl6pPr>
            <a:lvl7pPr lvl="6" rtl="0">
              <a:lnSpc>
                <a:spcPct val="113000"/>
              </a:lnSpc>
              <a:spcBef>
                <a:spcPts val="1500"/>
              </a:spcBef>
              <a:spcAft>
                <a:spcPts val="0"/>
              </a:spcAft>
              <a:buNone/>
              <a:defRPr/>
            </a:lvl7pPr>
            <a:lvl8pPr lvl="7" rtl="0">
              <a:lnSpc>
                <a:spcPct val="113000"/>
              </a:lnSpc>
              <a:spcBef>
                <a:spcPts val="1500"/>
              </a:spcBef>
              <a:spcAft>
                <a:spcPts val="0"/>
              </a:spcAft>
              <a:buNone/>
              <a:defRPr/>
            </a:lvl8pPr>
            <a:lvl9pPr lvl="8" rtl="0">
              <a:lnSpc>
                <a:spcPct val="113000"/>
              </a:lnSpc>
              <a:spcBef>
                <a:spcPts val="1500"/>
              </a:spcBef>
              <a:spcAft>
                <a:spcPts val="1500"/>
              </a:spcAft>
              <a:buNone/>
              <a:defRPr/>
            </a:lvl9pPr>
          </a:lstStyle>
          <a:p/>
        </p:txBody>
      </p:sp>
    </p:spTree>
  </p:cSld>
  <p:clrMapOvr>
    <a:masterClrMapping/>
  </p:clrMapOvr>
</p:sldLayout>
</file>

<file path=ppt/slideLayouts/slideLayout3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large text alt1">
  <p:cSld name="CUSTOM_4_2_2">
    <p:spTree>
      <p:nvGrpSpPr>
        <p:cNvPr id="4562" name="Shape 4562"/>
        <p:cNvGrpSpPr/>
        <p:nvPr/>
      </p:nvGrpSpPr>
      <p:grpSpPr>
        <a:xfrm>
          <a:off x="0" y="0"/>
          <a:ext cx="0" cy="0"/>
          <a:chOff x="0" y="0"/>
          <a:chExt cx="0" cy="0"/>
        </a:xfrm>
      </p:grpSpPr>
      <p:sp>
        <p:nvSpPr>
          <p:cNvPr id="4563" name="Google Shape;4563;p370"/>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p:txBody>
      </p:sp>
      <p:sp>
        <p:nvSpPr>
          <p:cNvPr id="4564" name="Google Shape;4564;p370"/>
          <p:cNvSpPr txBox="1"/>
          <p:nvPr>
            <p:ph type="title"/>
          </p:nvPr>
        </p:nvSpPr>
        <p:spPr>
          <a:xfrm>
            <a:off x="663788" y="65381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cxnSp>
        <p:nvCxnSpPr>
          <p:cNvPr id="4565" name="Google Shape;4565;p370"/>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4566" name="Google Shape;4566;p370"/>
          <p:cNvCxnSpPr/>
          <p:nvPr/>
        </p:nvCxnSpPr>
        <p:spPr>
          <a:xfrm rot="10800000">
            <a:off x="335825" y="4801200"/>
            <a:ext cx="0" cy="342300"/>
          </a:xfrm>
          <a:prstGeom prst="straightConnector1">
            <a:avLst/>
          </a:prstGeom>
          <a:noFill/>
          <a:ln cap="flat" cmpd="sng" w="9525">
            <a:solidFill>
              <a:schemeClr val="accent1"/>
            </a:solidFill>
            <a:prstDash val="solid"/>
            <a:round/>
            <a:headEnd len="med" w="med" type="none"/>
            <a:tailEnd len="med" w="med" type="none"/>
          </a:ln>
        </p:spPr>
      </p:cxnSp>
      <p:sp>
        <p:nvSpPr>
          <p:cNvPr id="4567" name="Google Shape;4567;p370"/>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4568" name="Google Shape;4568;p370"/>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4569" name="Google Shape;4569;p370"/>
          <p:cNvSpPr txBox="1"/>
          <p:nvPr>
            <p:ph idx="2" type="subTitle"/>
          </p:nvPr>
        </p:nvSpPr>
        <p:spPr>
          <a:xfrm>
            <a:off x="663788" y="4627163"/>
            <a:ext cx="6001800" cy="4200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
        <p:nvSpPr>
          <p:cNvPr id="4570" name="Google Shape;4570;p370"/>
          <p:cNvSpPr txBox="1"/>
          <p:nvPr>
            <p:ph idx="3" type="subTitle"/>
          </p:nvPr>
        </p:nvSpPr>
        <p:spPr>
          <a:xfrm>
            <a:off x="663844" y="1068713"/>
            <a:ext cx="7816500" cy="5292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
        <p:nvSpPr>
          <p:cNvPr id="4571" name="Google Shape;4571;p370"/>
          <p:cNvSpPr txBox="1"/>
          <p:nvPr>
            <p:ph idx="4" type="subTitle"/>
          </p:nvPr>
        </p:nvSpPr>
        <p:spPr>
          <a:xfrm>
            <a:off x="1565888" y="1812319"/>
            <a:ext cx="6033600" cy="978000"/>
          </a:xfrm>
          <a:prstGeom prst="rect">
            <a:avLst/>
          </a:prstGeom>
        </p:spPr>
        <p:txBody>
          <a:bodyPr anchorCtr="0" anchor="t" bIns="0" lIns="0" spcFirstLastPara="1" rIns="0" wrap="square" tIns="0">
            <a:noAutofit/>
          </a:bodyPr>
          <a:lstStyle>
            <a:lvl1pPr lvl="0" rtl="0">
              <a:spcBef>
                <a:spcPts val="0"/>
              </a:spcBef>
              <a:spcAft>
                <a:spcPts val="0"/>
              </a:spcAft>
              <a:buNone/>
              <a:defRPr>
                <a:solidFill>
                  <a:schemeClr val="accent1"/>
                </a:solidFill>
              </a:defRPr>
            </a:lvl1pPr>
            <a:lvl2pPr lvl="1" rtl="0">
              <a:spcBef>
                <a:spcPts val="400"/>
              </a:spcBef>
              <a:spcAft>
                <a:spcPts val="0"/>
              </a:spcAft>
              <a:buNone/>
              <a:defRPr>
                <a:solidFill>
                  <a:schemeClr val="accent1"/>
                </a:solidFill>
              </a:defRPr>
            </a:lvl2pPr>
            <a:lvl3pPr lvl="2" rtl="0">
              <a:spcBef>
                <a:spcPts val="400"/>
              </a:spcBef>
              <a:spcAft>
                <a:spcPts val="0"/>
              </a:spcAft>
              <a:buNone/>
              <a:defRPr>
                <a:solidFill>
                  <a:schemeClr val="accent1"/>
                </a:solidFill>
              </a:defRPr>
            </a:lvl3pPr>
            <a:lvl4pPr lvl="3" rtl="0">
              <a:spcBef>
                <a:spcPts val="400"/>
              </a:spcBef>
              <a:spcAft>
                <a:spcPts val="0"/>
              </a:spcAft>
              <a:buNone/>
              <a:defRPr>
                <a:solidFill>
                  <a:schemeClr val="accent1"/>
                </a:solidFill>
              </a:defRPr>
            </a:lvl4pPr>
            <a:lvl5pPr lvl="4" rtl="0">
              <a:spcBef>
                <a:spcPts val="400"/>
              </a:spcBef>
              <a:spcAft>
                <a:spcPts val="0"/>
              </a:spcAft>
              <a:buNone/>
              <a:defRPr>
                <a:solidFill>
                  <a:schemeClr val="accent1"/>
                </a:solidFill>
              </a:defRPr>
            </a:lvl5pPr>
            <a:lvl6pPr lvl="5" rtl="0">
              <a:spcBef>
                <a:spcPts val="400"/>
              </a:spcBef>
              <a:spcAft>
                <a:spcPts val="0"/>
              </a:spcAft>
              <a:buNone/>
              <a:defRPr>
                <a:solidFill>
                  <a:schemeClr val="accent1"/>
                </a:solidFill>
              </a:defRPr>
            </a:lvl6pPr>
            <a:lvl7pPr lvl="6" rtl="0">
              <a:spcBef>
                <a:spcPts val="400"/>
              </a:spcBef>
              <a:spcAft>
                <a:spcPts val="0"/>
              </a:spcAft>
              <a:buNone/>
              <a:defRPr>
                <a:solidFill>
                  <a:schemeClr val="accent1"/>
                </a:solidFill>
              </a:defRPr>
            </a:lvl7pPr>
            <a:lvl8pPr lvl="7" rtl="0">
              <a:spcBef>
                <a:spcPts val="400"/>
              </a:spcBef>
              <a:spcAft>
                <a:spcPts val="0"/>
              </a:spcAft>
              <a:buNone/>
              <a:defRPr>
                <a:solidFill>
                  <a:schemeClr val="accent1"/>
                </a:solidFill>
              </a:defRPr>
            </a:lvl8pPr>
            <a:lvl9pPr lvl="8" rtl="0">
              <a:spcBef>
                <a:spcPts val="400"/>
              </a:spcBef>
              <a:spcAft>
                <a:spcPts val="400"/>
              </a:spcAft>
              <a:buNone/>
              <a:defRPr>
                <a:solidFill>
                  <a:schemeClr val="accent1"/>
                </a:solidFill>
              </a:defRPr>
            </a:lvl9pPr>
          </a:lstStyle>
          <a:p/>
        </p:txBody>
      </p:sp>
    </p:spTree>
  </p:cSld>
  <p:clrMapOvr>
    <a:masterClrMapping/>
  </p:clrMapOvr>
</p:sldLayout>
</file>

<file path=ppt/slideLayouts/slideLayout3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large text">
  <p:cSld name="CUSTOM_4_2_1">
    <p:spTree>
      <p:nvGrpSpPr>
        <p:cNvPr id="4572" name="Shape 4572"/>
        <p:cNvGrpSpPr/>
        <p:nvPr/>
      </p:nvGrpSpPr>
      <p:grpSpPr>
        <a:xfrm>
          <a:off x="0" y="0"/>
          <a:ext cx="0" cy="0"/>
          <a:chOff x="0" y="0"/>
          <a:chExt cx="0" cy="0"/>
        </a:xfrm>
      </p:grpSpPr>
      <p:sp>
        <p:nvSpPr>
          <p:cNvPr id="4573" name="Google Shape;4573;p371"/>
          <p:cNvSpPr txBox="1"/>
          <p:nvPr>
            <p:ph type="title"/>
          </p:nvPr>
        </p:nvSpPr>
        <p:spPr>
          <a:xfrm>
            <a:off x="2460281" y="1239806"/>
            <a:ext cx="5573100" cy="2949000"/>
          </a:xfrm>
          <a:prstGeom prst="rect">
            <a:avLst/>
          </a:prstGeom>
        </p:spPr>
        <p:txBody>
          <a:bodyPr anchorCtr="0" anchor="ctr" bIns="0" lIns="0" spcFirstLastPara="1" rIns="0" wrap="square" tIns="0">
            <a:noAutofit/>
          </a:bodyPr>
          <a:lstStyle>
            <a:lvl1pPr lvl="0" rtl="0">
              <a:lnSpc>
                <a:spcPct val="115000"/>
              </a:lnSpc>
              <a:spcBef>
                <a:spcPts val="0"/>
              </a:spcBef>
              <a:spcAft>
                <a:spcPts val="0"/>
              </a:spcAft>
              <a:buNone/>
              <a:defRPr sz="2000">
                <a:solidFill>
                  <a:schemeClr val="accent1"/>
                </a:solidFill>
                <a:latin typeface="Red Hat Text"/>
                <a:ea typeface="Red Hat Text"/>
                <a:cs typeface="Red Hat Text"/>
                <a:sym typeface="Red Hat Text"/>
              </a:defRPr>
            </a:lvl1pPr>
            <a:lvl2pPr lvl="1" rtl="0">
              <a:lnSpc>
                <a:spcPct val="115000"/>
              </a:lnSpc>
              <a:spcBef>
                <a:spcPts val="0"/>
              </a:spcBef>
              <a:spcAft>
                <a:spcPts val="0"/>
              </a:spcAft>
              <a:buNone/>
              <a:defRPr sz="2000">
                <a:solidFill>
                  <a:schemeClr val="accent1"/>
                </a:solidFill>
                <a:latin typeface="Red Hat Text"/>
                <a:ea typeface="Red Hat Text"/>
                <a:cs typeface="Red Hat Text"/>
                <a:sym typeface="Red Hat Text"/>
              </a:defRPr>
            </a:lvl2pPr>
            <a:lvl3pPr lvl="2" rtl="0">
              <a:lnSpc>
                <a:spcPct val="115000"/>
              </a:lnSpc>
              <a:spcBef>
                <a:spcPts val="0"/>
              </a:spcBef>
              <a:spcAft>
                <a:spcPts val="0"/>
              </a:spcAft>
              <a:buNone/>
              <a:defRPr sz="2000">
                <a:solidFill>
                  <a:schemeClr val="accent1"/>
                </a:solidFill>
                <a:latin typeface="Red Hat Text"/>
                <a:ea typeface="Red Hat Text"/>
                <a:cs typeface="Red Hat Text"/>
                <a:sym typeface="Red Hat Text"/>
              </a:defRPr>
            </a:lvl3pPr>
            <a:lvl4pPr lvl="3" rtl="0">
              <a:lnSpc>
                <a:spcPct val="115000"/>
              </a:lnSpc>
              <a:spcBef>
                <a:spcPts val="0"/>
              </a:spcBef>
              <a:spcAft>
                <a:spcPts val="0"/>
              </a:spcAft>
              <a:buNone/>
              <a:defRPr sz="2000">
                <a:solidFill>
                  <a:schemeClr val="accent1"/>
                </a:solidFill>
                <a:latin typeface="Red Hat Text"/>
                <a:ea typeface="Red Hat Text"/>
                <a:cs typeface="Red Hat Text"/>
                <a:sym typeface="Red Hat Text"/>
              </a:defRPr>
            </a:lvl4pPr>
            <a:lvl5pPr lvl="4" rtl="0">
              <a:lnSpc>
                <a:spcPct val="115000"/>
              </a:lnSpc>
              <a:spcBef>
                <a:spcPts val="0"/>
              </a:spcBef>
              <a:spcAft>
                <a:spcPts val="0"/>
              </a:spcAft>
              <a:buNone/>
              <a:defRPr sz="2000">
                <a:solidFill>
                  <a:schemeClr val="accent1"/>
                </a:solidFill>
                <a:latin typeface="Red Hat Text"/>
                <a:ea typeface="Red Hat Text"/>
                <a:cs typeface="Red Hat Text"/>
                <a:sym typeface="Red Hat Text"/>
              </a:defRPr>
            </a:lvl5pPr>
            <a:lvl6pPr lvl="5" rtl="0">
              <a:lnSpc>
                <a:spcPct val="115000"/>
              </a:lnSpc>
              <a:spcBef>
                <a:spcPts val="0"/>
              </a:spcBef>
              <a:spcAft>
                <a:spcPts val="0"/>
              </a:spcAft>
              <a:buNone/>
              <a:defRPr sz="2000">
                <a:solidFill>
                  <a:schemeClr val="accent1"/>
                </a:solidFill>
                <a:latin typeface="Red Hat Text"/>
                <a:ea typeface="Red Hat Text"/>
                <a:cs typeface="Red Hat Text"/>
                <a:sym typeface="Red Hat Text"/>
              </a:defRPr>
            </a:lvl6pPr>
            <a:lvl7pPr lvl="6" rtl="0">
              <a:lnSpc>
                <a:spcPct val="115000"/>
              </a:lnSpc>
              <a:spcBef>
                <a:spcPts val="0"/>
              </a:spcBef>
              <a:spcAft>
                <a:spcPts val="0"/>
              </a:spcAft>
              <a:buNone/>
              <a:defRPr sz="2000">
                <a:solidFill>
                  <a:schemeClr val="accent1"/>
                </a:solidFill>
                <a:latin typeface="Red Hat Text"/>
                <a:ea typeface="Red Hat Text"/>
                <a:cs typeface="Red Hat Text"/>
                <a:sym typeface="Red Hat Text"/>
              </a:defRPr>
            </a:lvl7pPr>
            <a:lvl8pPr lvl="7" rtl="0">
              <a:lnSpc>
                <a:spcPct val="115000"/>
              </a:lnSpc>
              <a:spcBef>
                <a:spcPts val="0"/>
              </a:spcBef>
              <a:spcAft>
                <a:spcPts val="0"/>
              </a:spcAft>
              <a:buNone/>
              <a:defRPr sz="2000">
                <a:solidFill>
                  <a:schemeClr val="accent1"/>
                </a:solidFill>
                <a:latin typeface="Red Hat Text"/>
                <a:ea typeface="Red Hat Text"/>
                <a:cs typeface="Red Hat Text"/>
                <a:sym typeface="Red Hat Text"/>
              </a:defRPr>
            </a:lvl8pPr>
            <a:lvl9pPr lvl="8" rtl="0">
              <a:lnSpc>
                <a:spcPct val="115000"/>
              </a:lnSpc>
              <a:spcBef>
                <a:spcPts val="0"/>
              </a:spcBef>
              <a:spcAft>
                <a:spcPts val="0"/>
              </a:spcAft>
              <a:buNone/>
              <a:defRPr sz="2000">
                <a:solidFill>
                  <a:schemeClr val="accent1"/>
                </a:solidFill>
                <a:latin typeface="Red Hat Text"/>
                <a:ea typeface="Red Hat Text"/>
                <a:cs typeface="Red Hat Text"/>
                <a:sym typeface="Red Hat Text"/>
              </a:defRPr>
            </a:lvl9pPr>
          </a:lstStyle>
          <a:p/>
        </p:txBody>
      </p:sp>
      <p:sp>
        <p:nvSpPr>
          <p:cNvPr id="4574" name="Google Shape;4574;p371"/>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p:txBody>
      </p:sp>
      <p:cxnSp>
        <p:nvCxnSpPr>
          <p:cNvPr id="4575" name="Google Shape;4575;p371"/>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4576" name="Google Shape;4576;p371"/>
          <p:cNvCxnSpPr/>
          <p:nvPr/>
        </p:nvCxnSpPr>
        <p:spPr>
          <a:xfrm rot="10800000">
            <a:off x="335825" y="4801200"/>
            <a:ext cx="0" cy="342300"/>
          </a:xfrm>
          <a:prstGeom prst="straightConnector1">
            <a:avLst/>
          </a:prstGeom>
          <a:noFill/>
          <a:ln cap="flat" cmpd="sng" w="9525">
            <a:solidFill>
              <a:schemeClr val="accent1"/>
            </a:solidFill>
            <a:prstDash val="solid"/>
            <a:round/>
            <a:headEnd len="med" w="med" type="none"/>
            <a:tailEnd len="med" w="med" type="none"/>
          </a:ln>
        </p:spPr>
      </p:cxnSp>
      <p:sp>
        <p:nvSpPr>
          <p:cNvPr id="4577" name="Google Shape;4577;p371"/>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4578" name="Google Shape;4578;p371"/>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4579" name="Google Shape;4579;p371"/>
          <p:cNvSpPr txBox="1"/>
          <p:nvPr>
            <p:ph idx="2" type="subTitle"/>
          </p:nvPr>
        </p:nvSpPr>
        <p:spPr>
          <a:xfrm>
            <a:off x="663788" y="4627163"/>
            <a:ext cx="6001800" cy="4200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Tree>
  </p:cSld>
  <p:clrMapOvr>
    <a:masterClrMapping/>
  </p:clrMapOvr>
</p:sldLayout>
</file>

<file path=ppt/slideLayouts/slideLayout3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agenda dark">
  <p:cSld name="CUSTOM_4_1">
    <p:bg>
      <p:bgPr>
        <a:solidFill>
          <a:srgbClr val="353535"/>
        </a:solidFill>
      </p:bgPr>
    </p:bg>
    <p:spTree>
      <p:nvGrpSpPr>
        <p:cNvPr id="4580" name="Shape 4580"/>
        <p:cNvGrpSpPr/>
        <p:nvPr/>
      </p:nvGrpSpPr>
      <p:grpSpPr>
        <a:xfrm>
          <a:off x="0" y="0"/>
          <a:ext cx="0" cy="0"/>
          <a:chOff x="0" y="0"/>
          <a:chExt cx="0" cy="0"/>
        </a:xfrm>
      </p:grpSpPr>
      <p:sp>
        <p:nvSpPr>
          <p:cNvPr id="4581" name="Google Shape;4581;p372"/>
          <p:cNvSpPr txBox="1"/>
          <p:nvPr>
            <p:ph type="title"/>
          </p:nvPr>
        </p:nvSpPr>
        <p:spPr>
          <a:xfrm>
            <a:off x="663788" y="653812"/>
            <a:ext cx="7816500" cy="9915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2300">
                <a:solidFill>
                  <a:schemeClr val="lt1"/>
                </a:solidFill>
              </a:defRPr>
            </a:lvl1pPr>
            <a:lvl2pPr lvl="1" rtl="0">
              <a:lnSpc>
                <a:spcPct val="115000"/>
              </a:lnSpc>
              <a:spcBef>
                <a:spcPts val="0"/>
              </a:spcBef>
              <a:spcAft>
                <a:spcPts val="0"/>
              </a:spcAft>
              <a:buNone/>
              <a:defRPr sz="2000">
                <a:solidFill>
                  <a:schemeClr val="lt1"/>
                </a:solidFill>
              </a:defRPr>
            </a:lvl2pPr>
            <a:lvl3pPr lvl="2" rtl="0">
              <a:lnSpc>
                <a:spcPct val="115000"/>
              </a:lnSpc>
              <a:spcBef>
                <a:spcPts val="0"/>
              </a:spcBef>
              <a:spcAft>
                <a:spcPts val="0"/>
              </a:spcAft>
              <a:buNone/>
              <a:defRPr sz="2000">
                <a:solidFill>
                  <a:schemeClr val="lt1"/>
                </a:solidFill>
              </a:defRPr>
            </a:lvl3pPr>
            <a:lvl4pPr lvl="3" rtl="0">
              <a:lnSpc>
                <a:spcPct val="115000"/>
              </a:lnSpc>
              <a:spcBef>
                <a:spcPts val="0"/>
              </a:spcBef>
              <a:spcAft>
                <a:spcPts val="0"/>
              </a:spcAft>
              <a:buNone/>
              <a:defRPr sz="2000">
                <a:solidFill>
                  <a:schemeClr val="lt1"/>
                </a:solidFill>
              </a:defRPr>
            </a:lvl4pPr>
            <a:lvl5pPr lvl="4" rtl="0">
              <a:lnSpc>
                <a:spcPct val="115000"/>
              </a:lnSpc>
              <a:spcBef>
                <a:spcPts val="0"/>
              </a:spcBef>
              <a:spcAft>
                <a:spcPts val="0"/>
              </a:spcAft>
              <a:buNone/>
              <a:defRPr sz="2000">
                <a:solidFill>
                  <a:schemeClr val="lt1"/>
                </a:solidFill>
              </a:defRPr>
            </a:lvl5pPr>
            <a:lvl6pPr lvl="5" rtl="0">
              <a:lnSpc>
                <a:spcPct val="115000"/>
              </a:lnSpc>
              <a:spcBef>
                <a:spcPts val="0"/>
              </a:spcBef>
              <a:spcAft>
                <a:spcPts val="0"/>
              </a:spcAft>
              <a:buNone/>
              <a:defRPr sz="2000">
                <a:solidFill>
                  <a:schemeClr val="lt1"/>
                </a:solidFill>
              </a:defRPr>
            </a:lvl6pPr>
            <a:lvl7pPr lvl="6" rtl="0">
              <a:lnSpc>
                <a:spcPct val="115000"/>
              </a:lnSpc>
              <a:spcBef>
                <a:spcPts val="0"/>
              </a:spcBef>
              <a:spcAft>
                <a:spcPts val="0"/>
              </a:spcAft>
              <a:buNone/>
              <a:defRPr sz="2000">
                <a:solidFill>
                  <a:schemeClr val="lt1"/>
                </a:solidFill>
              </a:defRPr>
            </a:lvl7pPr>
            <a:lvl8pPr lvl="7" rtl="0">
              <a:lnSpc>
                <a:spcPct val="115000"/>
              </a:lnSpc>
              <a:spcBef>
                <a:spcPts val="0"/>
              </a:spcBef>
              <a:spcAft>
                <a:spcPts val="0"/>
              </a:spcAft>
              <a:buNone/>
              <a:defRPr sz="2000">
                <a:solidFill>
                  <a:schemeClr val="lt1"/>
                </a:solidFill>
              </a:defRPr>
            </a:lvl8pPr>
            <a:lvl9pPr lvl="8" rtl="0">
              <a:lnSpc>
                <a:spcPct val="115000"/>
              </a:lnSpc>
              <a:spcBef>
                <a:spcPts val="0"/>
              </a:spcBef>
              <a:spcAft>
                <a:spcPts val="0"/>
              </a:spcAft>
              <a:buNone/>
              <a:defRPr sz="2000">
                <a:solidFill>
                  <a:schemeClr val="lt1"/>
                </a:solidFill>
              </a:defRPr>
            </a:lvl9pPr>
          </a:lstStyle>
          <a:p/>
        </p:txBody>
      </p:sp>
      <p:cxnSp>
        <p:nvCxnSpPr>
          <p:cNvPr id="4582" name="Google Shape;4582;p372"/>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4583" name="Google Shape;4583;p372"/>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9pPr>
          </a:lstStyle>
          <a:p/>
        </p:txBody>
      </p:sp>
      <p:cxnSp>
        <p:nvCxnSpPr>
          <p:cNvPr id="4584" name="Google Shape;4584;p372"/>
          <p:cNvCxnSpPr/>
          <p:nvPr/>
        </p:nvCxnSpPr>
        <p:spPr>
          <a:xfrm rot="10800000">
            <a:off x="335825" y="4801200"/>
            <a:ext cx="0" cy="342300"/>
          </a:xfrm>
          <a:prstGeom prst="straightConnector1">
            <a:avLst/>
          </a:prstGeom>
          <a:noFill/>
          <a:ln cap="flat" cmpd="sng" w="9525">
            <a:solidFill>
              <a:srgbClr val="EE0000"/>
            </a:solidFill>
            <a:prstDash val="solid"/>
            <a:round/>
            <a:headEnd len="med" w="med" type="none"/>
            <a:tailEnd len="med" w="med" type="none"/>
          </a:ln>
        </p:spPr>
      </p:cxnSp>
      <p:pic>
        <p:nvPicPr>
          <p:cNvPr id="4585" name="Google Shape;4585;p372"/>
          <p:cNvPicPr preferRelativeResize="0"/>
          <p:nvPr/>
        </p:nvPicPr>
        <p:blipFill>
          <a:blip r:embed="rId2">
            <a:alphaModFix/>
          </a:blip>
          <a:stretch>
            <a:fillRect/>
          </a:stretch>
        </p:blipFill>
        <p:spPr>
          <a:xfrm>
            <a:off x="8033460" y="4734378"/>
            <a:ext cx="731888" cy="172209"/>
          </a:xfrm>
          <a:prstGeom prst="rect">
            <a:avLst/>
          </a:prstGeom>
          <a:noFill/>
          <a:ln>
            <a:noFill/>
          </a:ln>
        </p:spPr>
      </p:pic>
      <p:sp>
        <p:nvSpPr>
          <p:cNvPr id="4586" name="Google Shape;4586;p372"/>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solidFill>
                  <a:schemeClr val="lt1"/>
                </a:solidFill>
                <a:latin typeface="Red Hat Text Medium"/>
                <a:ea typeface="Red Hat Text Medium"/>
                <a:cs typeface="Red Hat Text Medium"/>
                <a:sym typeface="Red Hat Text Medium"/>
              </a:defRPr>
            </a:lvl1pPr>
            <a:lvl2pPr lvl="1" rtl="0" algn="ctr">
              <a:buNone/>
              <a:defRPr sz="600">
                <a:solidFill>
                  <a:schemeClr val="lt1"/>
                </a:solidFill>
                <a:latin typeface="Red Hat Text Medium"/>
                <a:ea typeface="Red Hat Text Medium"/>
                <a:cs typeface="Red Hat Text Medium"/>
                <a:sym typeface="Red Hat Text Medium"/>
              </a:defRPr>
            </a:lvl2pPr>
            <a:lvl3pPr lvl="2" rtl="0" algn="ctr">
              <a:buNone/>
              <a:defRPr sz="600">
                <a:solidFill>
                  <a:schemeClr val="lt1"/>
                </a:solidFill>
                <a:latin typeface="Red Hat Text Medium"/>
                <a:ea typeface="Red Hat Text Medium"/>
                <a:cs typeface="Red Hat Text Medium"/>
                <a:sym typeface="Red Hat Text Medium"/>
              </a:defRPr>
            </a:lvl3pPr>
            <a:lvl4pPr lvl="3" rtl="0" algn="ctr">
              <a:buNone/>
              <a:defRPr sz="600">
                <a:solidFill>
                  <a:schemeClr val="lt1"/>
                </a:solidFill>
                <a:latin typeface="Red Hat Text Medium"/>
                <a:ea typeface="Red Hat Text Medium"/>
                <a:cs typeface="Red Hat Text Medium"/>
                <a:sym typeface="Red Hat Text Medium"/>
              </a:defRPr>
            </a:lvl4pPr>
            <a:lvl5pPr lvl="4" rtl="0" algn="ctr">
              <a:buNone/>
              <a:defRPr sz="600">
                <a:solidFill>
                  <a:schemeClr val="lt1"/>
                </a:solidFill>
                <a:latin typeface="Red Hat Text Medium"/>
                <a:ea typeface="Red Hat Text Medium"/>
                <a:cs typeface="Red Hat Text Medium"/>
                <a:sym typeface="Red Hat Text Medium"/>
              </a:defRPr>
            </a:lvl5pPr>
            <a:lvl6pPr lvl="5" rtl="0" algn="ctr">
              <a:buNone/>
              <a:defRPr sz="600">
                <a:solidFill>
                  <a:schemeClr val="lt1"/>
                </a:solidFill>
                <a:latin typeface="Red Hat Text Medium"/>
                <a:ea typeface="Red Hat Text Medium"/>
                <a:cs typeface="Red Hat Text Medium"/>
                <a:sym typeface="Red Hat Text Medium"/>
              </a:defRPr>
            </a:lvl6pPr>
            <a:lvl7pPr lvl="6" rtl="0" algn="ctr">
              <a:buNone/>
              <a:defRPr sz="600">
                <a:solidFill>
                  <a:schemeClr val="lt1"/>
                </a:solidFill>
                <a:latin typeface="Red Hat Text Medium"/>
                <a:ea typeface="Red Hat Text Medium"/>
                <a:cs typeface="Red Hat Text Medium"/>
                <a:sym typeface="Red Hat Text Medium"/>
              </a:defRPr>
            </a:lvl7pPr>
            <a:lvl8pPr lvl="7" rtl="0" algn="ctr">
              <a:buNone/>
              <a:defRPr sz="600">
                <a:solidFill>
                  <a:schemeClr val="lt1"/>
                </a:solidFill>
                <a:latin typeface="Red Hat Text Medium"/>
                <a:ea typeface="Red Hat Text Medium"/>
                <a:cs typeface="Red Hat Text Medium"/>
                <a:sym typeface="Red Hat Text Medium"/>
              </a:defRPr>
            </a:lvl8pPr>
            <a:lvl9pPr lvl="8" rtl="0" algn="ctr">
              <a:buNone/>
              <a:defRPr sz="600">
                <a:solidFill>
                  <a:schemeClr val="lt1"/>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4587" name="Google Shape;4587;p372"/>
          <p:cNvSpPr txBox="1"/>
          <p:nvPr>
            <p:ph idx="2" type="subTitle"/>
          </p:nvPr>
        </p:nvSpPr>
        <p:spPr>
          <a:xfrm>
            <a:off x="663788" y="4627163"/>
            <a:ext cx="6001800" cy="4200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lt1"/>
                </a:solidFill>
              </a:defRPr>
            </a:lvl1pPr>
            <a:lvl2pPr lvl="1" rtl="0">
              <a:lnSpc>
                <a:spcPct val="115000"/>
              </a:lnSpc>
              <a:spcBef>
                <a:spcPts val="0"/>
              </a:spcBef>
              <a:spcAft>
                <a:spcPts val="0"/>
              </a:spcAft>
              <a:buNone/>
              <a:defRPr sz="600">
                <a:solidFill>
                  <a:schemeClr val="lt1"/>
                </a:solidFill>
              </a:defRPr>
            </a:lvl2pPr>
            <a:lvl3pPr lvl="2" rtl="0">
              <a:lnSpc>
                <a:spcPct val="115000"/>
              </a:lnSpc>
              <a:spcBef>
                <a:spcPts val="0"/>
              </a:spcBef>
              <a:spcAft>
                <a:spcPts val="0"/>
              </a:spcAft>
              <a:buNone/>
              <a:defRPr sz="600">
                <a:solidFill>
                  <a:schemeClr val="lt1"/>
                </a:solidFill>
              </a:defRPr>
            </a:lvl3pPr>
            <a:lvl4pPr lvl="3" rtl="0">
              <a:lnSpc>
                <a:spcPct val="115000"/>
              </a:lnSpc>
              <a:spcBef>
                <a:spcPts val="0"/>
              </a:spcBef>
              <a:spcAft>
                <a:spcPts val="0"/>
              </a:spcAft>
              <a:buNone/>
              <a:defRPr sz="600">
                <a:solidFill>
                  <a:schemeClr val="lt1"/>
                </a:solidFill>
              </a:defRPr>
            </a:lvl4pPr>
            <a:lvl5pPr lvl="4" rtl="0">
              <a:lnSpc>
                <a:spcPct val="115000"/>
              </a:lnSpc>
              <a:spcBef>
                <a:spcPts val="0"/>
              </a:spcBef>
              <a:spcAft>
                <a:spcPts val="0"/>
              </a:spcAft>
              <a:buNone/>
              <a:defRPr sz="600">
                <a:solidFill>
                  <a:schemeClr val="lt1"/>
                </a:solidFill>
              </a:defRPr>
            </a:lvl5pPr>
            <a:lvl6pPr lvl="5" rtl="0">
              <a:lnSpc>
                <a:spcPct val="115000"/>
              </a:lnSpc>
              <a:spcBef>
                <a:spcPts val="0"/>
              </a:spcBef>
              <a:spcAft>
                <a:spcPts val="0"/>
              </a:spcAft>
              <a:buNone/>
              <a:defRPr sz="600">
                <a:solidFill>
                  <a:schemeClr val="lt1"/>
                </a:solidFill>
              </a:defRPr>
            </a:lvl6pPr>
            <a:lvl7pPr lvl="6" rtl="0">
              <a:lnSpc>
                <a:spcPct val="115000"/>
              </a:lnSpc>
              <a:spcBef>
                <a:spcPts val="0"/>
              </a:spcBef>
              <a:spcAft>
                <a:spcPts val="0"/>
              </a:spcAft>
              <a:buNone/>
              <a:defRPr sz="600">
                <a:solidFill>
                  <a:schemeClr val="lt1"/>
                </a:solidFill>
              </a:defRPr>
            </a:lvl7pPr>
            <a:lvl8pPr lvl="7" rtl="0">
              <a:lnSpc>
                <a:spcPct val="115000"/>
              </a:lnSpc>
              <a:spcBef>
                <a:spcPts val="0"/>
              </a:spcBef>
              <a:spcAft>
                <a:spcPts val="0"/>
              </a:spcAft>
              <a:buNone/>
              <a:defRPr sz="600">
                <a:solidFill>
                  <a:schemeClr val="lt1"/>
                </a:solidFill>
              </a:defRPr>
            </a:lvl8pPr>
            <a:lvl9pPr lvl="8" rtl="0">
              <a:lnSpc>
                <a:spcPct val="115000"/>
              </a:lnSpc>
              <a:spcBef>
                <a:spcPts val="0"/>
              </a:spcBef>
              <a:spcAft>
                <a:spcPts val="0"/>
              </a:spcAft>
              <a:buNone/>
              <a:defRPr sz="600">
                <a:solidFill>
                  <a:schemeClr val="lt1"/>
                </a:solidFill>
              </a:defRPr>
            </a:lvl9pPr>
          </a:lstStyle>
          <a:p/>
        </p:txBody>
      </p:sp>
      <p:sp>
        <p:nvSpPr>
          <p:cNvPr id="4588" name="Google Shape;4588;p372"/>
          <p:cNvSpPr txBox="1"/>
          <p:nvPr>
            <p:ph idx="3" type="subTitle"/>
          </p:nvPr>
        </p:nvSpPr>
        <p:spPr>
          <a:xfrm>
            <a:off x="2459625" y="1998263"/>
            <a:ext cx="1526100" cy="2035500"/>
          </a:xfrm>
          <a:prstGeom prst="rect">
            <a:avLst/>
          </a:prstGeom>
        </p:spPr>
        <p:txBody>
          <a:bodyPr anchorCtr="0" anchor="t" bIns="0" lIns="0" spcFirstLastPara="1" rIns="0" wrap="square" tIns="0">
            <a:noAutofit/>
          </a:bodyPr>
          <a:lstStyle>
            <a:lvl1pPr lvl="0" rtl="0">
              <a:lnSpc>
                <a:spcPct val="114000"/>
              </a:lnSpc>
              <a:spcBef>
                <a:spcPts val="0"/>
              </a:spcBef>
              <a:spcAft>
                <a:spcPts val="0"/>
              </a:spcAft>
              <a:buNone/>
              <a:defRPr sz="1500">
                <a:solidFill>
                  <a:schemeClr val="lt1"/>
                </a:solidFill>
                <a:latin typeface="Red Hat Display"/>
                <a:ea typeface="Red Hat Display"/>
                <a:cs typeface="Red Hat Display"/>
                <a:sym typeface="Red Hat Display"/>
              </a:defRPr>
            </a:lvl1pPr>
            <a:lvl2pPr lvl="1" rtl="0">
              <a:lnSpc>
                <a:spcPct val="114000"/>
              </a:lnSpc>
              <a:spcBef>
                <a:spcPts val="1500"/>
              </a:spcBef>
              <a:spcAft>
                <a:spcPts val="0"/>
              </a:spcAft>
              <a:buNone/>
              <a:defRPr sz="1500">
                <a:solidFill>
                  <a:schemeClr val="lt1"/>
                </a:solidFill>
                <a:latin typeface="Red Hat Display"/>
                <a:ea typeface="Red Hat Display"/>
                <a:cs typeface="Red Hat Display"/>
                <a:sym typeface="Red Hat Display"/>
              </a:defRPr>
            </a:lvl2pPr>
            <a:lvl3pPr lvl="2" rtl="0">
              <a:lnSpc>
                <a:spcPct val="114000"/>
              </a:lnSpc>
              <a:spcBef>
                <a:spcPts val="1500"/>
              </a:spcBef>
              <a:spcAft>
                <a:spcPts val="0"/>
              </a:spcAft>
              <a:buNone/>
              <a:defRPr sz="1500">
                <a:solidFill>
                  <a:schemeClr val="lt1"/>
                </a:solidFill>
                <a:latin typeface="Red Hat Display"/>
                <a:ea typeface="Red Hat Display"/>
                <a:cs typeface="Red Hat Display"/>
                <a:sym typeface="Red Hat Display"/>
              </a:defRPr>
            </a:lvl3pPr>
            <a:lvl4pPr lvl="3" rtl="0">
              <a:lnSpc>
                <a:spcPct val="114000"/>
              </a:lnSpc>
              <a:spcBef>
                <a:spcPts val="1500"/>
              </a:spcBef>
              <a:spcAft>
                <a:spcPts val="0"/>
              </a:spcAft>
              <a:buNone/>
              <a:defRPr sz="1500">
                <a:solidFill>
                  <a:schemeClr val="lt1"/>
                </a:solidFill>
                <a:latin typeface="Red Hat Display"/>
                <a:ea typeface="Red Hat Display"/>
                <a:cs typeface="Red Hat Display"/>
                <a:sym typeface="Red Hat Display"/>
              </a:defRPr>
            </a:lvl4pPr>
            <a:lvl5pPr lvl="4" rtl="0">
              <a:lnSpc>
                <a:spcPct val="114000"/>
              </a:lnSpc>
              <a:spcBef>
                <a:spcPts val="1500"/>
              </a:spcBef>
              <a:spcAft>
                <a:spcPts val="0"/>
              </a:spcAft>
              <a:buNone/>
              <a:defRPr sz="1500">
                <a:solidFill>
                  <a:schemeClr val="lt1"/>
                </a:solidFill>
                <a:latin typeface="Red Hat Display"/>
                <a:ea typeface="Red Hat Display"/>
                <a:cs typeface="Red Hat Display"/>
                <a:sym typeface="Red Hat Display"/>
              </a:defRPr>
            </a:lvl5pPr>
            <a:lvl6pPr lvl="5" rtl="0">
              <a:lnSpc>
                <a:spcPct val="114000"/>
              </a:lnSpc>
              <a:spcBef>
                <a:spcPts val="1500"/>
              </a:spcBef>
              <a:spcAft>
                <a:spcPts val="0"/>
              </a:spcAft>
              <a:buNone/>
              <a:defRPr sz="1500">
                <a:solidFill>
                  <a:schemeClr val="lt1"/>
                </a:solidFill>
                <a:latin typeface="Red Hat Display"/>
                <a:ea typeface="Red Hat Display"/>
                <a:cs typeface="Red Hat Display"/>
                <a:sym typeface="Red Hat Display"/>
              </a:defRPr>
            </a:lvl6pPr>
            <a:lvl7pPr lvl="6" rtl="0">
              <a:lnSpc>
                <a:spcPct val="114000"/>
              </a:lnSpc>
              <a:spcBef>
                <a:spcPts val="1500"/>
              </a:spcBef>
              <a:spcAft>
                <a:spcPts val="0"/>
              </a:spcAft>
              <a:buNone/>
              <a:defRPr sz="1500">
                <a:solidFill>
                  <a:schemeClr val="lt1"/>
                </a:solidFill>
                <a:latin typeface="Red Hat Display"/>
                <a:ea typeface="Red Hat Display"/>
                <a:cs typeface="Red Hat Display"/>
                <a:sym typeface="Red Hat Display"/>
              </a:defRPr>
            </a:lvl7pPr>
            <a:lvl8pPr lvl="7" rtl="0">
              <a:lnSpc>
                <a:spcPct val="114000"/>
              </a:lnSpc>
              <a:spcBef>
                <a:spcPts val="1500"/>
              </a:spcBef>
              <a:spcAft>
                <a:spcPts val="0"/>
              </a:spcAft>
              <a:buNone/>
              <a:defRPr sz="1500">
                <a:solidFill>
                  <a:schemeClr val="lt1"/>
                </a:solidFill>
                <a:latin typeface="Red Hat Display"/>
                <a:ea typeface="Red Hat Display"/>
                <a:cs typeface="Red Hat Display"/>
                <a:sym typeface="Red Hat Display"/>
              </a:defRPr>
            </a:lvl8pPr>
            <a:lvl9pPr lvl="8" rtl="0">
              <a:lnSpc>
                <a:spcPct val="114000"/>
              </a:lnSpc>
              <a:spcBef>
                <a:spcPts val="1500"/>
              </a:spcBef>
              <a:spcAft>
                <a:spcPts val="1500"/>
              </a:spcAft>
              <a:buNone/>
              <a:defRPr sz="1500">
                <a:solidFill>
                  <a:schemeClr val="lt1"/>
                </a:solidFill>
                <a:latin typeface="Red Hat Display"/>
                <a:ea typeface="Red Hat Display"/>
                <a:cs typeface="Red Hat Display"/>
                <a:sym typeface="Red Hat Display"/>
              </a:defRPr>
            </a:lvl9pPr>
          </a:lstStyle>
          <a:p/>
        </p:txBody>
      </p:sp>
      <p:sp>
        <p:nvSpPr>
          <p:cNvPr id="4589" name="Google Shape;4589;p372"/>
          <p:cNvSpPr txBox="1"/>
          <p:nvPr>
            <p:ph idx="4" type="subTitle"/>
          </p:nvPr>
        </p:nvSpPr>
        <p:spPr>
          <a:xfrm>
            <a:off x="4245488" y="1998263"/>
            <a:ext cx="1526100" cy="2035500"/>
          </a:xfrm>
          <a:prstGeom prst="rect">
            <a:avLst/>
          </a:prstGeom>
        </p:spPr>
        <p:txBody>
          <a:bodyPr anchorCtr="0" anchor="t" bIns="0" lIns="0" spcFirstLastPara="1" rIns="0" wrap="square" tIns="0">
            <a:noAutofit/>
          </a:bodyPr>
          <a:lstStyle>
            <a:lvl1pPr lvl="0" rtl="0">
              <a:lnSpc>
                <a:spcPct val="114000"/>
              </a:lnSpc>
              <a:spcBef>
                <a:spcPts val="0"/>
              </a:spcBef>
              <a:spcAft>
                <a:spcPts val="0"/>
              </a:spcAft>
              <a:buNone/>
              <a:defRPr sz="1500">
                <a:solidFill>
                  <a:schemeClr val="lt1"/>
                </a:solidFill>
                <a:latin typeface="Red Hat Display"/>
                <a:ea typeface="Red Hat Display"/>
                <a:cs typeface="Red Hat Display"/>
                <a:sym typeface="Red Hat Display"/>
              </a:defRPr>
            </a:lvl1pPr>
            <a:lvl2pPr lvl="1" rtl="0">
              <a:lnSpc>
                <a:spcPct val="114000"/>
              </a:lnSpc>
              <a:spcBef>
                <a:spcPts val="1500"/>
              </a:spcBef>
              <a:spcAft>
                <a:spcPts val="0"/>
              </a:spcAft>
              <a:buNone/>
              <a:defRPr sz="1500">
                <a:solidFill>
                  <a:schemeClr val="lt1"/>
                </a:solidFill>
                <a:latin typeface="Red Hat Display"/>
                <a:ea typeface="Red Hat Display"/>
                <a:cs typeface="Red Hat Display"/>
                <a:sym typeface="Red Hat Display"/>
              </a:defRPr>
            </a:lvl2pPr>
            <a:lvl3pPr lvl="2" rtl="0">
              <a:lnSpc>
                <a:spcPct val="114000"/>
              </a:lnSpc>
              <a:spcBef>
                <a:spcPts val="1500"/>
              </a:spcBef>
              <a:spcAft>
                <a:spcPts val="0"/>
              </a:spcAft>
              <a:buNone/>
              <a:defRPr sz="1500">
                <a:solidFill>
                  <a:schemeClr val="lt1"/>
                </a:solidFill>
                <a:latin typeface="Red Hat Display"/>
                <a:ea typeface="Red Hat Display"/>
                <a:cs typeface="Red Hat Display"/>
                <a:sym typeface="Red Hat Display"/>
              </a:defRPr>
            </a:lvl3pPr>
            <a:lvl4pPr lvl="3" rtl="0">
              <a:lnSpc>
                <a:spcPct val="114000"/>
              </a:lnSpc>
              <a:spcBef>
                <a:spcPts val="1500"/>
              </a:spcBef>
              <a:spcAft>
                <a:spcPts val="0"/>
              </a:spcAft>
              <a:buNone/>
              <a:defRPr sz="1500">
                <a:solidFill>
                  <a:schemeClr val="lt1"/>
                </a:solidFill>
                <a:latin typeface="Red Hat Display"/>
                <a:ea typeface="Red Hat Display"/>
                <a:cs typeface="Red Hat Display"/>
                <a:sym typeface="Red Hat Display"/>
              </a:defRPr>
            </a:lvl4pPr>
            <a:lvl5pPr lvl="4" rtl="0">
              <a:lnSpc>
                <a:spcPct val="114000"/>
              </a:lnSpc>
              <a:spcBef>
                <a:spcPts val="1500"/>
              </a:spcBef>
              <a:spcAft>
                <a:spcPts val="0"/>
              </a:spcAft>
              <a:buNone/>
              <a:defRPr sz="1500">
                <a:solidFill>
                  <a:schemeClr val="lt1"/>
                </a:solidFill>
                <a:latin typeface="Red Hat Display"/>
                <a:ea typeface="Red Hat Display"/>
                <a:cs typeface="Red Hat Display"/>
                <a:sym typeface="Red Hat Display"/>
              </a:defRPr>
            </a:lvl5pPr>
            <a:lvl6pPr lvl="5" rtl="0">
              <a:lnSpc>
                <a:spcPct val="114000"/>
              </a:lnSpc>
              <a:spcBef>
                <a:spcPts val="1500"/>
              </a:spcBef>
              <a:spcAft>
                <a:spcPts val="0"/>
              </a:spcAft>
              <a:buNone/>
              <a:defRPr sz="1500">
                <a:solidFill>
                  <a:schemeClr val="lt1"/>
                </a:solidFill>
                <a:latin typeface="Red Hat Display"/>
                <a:ea typeface="Red Hat Display"/>
                <a:cs typeface="Red Hat Display"/>
                <a:sym typeface="Red Hat Display"/>
              </a:defRPr>
            </a:lvl6pPr>
            <a:lvl7pPr lvl="6" rtl="0">
              <a:lnSpc>
                <a:spcPct val="114000"/>
              </a:lnSpc>
              <a:spcBef>
                <a:spcPts val="1500"/>
              </a:spcBef>
              <a:spcAft>
                <a:spcPts val="0"/>
              </a:spcAft>
              <a:buNone/>
              <a:defRPr sz="1500">
                <a:solidFill>
                  <a:schemeClr val="lt1"/>
                </a:solidFill>
                <a:latin typeface="Red Hat Display"/>
                <a:ea typeface="Red Hat Display"/>
                <a:cs typeface="Red Hat Display"/>
                <a:sym typeface="Red Hat Display"/>
              </a:defRPr>
            </a:lvl7pPr>
            <a:lvl8pPr lvl="7" rtl="0">
              <a:lnSpc>
                <a:spcPct val="114000"/>
              </a:lnSpc>
              <a:spcBef>
                <a:spcPts val="1500"/>
              </a:spcBef>
              <a:spcAft>
                <a:spcPts val="0"/>
              </a:spcAft>
              <a:buNone/>
              <a:defRPr sz="1500">
                <a:solidFill>
                  <a:schemeClr val="lt1"/>
                </a:solidFill>
                <a:latin typeface="Red Hat Display"/>
                <a:ea typeface="Red Hat Display"/>
                <a:cs typeface="Red Hat Display"/>
                <a:sym typeface="Red Hat Display"/>
              </a:defRPr>
            </a:lvl8pPr>
            <a:lvl9pPr lvl="8" rtl="0">
              <a:lnSpc>
                <a:spcPct val="114000"/>
              </a:lnSpc>
              <a:spcBef>
                <a:spcPts val="1500"/>
              </a:spcBef>
              <a:spcAft>
                <a:spcPts val="1500"/>
              </a:spcAft>
              <a:buNone/>
              <a:defRPr sz="1500">
                <a:solidFill>
                  <a:schemeClr val="lt1"/>
                </a:solidFill>
                <a:latin typeface="Red Hat Display"/>
                <a:ea typeface="Red Hat Display"/>
                <a:cs typeface="Red Hat Display"/>
                <a:sym typeface="Red Hat Display"/>
              </a:defRPr>
            </a:lvl9pPr>
          </a:lstStyle>
          <a:p/>
        </p:txBody>
      </p:sp>
      <p:sp>
        <p:nvSpPr>
          <p:cNvPr id="4590" name="Google Shape;4590;p372"/>
          <p:cNvSpPr txBox="1"/>
          <p:nvPr>
            <p:ph idx="5" type="subTitle"/>
          </p:nvPr>
        </p:nvSpPr>
        <p:spPr>
          <a:xfrm>
            <a:off x="6031350" y="1998263"/>
            <a:ext cx="1526100" cy="2035500"/>
          </a:xfrm>
          <a:prstGeom prst="rect">
            <a:avLst/>
          </a:prstGeom>
        </p:spPr>
        <p:txBody>
          <a:bodyPr anchorCtr="0" anchor="t" bIns="0" lIns="0" spcFirstLastPara="1" rIns="0" wrap="square" tIns="0">
            <a:noAutofit/>
          </a:bodyPr>
          <a:lstStyle>
            <a:lvl1pPr lvl="0" rtl="0">
              <a:lnSpc>
                <a:spcPct val="114000"/>
              </a:lnSpc>
              <a:spcBef>
                <a:spcPts val="0"/>
              </a:spcBef>
              <a:spcAft>
                <a:spcPts val="0"/>
              </a:spcAft>
              <a:buNone/>
              <a:defRPr sz="1500">
                <a:solidFill>
                  <a:schemeClr val="lt1"/>
                </a:solidFill>
                <a:latin typeface="Red Hat Display"/>
                <a:ea typeface="Red Hat Display"/>
                <a:cs typeface="Red Hat Display"/>
                <a:sym typeface="Red Hat Display"/>
              </a:defRPr>
            </a:lvl1pPr>
            <a:lvl2pPr lvl="1" rtl="0">
              <a:lnSpc>
                <a:spcPct val="114000"/>
              </a:lnSpc>
              <a:spcBef>
                <a:spcPts val="1500"/>
              </a:spcBef>
              <a:spcAft>
                <a:spcPts val="0"/>
              </a:spcAft>
              <a:buNone/>
              <a:defRPr sz="1500">
                <a:solidFill>
                  <a:schemeClr val="lt1"/>
                </a:solidFill>
                <a:latin typeface="Red Hat Display"/>
                <a:ea typeface="Red Hat Display"/>
                <a:cs typeface="Red Hat Display"/>
                <a:sym typeface="Red Hat Display"/>
              </a:defRPr>
            </a:lvl2pPr>
            <a:lvl3pPr lvl="2" rtl="0">
              <a:lnSpc>
                <a:spcPct val="114000"/>
              </a:lnSpc>
              <a:spcBef>
                <a:spcPts val="1500"/>
              </a:spcBef>
              <a:spcAft>
                <a:spcPts val="0"/>
              </a:spcAft>
              <a:buNone/>
              <a:defRPr sz="1500">
                <a:solidFill>
                  <a:schemeClr val="lt1"/>
                </a:solidFill>
                <a:latin typeface="Red Hat Display"/>
                <a:ea typeface="Red Hat Display"/>
                <a:cs typeface="Red Hat Display"/>
                <a:sym typeface="Red Hat Display"/>
              </a:defRPr>
            </a:lvl3pPr>
            <a:lvl4pPr lvl="3" rtl="0">
              <a:lnSpc>
                <a:spcPct val="114000"/>
              </a:lnSpc>
              <a:spcBef>
                <a:spcPts val="1500"/>
              </a:spcBef>
              <a:spcAft>
                <a:spcPts val="0"/>
              </a:spcAft>
              <a:buNone/>
              <a:defRPr sz="1500">
                <a:solidFill>
                  <a:schemeClr val="lt1"/>
                </a:solidFill>
                <a:latin typeface="Red Hat Display"/>
                <a:ea typeface="Red Hat Display"/>
                <a:cs typeface="Red Hat Display"/>
                <a:sym typeface="Red Hat Display"/>
              </a:defRPr>
            </a:lvl4pPr>
            <a:lvl5pPr lvl="4" rtl="0">
              <a:lnSpc>
                <a:spcPct val="114000"/>
              </a:lnSpc>
              <a:spcBef>
                <a:spcPts val="1500"/>
              </a:spcBef>
              <a:spcAft>
                <a:spcPts val="0"/>
              </a:spcAft>
              <a:buNone/>
              <a:defRPr sz="1500">
                <a:solidFill>
                  <a:schemeClr val="lt1"/>
                </a:solidFill>
                <a:latin typeface="Red Hat Display"/>
                <a:ea typeface="Red Hat Display"/>
                <a:cs typeface="Red Hat Display"/>
                <a:sym typeface="Red Hat Display"/>
              </a:defRPr>
            </a:lvl5pPr>
            <a:lvl6pPr lvl="5" rtl="0">
              <a:lnSpc>
                <a:spcPct val="114000"/>
              </a:lnSpc>
              <a:spcBef>
                <a:spcPts val="1500"/>
              </a:spcBef>
              <a:spcAft>
                <a:spcPts val="0"/>
              </a:spcAft>
              <a:buNone/>
              <a:defRPr sz="1500">
                <a:solidFill>
                  <a:schemeClr val="lt1"/>
                </a:solidFill>
                <a:latin typeface="Red Hat Display"/>
                <a:ea typeface="Red Hat Display"/>
                <a:cs typeface="Red Hat Display"/>
                <a:sym typeface="Red Hat Display"/>
              </a:defRPr>
            </a:lvl6pPr>
            <a:lvl7pPr lvl="6" rtl="0">
              <a:lnSpc>
                <a:spcPct val="114000"/>
              </a:lnSpc>
              <a:spcBef>
                <a:spcPts val="1500"/>
              </a:spcBef>
              <a:spcAft>
                <a:spcPts val="0"/>
              </a:spcAft>
              <a:buNone/>
              <a:defRPr sz="1500">
                <a:solidFill>
                  <a:schemeClr val="lt1"/>
                </a:solidFill>
                <a:latin typeface="Red Hat Display"/>
                <a:ea typeface="Red Hat Display"/>
                <a:cs typeface="Red Hat Display"/>
                <a:sym typeface="Red Hat Display"/>
              </a:defRPr>
            </a:lvl7pPr>
            <a:lvl8pPr lvl="7" rtl="0">
              <a:lnSpc>
                <a:spcPct val="114000"/>
              </a:lnSpc>
              <a:spcBef>
                <a:spcPts val="1500"/>
              </a:spcBef>
              <a:spcAft>
                <a:spcPts val="0"/>
              </a:spcAft>
              <a:buNone/>
              <a:defRPr sz="1500">
                <a:solidFill>
                  <a:schemeClr val="lt1"/>
                </a:solidFill>
                <a:latin typeface="Red Hat Display"/>
                <a:ea typeface="Red Hat Display"/>
                <a:cs typeface="Red Hat Display"/>
                <a:sym typeface="Red Hat Display"/>
              </a:defRPr>
            </a:lvl8pPr>
            <a:lvl9pPr lvl="8" rtl="0">
              <a:lnSpc>
                <a:spcPct val="114000"/>
              </a:lnSpc>
              <a:spcBef>
                <a:spcPts val="1500"/>
              </a:spcBef>
              <a:spcAft>
                <a:spcPts val="1500"/>
              </a:spcAft>
              <a:buNone/>
              <a:defRPr sz="1500">
                <a:solidFill>
                  <a:schemeClr val="lt1"/>
                </a:solidFill>
                <a:latin typeface="Red Hat Display"/>
                <a:ea typeface="Red Hat Display"/>
                <a:cs typeface="Red Hat Display"/>
                <a:sym typeface="Red Hat Display"/>
              </a:defRPr>
            </a:lvl9pPr>
          </a:lstStyle>
          <a:p/>
        </p:txBody>
      </p:sp>
    </p:spTree>
  </p:cSld>
  <p:clrMapOvr>
    <a:masterClrMapping/>
  </p:clrMapOvr>
</p:sldLayout>
</file>

<file path=ppt/slideLayouts/slideLayout3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agenda light">
  <p:cSld name="CUSTOM_4_1_1">
    <p:bg>
      <p:bgPr>
        <a:solidFill>
          <a:schemeClr val="lt1"/>
        </a:solidFill>
      </p:bgPr>
    </p:bg>
    <p:spTree>
      <p:nvGrpSpPr>
        <p:cNvPr id="4591" name="Shape 4591"/>
        <p:cNvGrpSpPr/>
        <p:nvPr/>
      </p:nvGrpSpPr>
      <p:grpSpPr>
        <a:xfrm>
          <a:off x="0" y="0"/>
          <a:ext cx="0" cy="0"/>
          <a:chOff x="0" y="0"/>
          <a:chExt cx="0" cy="0"/>
        </a:xfrm>
      </p:grpSpPr>
      <p:sp>
        <p:nvSpPr>
          <p:cNvPr id="4592" name="Google Shape;4592;p373"/>
          <p:cNvSpPr txBox="1"/>
          <p:nvPr>
            <p:ph type="title"/>
          </p:nvPr>
        </p:nvSpPr>
        <p:spPr>
          <a:xfrm>
            <a:off x="663788" y="653812"/>
            <a:ext cx="7816500" cy="9915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2300"/>
            </a:lvl1pPr>
            <a:lvl2pPr lvl="1" rtl="0">
              <a:lnSpc>
                <a:spcPct val="115000"/>
              </a:lnSpc>
              <a:spcBef>
                <a:spcPts val="0"/>
              </a:spcBef>
              <a:spcAft>
                <a:spcPts val="0"/>
              </a:spcAft>
              <a:buNone/>
              <a:defRPr sz="2000"/>
            </a:lvl2pPr>
            <a:lvl3pPr lvl="2" rtl="0">
              <a:lnSpc>
                <a:spcPct val="115000"/>
              </a:lnSpc>
              <a:spcBef>
                <a:spcPts val="0"/>
              </a:spcBef>
              <a:spcAft>
                <a:spcPts val="0"/>
              </a:spcAft>
              <a:buNone/>
              <a:defRPr sz="2000"/>
            </a:lvl3pPr>
            <a:lvl4pPr lvl="3" rtl="0">
              <a:lnSpc>
                <a:spcPct val="115000"/>
              </a:lnSpc>
              <a:spcBef>
                <a:spcPts val="0"/>
              </a:spcBef>
              <a:spcAft>
                <a:spcPts val="0"/>
              </a:spcAft>
              <a:buNone/>
              <a:defRPr sz="2000"/>
            </a:lvl4pPr>
            <a:lvl5pPr lvl="4" rtl="0">
              <a:lnSpc>
                <a:spcPct val="115000"/>
              </a:lnSpc>
              <a:spcBef>
                <a:spcPts val="0"/>
              </a:spcBef>
              <a:spcAft>
                <a:spcPts val="0"/>
              </a:spcAft>
              <a:buNone/>
              <a:defRPr sz="2000"/>
            </a:lvl5pPr>
            <a:lvl6pPr lvl="5" rtl="0">
              <a:lnSpc>
                <a:spcPct val="115000"/>
              </a:lnSpc>
              <a:spcBef>
                <a:spcPts val="0"/>
              </a:spcBef>
              <a:spcAft>
                <a:spcPts val="0"/>
              </a:spcAft>
              <a:buNone/>
              <a:defRPr sz="2000"/>
            </a:lvl6pPr>
            <a:lvl7pPr lvl="6" rtl="0">
              <a:lnSpc>
                <a:spcPct val="115000"/>
              </a:lnSpc>
              <a:spcBef>
                <a:spcPts val="0"/>
              </a:spcBef>
              <a:spcAft>
                <a:spcPts val="0"/>
              </a:spcAft>
              <a:buNone/>
              <a:defRPr sz="2000"/>
            </a:lvl7pPr>
            <a:lvl8pPr lvl="7" rtl="0">
              <a:lnSpc>
                <a:spcPct val="115000"/>
              </a:lnSpc>
              <a:spcBef>
                <a:spcPts val="0"/>
              </a:spcBef>
              <a:spcAft>
                <a:spcPts val="0"/>
              </a:spcAft>
              <a:buNone/>
              <a:defRPr sz="2000"/>
            </a:lvl8pPr>
            <a:lvl9pPr lvl="8" rtl="0">
              <a:lnSpc>
                <a:spcPct val="115000"/>
              </a:lnSpc>
              <a:spcBef>
                <a:spcPts val="0"/>
              </a:spcBef>
              <a:spcAft>
                <a:spcPts val="0"/>
              </a:spcAft>
              <a:buNone/>
              <a:defRPr sz="2000"/>
            </a:lvl9pPr>
          </a:lstStyle>
          <a:p/>
        </p:txBody>
      </p:sp>
      <p:cxnSp>
        <p:nvCxnSpPr>
          <p:cNvPr id="4593" name="Google Shape;4593;p373"/>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4594" name="Google Shape;4594;p373"/>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rgbClr val="141414"/>
              </a:buClr>
              <a:buSzPts val="800"/>
              <a:buFont typeface="Red Hat Text Medium"/>
              <a:buNone/>
              <a:defRPr sz="800">
                <a:solidFill>
                  <a:srgbClr val="141414"/>
                </a:solidFill>
                <a:latin typeface="Red Hat Text Medium"/>
                <a:ea typeface="Red Hat Text Medium"/>
                <a:cs typeface="Red Hat Text Medium"/>
                <a:sym typeface="Red Hat Text Medium"/>
              </a:defRPr>
            </a:lvl1pPr>
            <a:lvl2pPr lvl="1" rtl="0">
              <a:lnSpc>
                <a:spcPct val="100000"/>
              </a:lnSpc>
              <a:spcBef>
                <a:spcPts val="0"/>
              </a:spcBef>
              <a:spcAft>
                <a:spcPts val="0"/>
              </a:spcAft>
              <a:buClr>
                <a:srgbClr val="141414"/>
              </a:buClr>
              <a:buSzPts val="800"/>
              <a:buFont typeface="Red Hat Text Medium"/>
              <a:buNone/>
              <a:defRPr sz="800">
                <a:solidFill>
                  <a:srgbClr val="141414"/>
                </a:solidFill>
                <a:latin typeface="Red Hat Text Medium"/>
                <a:ea typeface="Red Hat Text Medium"/>
                <a:cs typeface="Red Hat Text Medium"/>
                <a:sym typeface="Red Hat Text Medium"/>
              </a:defRPr>
            </a:lvl2pPr>
            <a:lvl3pPr lvl="2" rtl="0">
              <a:lnSpc>
                <a:spcPct val="100000"/>
              </a:lnSpc>
              <a:spcBef>
                <a:spcPts val="0"/>
              </a:spcBef>
              <a:spcAft>
                <a:spcPts val="0"/>
              </a:spcAft>
              <a:buClr>
                <a:srgbClr val="141414"/>
              </a:buClr>
              <a:buSzPts val="800"/>
              <a:buFont typeface="Red Hat Text Medium"/>
              <a:buNone/>
              <a:defRPr sz="800">
                <a:solidFill>
                  <a:srgbClr val="141414"/>
                </a:solidFill>
                <a:latin typeface="Red Hat Text Medium"/>
                <a:ea typeface="Red Hat Text Medium"/>
                <a:cs typeface="Red Hat Text Medium"/>
                <a:sym typeface="Red Hat Text Medium"/>
              </a:defRPr>
            </a:lvl3pPr>
            <a:lvl4pPr lvl="3" rtl="0">
              <a:lnSpc>
                <a:spcPct val="100000"/>
              </a:lnSpc>
              <a:spcBef>
                <a:spcPts val="0"/>
              </a:spcBef>
              <a:spcAft>
                <a:spcPts val="0"/>
              </a:spcAft>
              <a:buClr>
                <a:srgbClr val="141414"/>
              </a:buClr>
              <a:buSzPts val="800"/>
              <a:buFont typeface="Red Hat Text Medium"/>
              <a:buNone/>
              <a:defRPr sz="800">
                <a:solidFill>
                  <a:srgbClr val="141414"/>
                </a:solidFill>
                <a:latin typeface="Red Hat Text Medium"/>
                <a:ea typeface="Red Hat Text Medium"/>
                <a:cs typeface="Red Hat Text Medium"/>
                <a:sym typeface="Red Hat Text Medium"/>
              </a:defRPr>
            </a:lvl4pPr>
            <a:lvl5pPr lvl="4" rtl="0">
              <a:lnSpc>
                <a:spcPct val="100000"/>
              </a:lnSpc>
              <a:spcBef>
                <a:spcPts val="0"/>
              </a:spcBef>
              <a:spcAft>
                <a:spcPts val="0"/>
              </a:spcAft>
              <a:buClr>
                <a:srgbClr val="141414"/>
              </a:buClr>
              <a:buSzPts val="800"/>
              <a:buFont typeface="Red Hat Text Medium"/>
              <a:buNone/>
              <a:defRPr sz="800">
                <a:solidFill>
                  <a:srgbClr val="141414"/>
                </a:solidFill>
                <a:latin typeface="Red Hat Text Medium"/>
                <a:ea typeface="Red Hat Text Medium"/>
                <a:cs typeface="Red Hat Text Medium"/>
                <a:sym typeface="Red Hat Text Medium"/>
              </a:defRPr>
            </a:lvl5pPr>
            <a:lvl6pPr lvl="5" rtl="0">
              <a:lnSpc>
                <a:spcPct val="100000"/>
              </a:lnSpc>
              <a:spcBef>
                <a:spcPts val="0"/>
              </a:spcBef>
              <a:spcAft>
                <a:spcPts val="0"/>
              </a:spcAft>
              <a:buClr>
                <a:srgbClr val="141414"/>
              </a:buClr>
              <a:buSzPts val="800"/>
              <a:buFont typeface="Red Hat Text Medium"/>
              <a:buNone/>
              <a:defRPr sz="800">
                <a:solidFill>
                  <a:srgbClr val="141414"/>
                </a:solidFill>
                <a:latin typeface="Red Hat Text Medium"/>
                <a:ea typeface="Red Hat Text Medium"/>
                <a:cs typeface="Red Hat Text Medium"/>
                <a:sym typeface="Red Hat Text Medium"/>
              </a:defRPr>
            </a:lvl6pPr>
            <a:lvl7pPr lvl="6" rtl="0">
              <a:lnSpc>
                <a:spcPct val="100000"/>
              </a:lnSpc>
              <a:spcBef>
                <a:spcPts val="0"/>
              </a:spcBef>
              <a:spcAft>
                <a:spcPts val="0"/>
              </a:spcAft>
              <a:buClr>
                <a:srgbClr val="141414"/>
              </a:buClr>
              <a:buSzPts val="800"/>
              <a:buFont typeface="Red Hat Text Medium"/>
              <a:buNone/>
              <a:defRPr sz="800">
                <a:solidFill>
                  <a:srgbClr val="141414"/>
                </a:solidFill>
                <a:latin typeface="Red Hat Text Medium"/>
                <a:ea typeface="Red Hat Text Medium"/>
                <a:cs typeface="Red Hat Text Medium"/>
                <a:sym typeface="Red Hat Text Medium"/>
              </a:defRPr>
            </a:lvl7pPr>
            <a:lvl8pPr lvl="7" rtl="0">
              <a:lnSpc>
                <a:spcPct val="100000"/>
              </a:lnSpc>
              <a:spcBef>
                <a:spcPts val="0"/>
              </a:spcBef>
              <a:spcAft>
                <a:spcPts val="0"/>
              </a:spcAft>
              <a:buClr>
                <a:srgbClr val="141414"/>
              </a:buClr>
              <a:buSzPts val="800"/>
              <a:buFont typeface="Red Hat Text Medium"/>
              <a:buNone/>
              <a:defRPr sz="800">
                <a:solidFill>
                  <a:srgbClr val="141414"/>
                </a:solidFill>
                <a:latin typeface="Red Hat Text Medium"/>
                <a:ea typeface="Red Hat Text Medium"/>
                <a:cs typeface="Red Hat Text Medium"/>
                <a:sym typeface="Red Hat Text Medium"/>
              </a:defRPr>
            </a:lvl8pPr>
            <a:lvl9pPr lvl="8" rtl="0">
              <a:lnSpc>
                <a:spcPct val="100000"/>
              </a:lnSpc>
              <a:spcBef>
                <a:spcPts val="0"/>
              </a:spcBef>
              <a:spcAft>
                <a:spcPts val="0"/>
              </a:spcAft>
              <a:buClr>
                <a:srgbClr val="141414"/>
              </a:buClr>
              <a:buSzPts val="800"/>
              <a:buFont typeface="Red Hat Text Medium"/>
              <a:buNone/>
              <a:defRPr sz="800">
                <a:solidFill>
                  <a:srgbClr val="141414"/>
                </a:solidFill>
                <a:latin typeface="Red Hat Text Medium"/>
                <a:ea typeface="Red Hat Text Medium"/>
                <a:cs typeface="Red Hat Text Medium"/>
                <a:sym typeface="Red Hat Text Medium"/>
              </a:defRPr>
            </a:lvl9pPr>
          </a:lstStyle>
          <a:p/>
        </p:txBody>
      </p:sp>
      <p:cxnSp>
        <p:nvCxnSpPr>
          <p:cNvPr id="4595" name="Google Shape;4595;p373"/>
          <p:cNvCxnSpPr/>
          <p:nvPr/>
        </p:nvCxnSpPr>
        <p:spPr>
          <a:xfrm rot="10800000">
            <a:off x="335825" y="4801200"/>
            <a:ext cx="0" cy="342300"/>
          </a:xfrm>
          <a:prstGeom prst="straightConnector1">
            <a:avLst/>
          </a:prstGeom>
          <a:noFill/>
          <a:ln cap="flat" cmpd="sng" w="9525">
            <a:solidFill>
              <a:srgbClr val="EE0000"/>
            </a:solidFill>
            <a:prstDash val="solid"/>
            <a:round/>
            <a:headEnd len="med" w="med" type="none"/>
            <a:tailEnd len="med" w="med" type="none"/>
          </a:ln>
        </p:spPr>
      </p:cxnSp>
      <p:sp>
        <p:nvSpPr>
          <p:cNvPr id="4596" name="Google Shape;4596;p373"/>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solidFill>
                  <a:schemeClr val="dk1"/>
                </a:solidFill>
                <a:latin typeface="Red Hat Text Medium"/>
                <a:ea typeface="Red Hat Text Medium"/>
                <a:cs typeface="Red Hat Text Medium"/>
                <a:sym typeface="Red Hat Text Medium"/>
              </a:defRPr>
            </a:lvl1pPr>
            <a:lvl2pPr lvl="1" rtl="0" algn="ctr">
              <a:buNone/>
              <a:defRPr sz="600">
                <a:solidFill>
                  <a:schemeClr val="dk1"/>
                </a:solidFill>
                <a:latin typeface="Red Hat Text Medium"/>
                <a:ea typeface="Red Hat Text Medium"/>
                <a:cs typeface="Red Hat Text Medium"/>
                <a:sym typeface="Red Hat Text Medium"/>
              </a:defRPr>
            </a:lvl2pPr>
            <a:lvl3pPr lvl="2" rtl="0" algn="ctr">
              <a:buNone/>
              <a:defRPr sz="600">
                <a:solidFill>
                  <a:schemeClr val="dk1"/>
                </a:solidFill>
                <a:latin typeface="Red Hat Text Medium"/>
                <a:ea typeface="Red Hat Text Medium"/>
                <a:cs typeface="Red Hat Text Medium"/>
                <a:sym typeface="Red Hat Text Medium"/>
              </a:defRPr>
            </a:lvl3pPr>
            <a:lvl4pPr lvl="3" rtl="0" algn="ctr">
              <a:buNone/>
              <a:defRPr sz="600">
                <a:solidFill>
                  <a:schemeClr val="dk1"/>
                </a:solidFill>
                <a:latin typeface="Red Hat Text Medium"/>
                <a:ea typeface="Red Hat Text Medium"/>
                <a:cs typeface="Red Hat Text Medium"/>
                <a:sym typeface="Red Hat Text Medium"/>
              </a:defRPr>
            </a:lvl4pPr>
            <a:lvl5pPr lvl="4" rtl="0" algn="ctr">
              <a:buNone/>
              <a:defRPr sz="600">
                <a:solidFill>
                  <a:schemeClr val="dk1"/>
                </a:solidFill>
                <a:latin typeface="Red Hat Text Medium"/>
                <a:ea typeface="Red Hat Text Medium"/>
                <a:cs typeface="Red Hat Text Medium"/>
                <a:sym typeface="Red Hat Text Medium"/>
              </a:defRPr>
            </a:lvl5pPr>
            <a:lvl6pPr lvl="5" rtl="0" algn="ctr">
              <a:buNone/>
              <a:defRPr sz="600">
                <a:solidFill>
                  <a:schemeClr val="dk1"/>
                </a:solidFill>
                <a:latin typeface="Red Hat Text Medium"/>
                <a:ea typeface="Red Hat Text Medium"/>
                <a:cs typeface="Red Hat Text Medium"/>
                <a:sym typeface="Red Hat Text Medium"/>
              </a:defRPr>
            </a:lvl6pPr>
            <a:lvl7pPr lvl="6" rtl="0" algn="ctr">
              <a:buNone/>
              <a:defRPr sz="600">
                <a:solidFill>
                  <a:schemeClr val="dk1"/>
                </a:solidFill>
                <a:latin typeface="Red Hat Text Medium"/>
                <a:ea typeface="Red Hat Text Medium"/>
                <a:cs typeface="Red Hat Text Medium"/>
                <a:sym typeface="Red Hat Text Medium"/>
              </a:defRPr>
            </a:lvl7pPr>
            <a:lvl8pPr lvl="7" rtl="0" algn="ctr">
              <a:buNone/>
              <a:defRPr sz="600">
                <a:solidFill>
                  <a:schemeClr val="dk1"/>
                </a:solidFill>
                <a:latin typeface="Red Hat Text Medium"/>
                <a:ea typeface="Red Hat Text Medium"/>
                <a:cs typeface="Red Hat Text Medium"/>
                <a:sym typeface="Red Hat Text Medium"/>
              </a:defRPr>
            </a:lvl8pPr>
            <a:lvl9pPr lvl="8" rtl="0" algn="ctr">
              <a:buNone/>
              <a:defRPr sz="600">
                <a:solidFill>
                  <a:schemeClr val="dk1"/>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4597" name="Google Shape;4597;p373"/>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4598" name="Google Shape;4598;p373"/>
          <p:cNvSpPr txBox="1"/>
          <p:nvPr>
            <p:ph idx="2" type="subTitle"/>
          </p:nvPr>
        </p:nvSpPr>
        <p:spPr>
          <a:xfrm>
            <a:off x="663788" y="4627163"/>
            <a:ext cx="6001800" cy="4200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
        <p:nvSpPr>
          <p:cNvPr id="4599" name="Google Shape;4599;p373"/>
          <p:cNvSpPr txBox="1"/>
          <p:nvPr>
            <p:ph idx="3" type="subTitle"/>
          </p:nvPr>
        </p:nvSpPr>
        <p:spPr>
          <a:xfrm>
            <a:off x="2459625" y="1998263"/>
            <a:ext cx="1526100" cy="2035500"/>
          </a:xfrm>
          <a:prstGeom prst="rect">
            <a:avLst/>
          </a:prstGeom>
        </p:spPr>
        <p:txBody>
          <a:bodyPr anchorCtr="0" anchor="t" bIns="0" lIns="0" spcFirstLastPara="1" rIns="0" wrap="square" tIns="0">
            <a:noAutofit/>
          </a:bodyPr>
          <a:lstStyle>
            <a:lvl1pPr lvl="0" rtl="0">
              <a:lnSpc>
                <a:spcPct val="114000"/>
              </a:lnSpc>
              <a:spcBef>
                <a:spcPts val="0"/>
              </a:spcBef>
              <a:spcAft>
                <a:spcPts val="0"/>
              </a:spcAft>
              <a:buNone/>
              <a:defRPr sz="1500">
                <a:solidFill>
                  <a:schemeClr val="dk1"/>
                </a:solidFill>
                <a:latin typeface="Red Hat Display"/>
                <a:ea typeface="Red Hat Display"/>
                <a:cs typeface="Red Hat Display"/>
                <a:sym typeface="Red Hat Display"/>
              </a:defRPr>
            </a:lvl1pPr>
            <a:lvl2pPr lvl="1" rtl="0">
              <a:lnSpc>
                <a:spcPct val="114000"/>
              </a:lnSpc>
              <a:spcBef>
                <a:spcPts val="1500"/>
              </a:spcBef>
              <a:spcAft>
                <a:spcPts val="0"/>
              </a:spcAft>
              <a:buNone/>
              <a:defRPr sz="1500">
                <a:solidFill>
                  <a:schemeClr val="dk1"/>
                </a:solidFill>
                <a:latin typeface="Red Hat Display"/>
                <a:ea typeface="Red Hat Display"/>
                <a:cs typeface="Red Hat Display"/>
                <a:sym typeface="Red Hat Display"/>
              </a:defRPr>
            </a:lvl2pPr>
            <a:lvl3pPr lvl="2" rtl="0">
              <a:lnSpc>
                <a:spcPct val="114000"/>
              </a:lnSpc>
              <a:spcBef>
                <a:spcPts val="1500"/>
              </a:spcBef>
              <a:spcAft>
                <a:spcPts val="0"/>
              </a:spcAft>
              <a:buNone/>
              <a:defRPr sz="1500">
                <a:solidFill>
                  <a:schemeClr val="dk1"/>
                </a:solidFill>
                <a:latin typeface="Red Hat Display"/>
                <a:ea typeface="Red Hat Display"/>
                <a:cs typeface="Red Hat Display"/>
                <a:sym typeface="Red Hat Display"/>
              </a:defRPr>
            </a:lvl3pPr>
            <a:lvl4pPr lvl="3" rtl="0">
              <a:lnSpc>
                <a:spcPct val="114000"/>
              </a:lnSpc>
              <a:spcBef>
                <a:spcPts val="1500"/>
              </a:spcBef>
              <a:spcAft>
                <a:spcPts val="0"/>
              </a:spcAft>
              <a:buNone/>
              <a:defRPr sz="1500">
                <a:solidFill>
                  <a:schemeClr val="dk1"/>
                </a:solidFill>
                <a:latin typeface="Red Hat Display"/>
                <a:ea typeface="Red Hat Display"/>
                <a:cs typeface="Red Hat Display"/>
                <a:sym typeface="Red Hat Display"/>
              </a:defRPr>
            </a:lvl4pPr>
            <a:lvl5pPr lvl="4" rtl="0">
              <a:lnSpc>
                <a:spcPct val="114000"/>
              </a:lnSpc>
              <a:spcBef>
                <a:spcPts val="1500"/>
              </a:spcBef>
              <a:spcAft>
                <a:spcPts val="0"/>
              </a:spcAft>
              <a:buNone/>
              <a:defRPr sz="1500">
                <a:solidFill>
                  <a:schemeClr val="dk1"/>
                </a:solidFill>
                <a:latin typeface="Red Hat Display"/>
                <a:ea typeface="Red Hat Display"/>
                <a:cs typeface="Red Hat Display"/>
                <a:sym typeface="Red Hat Display"/>
              </a:defRPr>
            </a:lvl5pPr>
            <a:lvl6pPr lvl="5" rtl="0">
              <a:lnSpc>
                <a:spcPct val="114000"/>
              </a:lnSpc>
              <a:spcBef>
                <a:spcPts val="1500"/>
              </a:spcBef>
              <a:spcAft>
                <a:spcPts val="0"/>
              </a:spcAft>
              <a:buNone/>
              <a:defRPr sz="1500">
                <a:solidFill>
                  <a:schemeClr val="dk1"/>
                </a:solidFill>
                <a:latin typeface="Red Hat Display"/>
                <a:ea typeface="Red Hat Display"/>
                <a:cs typeface="Red Hat Display"/>
                <a:sym typeface="Red Hat Display"/>
              </a:defRPr>
            </a:lvl6pPr>
            <a:lvl7pPr lvl="6" rtl="0">
              <a:lnSpc>
                <a:spcPct val="114000"/>
              </a:lnSpc>
              <a:spcBef>
                <a:spcPts val="1500"/>
              </a:spcBef>
              <a:spcAft>
                <a:spcPts val="0"/>
              </a:spcAft>
              <a:buNone/>
              <a:defRPr sz="1500">
                <a:solidFill>
                  <a:schemeClr val="dk1"/>
                </a:solidFill>
                <a:latin typeface="Red Hat Display"/>
                <a:ea typeface="Red Hat Display"/>
                <a:cs typeface="Red Hat Display"/>
                <a:sym typeface="Red Hat Display"/>
              </a:defRPr>
            </a:lvl7pPr>
            <a:lvl8pPr lvl="7" rtl="0">
              <a:lnSpc>
                <a:spcPct val="114000"/>
              </a:lnSpc>
              <a:spcBef>
                <a:spcPts val="1500"/>
              </a:spcBef>
              <a:spcAft>
                <a:spcPts val="0"/>
              </a:spcAft>
              <a:buNone/>
              <a:defRPr sz="1500">
                <a:solidFill>
                  <a:schemeClr val="dk1"/>
                </a:solidFill>
                <a:latin typeface="Red Hat Display"/>
                <a:ea typeface="Red Hat Display"/>
                <a:cs typeface="Red Hat Display"/>
                <a:sym typeface="Red Hat Display"/>
              </a:defRPr>
            </a:lvl8pPr>
            <a:lvl9pPr lvl="8" rtl="0">
              <a:lnSpc>
                <a:spcPct val="114000"/>
              </a:lnSpc>
              <a:spcBef>
                <a:spcPts val="1500"/>
              </a:spcBef>
              <a:spcAft>
                <a:spcPts val="1500"/>
              </a:spcAft>
              <a:buNone/>
              <a:defRPr sz="1500">
                <a:solidFill>
                  <a:schemeClr val="dk1"/>
                </a:solidFill>
                <a:latin typeface="Red Hat Display"/>
                <a:ea typeface="Red Hat Display"/>
                <a:cs typeface="Red Hat Display"/>
                <a:sym typeface="Red Hat Display"/>
              </a:defRPr>
            </a:lvl9pPr>
          </a:lstStyle>
          <a:p/>
        </p:txBody>
      </p:sp>
      <p:sp>
        <p:nvSpPr>
          <p:cNvPr id="4600" name="Google Shape;4600;p373"/>
          <p:cNvSpPr txBox="1"/>
          <p:nvPr>
            <p:ph idx="4" type="subTitle"/>
          </p:nvPr>
        </p:nvSpPr>
        <p:spPr>
          <a:xfrm>
            <a:off x="4245488" y="1998263"/>
            <a:ext cx="1526100" cy="2035500"/>
          </a:xfrm>
          <a:prstGeom prst="rect">
            <a:avLst/>
          </a:prstGeom>
        </p:spPr>
        <p:txBody>
          <a:bodyPr anchorCtr="0" anchor="t" bIns="0" lIns="0" spcFirstLastPara="1" rIns="0" wrap="square" tIns="0">
            <a:noAutofit/>
          </a:bodyPr>
          <a:lstStyle>
            <a:lvl1pPr lvl="0" rtl="0">
              <a:lnSpc>
                <a:spcPct val="114000"/>
              </a:lnSpc>
              <a:spcBef>
                <a:spcPts val="0"/>
              </a:spcBef>
              <a:spcAft>
                <a:spcPts val="0"/>
              </a:spcAft>
              <a:buNone/>
              <a:defRPr sz="1500">
                <a:solidFill>
                  <a:schemeClr val="dk1"/>
                </a:solidFill>
                <a:latin typeface="Red Hat Display"/>
                <a:ea typeface="Red Hat Display"/>
                <a:cs typeface="Red Hat Display"/>
                <a:sym typeface="Red Hat Display"/>
              </a:defRPr>
            </a:lvl1pPr>
            <a:lvl2pPr lvl="1" rtl="0">
              <a:lnSpc>
                <a:spcPct val="114000"/>
              </a:lnSpc>
              <a:spcBef>
                <a:spcPts val="1500"/>
              </a:spcBef>
              <a:spcAft>
                <a:spcPts val="0"/>
              </a:spcAft>
              <a:buNone/>
              <a:defRPr sz="1500">
                <a:solidFill>
                  <a:schemeClr val="dk1"/>
                </a:solidFill>
                <a:latin typeface="Red Hat Display"/>
                <a:ea typeface="Red Hat Display"/>
                <a:cs typeface="Red Hat Display"/>
                <a:sym typeface="Red Hat Display"/>
              </a:defRPr>
            </a:lvl2pPr>
            <a:lvl3pPr lvl="2" rtl="0">
              <a:lnSpc>
                <a:spcPct val="114000"/>
              </a:lnSpc>
              <a:spcBef>
                <a:spcPts val="1500"/>
              </a:spcBef>
              <a:spcAft>
                <a:spcPts val="0"/>
              </a:spcAft>
              <a:buNone/>
              <a:defRPr sz="1500">
                <a:solidFill>
                  <a:schemeClr val="dk1"/>
                </a:solidFill>
                <a:latin typeface="Red Hat Display"/>
                <a:ea typeface="Red Hat Display"/>
                <a:cs typeface="Red Hat Display"/>
                <a:sym typeface="Red Hat Display"/>
              </a:defRPr>
            </a:lvl3pPr>
            <a:lvl4pPr lvl="3" rtl="0">
              <a:lnSpc>
                <a:spcPct val="114000"/>
              </a:lnSpc>
              <a:spcBef>
                <a:spcPts val="1500"/>
              </a:spcBef>
              <a:spcAft>
                <a:spcPts val="0"/>
              </a:spcAft>
              <a:buNone/>
              <a:defRPr sz="1500">
                <a:solidFill>
                  <a:schemeClr val="dk1"/>
                </a:solidFill>
                <a:latin typeface="Red Hat Display"/>
                <a:ea typeface="Red Hat Display"/>
                <a:cs typeface="Red Hat Display"/>
                <a:sym typeface="Red Hat Display"/>
              </a:defRPr>
            </a:lvl4pPr>
            <a:lvl5pPr lvl="4" rtl="0">
              <a:lnSpc>
                <a:spcPct val="114000"/>
              </a:lnSpc>
              <a:spcBef>
                <a:spcPts val="1500"/>
              </a:spcBef>
              <a:spcAft>
                <a:spcPts val="0"/>
              </a:spcAft>
              <a:buNone/>
              <a:defRPr sz="1500">
                <a:solidFill>
                  <a:schemeClr val="dk1"/>
                </a:solidFill>
                <a:latin typeface="Red Hat Display"/>
                <a:ea typeface="Red Hat Display"/>
                <a:cs typeface="Red Hat Display"/>
                <a:sym typeface="Red Hat Display"/>
              </a:defRPr>
            </a:lvl5pPr>
            <a:lvl6pPr lvl="5" rtl="0">
              <a:lnSpc>
                <a:spcPct val="114000"/>
              </a:lnSpc>
              <a:spcBef>
                <a:spcPts val="1500"/>
              </a:spcBef>
              <a:spcAft>
                <a:spcPts val="0"/>
              </a:spcAft>
              <a:buNone/>
              <a:defRPr sz="1500">
                <a:solidFill>
                  <a:schemeClr val="dk1"/>
                </a:solidFill>
                <a:latin typeface="Red Hat Display"/>
                <a:ea typeface="Red Hat Display"/>
                <a:cs typeface="Red Hat Display"/>
                <a:sym typeface="Red Hat Display"/>
              </a:defRPr>
            </a:lvl6pPr>
            <a:lvl7pPr lvl="6" rtl="0">
              <a:lnSpc>
                <a:spcPct val="114000"/>
              </a:lnSpc>
              <a:spcBef>
                <a:spcPts val="1500"/>
              </a:spcBef>
              <a:spcAft>
                <a:spcPts val="0"/>
              </a:spcAft>
              <a:buNone/>
              <a:defRPr sz="1500">
                <a:solidFill>
                  <a:schemeClr val="dk1"/>
                </a:solidFill>
                <a:latin typeface="Red Hat Display"/>
                <a:ea typeface="Red Hat Display"/>
                <a:cs typeface="Red Hat Display"/>
                <a:sym typeface="Red Hat Display"/>
              </a:defRPr>
            </a:lvl7pPr>
            <a:lvl8pPr lvl="7" rtl="0">
              <a:lnSpc>
                <a:spcPct val="114000"/>
              </a:lnSpc>
              <a:spcBef>
                <a:spcPts val="1500"/>
              </a:spcBef>
              <a:spcAft>
                <a:spcPts val="0"/>
              </a:spcAft>
              <a:buNone/>
              <a:defRPr sz="1500">
                <a:solidFill>
                  <a:schemeClr val="dk1"/>
                </a:solidFill>
                <a:latin typeface="Red Hat Display"/>
                <a:ea typeface="Red Hat Display"/>
                <a:cs typeface="Red Hat Display"/>
                <a:sym typeface="Red Hat Display"/>
              </a:defRPr>
            </a:lvl8pPr>
            <a:lvl9pPr lvl="8" rtl="0">
              <a:lnSpc>
                <a:spcPct val="114000"/>
              </a:lnSpc>
              <a:spcBef>
                <a:spcPts val="1500"/>
              </a:spcBef>
              <a:spcAft>
                <a:spcPts val="1500"/>
              </a:spcAft>
              <a:buNone/>
              <a:defRPr sz="1500">
                <a:solidFill>
                  <a:schemeClr val="dk1"/>
                </a:solidFill>
                <a:latin typeface="Red Hat Display"/>
                <a:ea typeface="Red Hat Display"/>
                <a:cs typeface="Red Hat Display"/>
                <a:sym typeface="Red Hat Display"/>
              </a:defRPr>
            </a:lvl9pPr>
          </a:lstStyle>
          <a:p/>
        </p:txBody>
      </p:sp>
      <p:sp>
        <p:nvSpPr>
          <p:cNvPr id="4601" name="Google Shape;4601;p373"/>
          <p:cNvSpPr txBox="1"/>
          <p:nvPr>
            <p:ph idx="5" type="subTitle"/>
          </p:nvPr>
        </p:nvSpPr>
        <p:spPr>
          <a:xfrm>
            <a:off x="6031350" y="1998263"/>
            <a:ext cx="1526100" cy="2035500"/>
          </a:xfrm>
          <a:prstGeom prst="rect">
            <a:avLst/>
          </a:prstGeom>
        </p:spPr>
        <p:txBody>
          <a:bodyPr anchorCtr="0" anchor="t" bIns="0" lIns="0" spcFirstLastPara="1" rIns="0" wrap="square" tIns="0">
            <a:noAutofit/>
          </a:bodyPr>
          <a:lstStyle>
            <a:lvl1pPr lvl="0" rtl="0">
              <a:lnSpc>
                <a:spcPct val="114000"/>
              </a:lnSpc>
              <a:spcBef>
                <a:spcPts val="0"/>
              </a:spcBef>
              <a:spcAft>
                <a:spcPts val="0"/>
              </a:spcAft>
              <a:buNone/>
              <a:defRPr sz="1500">
                <a:solidFill>
                  <a:schemeClr val="dk1"/>
                </a:solidFill>
                <a:latin typeface="Red Hat Display"/>
                <a:ea typeface="Red Hat Display"/>
                <a:cs typeface="Red Hat Display"/>
                <a:sym typeface="Red Hat Display"/>
              </a:defRPr>
            </a:lvl1pPr>
            <a:lvl2pPr lvl="1" rtl="0">
              <a:lnSpc>
                <a:spcPct val="114000"/>
              </a:lnSpc>
              <a:spcBef>
                <a:spcPts val="1500"/>
              </a:spcBef>
              <a:spcAft>
                <a:spcPts val="0"/>
              </a:spcAft>
              <a:buNone/>
              <a:defRPr sz="1500">
                <a:solidFill>
                  <a:schemeClr val="dk1"/>
                </a:solidFill>
                <a:latin typeface="Red Hat Display"/>
                <a:ea typeface="Red Hat Display"/>
                <a:cs typeface="Red Hat Display"/>
                <a:sym typeface="Red Hat Display"/>
              </a:defRPr>
            </a:lvl2pPr>
            <a:lvl3pPr lvl="2" rtl="0">
              <a:lnSpc>
                <a:spcPct val="114000"/>
              </a:lnSpc>
              <a:spcBef>
                <a:spcPts val="1500"/>
              </a:spcBef>
              <a:spcAft>
                <a:spcPts val="0"/>
              </a:spcAft>
              <a:buNone/>
              <a:defRPr sz="1500">
                <a:solidFill>
                  <a:schemeClr val="dk1"/>
                </a:solidFill>
                <a:latin typeface="Red Hat Display"/>
                <a:ea typeface="Red Hat Display"/>
                <a:cs typeface="Red Hat Display"/>
                <a:sym typeface="Red Hat Display"/>
              </a:defRPr>
            </a:lvl3pPr>
            <a:lvl4pPr lvl="3" rtl="0">
              <a:lnSpc>
                <a:spcPct val="114000"/>
              </a:lnSpc>
              <a:spcBef>
                <a:spcPts val="1500"/>
              </a:spcBef>
              <a:spcAft>
                <a:spcPts val="0"/>
              </a:spcAft>
              <a:buNone/>
              <a:defRPr sz="1500">
                <a:solidFill>
                  <a:schemeClr val="dk1"/>
                </a:solidFill>
                <a:latin typeface="Red Hat Display"/>
                <a:ea typeface="Red Hat Display"/>
                <a:cs typeface="Red Hat Display"/>
                <a:sym typeface="Red Hat Display"/>
              </a:defRPr>
            </a:lvl4pPr>
            <a:lvl5pPr lvl="4" rtl="0">
              <a:lnSpc>
                <a:spcPct val="114000"/>
              </a:lnSpc>
              <a:spcBef>
                <a:spcPts val="1500"/>
              </a:spcBef>
              <a:spcAft>
                <a:spcPts val="0"/>
              </a:spcAft>
              <a:buNone/>
              <a:defRPr sz="1500">
                <a:solidFill>
                  <a:schemeClr val="dk1"/>
                </a:solidFill>
                <a:latin typeface="Red Hat Display"/>
                <a:ea typeface="Red Hat Display"/>
                <a:cs typeface="Red Hat Display"/>
                <a:sym typeface="Red Hat Display"/>
              </a:defRPr>
            </a:lvl5pPr>
            <a:lvl6pPr lvl="5" rtl="0">
              <a:lnSpc>
                <a:spcPct val="114000"/>
              </a:lnSpc>
              <a:spcBef>
                <a:spcPts val="1500"/>
              </a:spcBef>
              <a:spcAft>
                <a:spcPts val="0"/>
              </a:spcAft>
              <a:buNone/>
              <a:defRPr sz="1500">
                <a:solidFill>
                  <a:schemeClr val="dk1"/>
                </a:solidFill>
                <a:latin typeface="Red Hat Display"/>
                <a:ea typeface="Red Hat Display"/>
                <a:cs typeface="Red Hat Display"/>
                <a:sym typeface="Red Hat Display"/>
              </a:defRPr>
            </a:lvl6pPr>
            <a:lvl7pPr lvl="6" rtl="0">
              <a:lnSpc>
                <a:spcPct val="114000"/>
              </a:lnSpc>
              <a:spcBef>
                <a:spcPts val="1500"/>
              </a:spcBef>
              <a:spcAft>
                <a:spcPts val="0"/>
              </a:spcAft>
              <a:buNone/>
              <a:defRPr sz="1500">
                <a:solidFill>
                  <a:schemeClr val="dk1"/>
                </a:solidFill>
                <a:latin typeface="Red Hat Display"/>
                <a:ea typeface="Red Hat Display"/>
                <a:cs typeface="Red Hat Display"/>
                <a:sym typeface="Red Hat Display"/>
              </a:defRPr>
            </a:lvl7pPr>
            <a:lvl8pPr lvl="7" rtl="0">
              <a:lnSpc>
                <a:spcPct val="114000"/>
              </a:lnSpc>
              <a:spcBef>
                <a:spcPts val="1500"/>
              </a:spcBef>
              <a:spcAft>
                <a:spcPts val="0"/>
              </a:spcAft>
              <a:buNone/>
              <a:defRPr sz="1500">
                <a:solidFill>
                  <a:schemeClr val="dk1"/>
                </a:solidFill>
                <a:latin typeface="Red Hat Display"/>
                <a:ea typeface="Red Hat Display"/>
                <a:cs typeface="Red Hat Display"/>
                <a:sym typeface="Red Hat Display"/>
              </a:defRPr>
            </a:lvl8pPr>
            <a:lvl9pPr lvl="8" rtl="0">
              <a:lnSpc>
                <a:spcPct val="114000"/>
              </a:lnSpc>
              <a:spcBef>
                <a:spcPts val="1500"/>
              </a:spcBef>
              <a:spcAft>
                <a:spcPts val="1500"/>
              </a:spcAft>
              <a:buNone/>
              <a:defRPr sz="1500">
                <a:solidFill>
                  <a:schemeClr val="dk1"/>
                </a:solidFill>
                <a:latin typeface="Red Hat Display"/>
                <a:ea typeface="Red Hat Display"/>
                <a:cs typeface="Red Hat Display"/>
                <a:sym typeface="Red Hat Display"/>
              </a:defRPr>
            </a:lvl9pPr>
          </a:lstStyle>
          <a:p/>
        </p:txBody>
      </p:sp>
    </p:spTree>
  </p:cSld>
  <p:clrMapOvr>
    <a:masterClrMapping/>
  </p:clrMapOvr>
</p:sldLayout>
</file>

<file path=ppt/slideLayouts/slideLayout3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3 2">
  <p:cSld name="CUSTOM_4_3_2">
    <p:spTree>
      <p:nvGrpSpPr>
        <p:cNvPr id="4602" name="Shape 4602"/>
        <p:cNvGrpSpPr/>
        <p:nvPr/>
      </p:nvGrpSpPr>
      <p:grpSpPr>
        <a:xfrm>
          <a:off x="0" y="0"/>
          <a:ext cx="0" cy="0"/>
          <a:chOff x="0" y="0"/>
          <a:chExt cx="0" cy="0"/>
        </a:xfrm>
      </p:grpSpPr>
      <p:sp>
        <p:nvSpPr>
          <p:cNvPr id="4603" name="Google Shape;4603;p374"/>
          <p:cNvSpPr txBox="1"/>
          <p:nvPr>
            <p:ph type="title"/>
          </p:nvPr>
        </p:nvSpPr>
        <p:spPr>
          <a:xfrm>
            <a:off x="1314450" y="709500"/>
            <a:ext cx="6515100" cy="7257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solidFill>
                  <a:srgbClr val="000000"/>
                </a:solidFill>
              </a:defRPr>
            </a:lvl1pPr>
            <a:lvl2pPr lvl="1" rtl="0" algn="ctr">
              <a:lnSpc>
                <a:spcPct val="130000"/>
              </a:lnSpc>
              <a:spcBef>
                <a:spcPts val="0"/>
              </a:spcBef>
              <a:spcAft>
                <a:spcPts val="0"/>
              </a:spcAft>
              <a:buNone/>
              <a:defRPr sz="2000">
                <a:solidFill>
                  <a:srgbClr val="000000"/>
                </a:solidFill>
              </a:defRPr>
            </a:lvl2pPr>
            <a:lvl3pPr lvl="2" rtl="0" algn="ctr">
              <a:lnSpc>
                <a:spcPct val="130000"/>
              </a:lnSpc>
              <a:spcBef>
                <a:spcPts val="0"/>
              </a:spcBef>
              <a:spcAft>
                <a:spcPts val="0"/>
              </a:spcAft>
              <a:buNone/>
              <a:defRPr sz="2000">
                <a:solidFill>
                  <a:srgbClr val="000000"/>
                </a:solidFill>
              </a:defRPr>
            </a:lvl3pPr>
            <a:lvl4pPr lvl="3" rtl="0" algn="ctr">
              <a:lnSpc>
                <a:spcPct val="130000"/>
              </a:lnSpc>
              <a:spcBef>
                <a:spcPts val="0"/>
              </a:spcBef>
              <a:spcAft>
                <a:spcPts val="0"/>
              </a:spcAft>
              <a:buNone/>
              <a:defRPr sz="2000">
                <a:solidFill>
                  <a:srgbClr val="000000"/>
                </a:solidFill>
              </a:defRPr>
            </a:lvl4pPr>
            <a:lvl5pPr lvl="4" rtl="0" algn="ctr">
              <a:lnSpc>
                <a:spcPct val="130000"/>
              </a:lnSpc>
              <a:spcBef>
                <a:spcPts val="0"/>
              </a:spcBef>
              <a:spcAft>
                <a:spcPts val="0"/>
              </a:spcAft>
              <a:buNone/>
              <a:defRPr sz="2000">
                <a:solidFill>
                  <a:srgbClr val="000000"/>
                </a:solidFill>
              </a:defRPr>
            </a:lvl5pPr>
            <a:lvl6pPr lvl="5" rtl="0" algn="ctr">
              <a:lnSpc>
                <a:spcPct val="130000"/>
              </a:lnSpc>
              <a:spcBef>
                <a:spcPts val="0"/>
              </a:spcBef>
              <a:spcAft>
                <a:spcPts val="0"/>
              </a:spcAft>
              <a:buNone/>
              <a:defRPr sz="2000">
                <a:solidFill>
                  <a:srgbClr val="000000"/>
                </a:solidFill>
              </a:defRPr>
            </a:lvl6pPr>
            <a:lvl7pPr lvl="6" rtl="0" algn="ctr">
              <a:lnSpc>
                <a:spcPct val="130000"/>
              </a:lnSpc>
              <a:spcBef>
                <a:spcPts val="0"/>
              </a:spcBef>
              <a:spcAft>
                <a:spcPts val="0"/>
              </a:spcAft>
              <a:buNone/>
              <a:defRPr sz="2000">
                <a:solidFill>
                  <a:srgbClr val="000000"/>
                </a:solidFill>
              </a:defRPr>
            </a:lvl7pPr>
            <a:lvl8pPr lvl="7" rtl="0" algn="ctr">
              <a:lnSpc>
                <a:spcPct val="130000"/>
              </a:lnSpc>
              <a:spcBef>
                <a:spcPts val="0"/>
              </a:spcBef>
              <a:spcAft>
                <a:spcPts val="0"/>
              </a:spcAft>
              <a:buNone/>
              <a:defRPr sz="2000">
                <a:solidFill>
                  <a:srgbClr val="000000"/>
                </a:solidFill>
              </a:defRPr>
            </a:lvl8pPr>
            <a:lvl9pPr lvl="8" rtl="0" algn="ctr">
              <a:lnSpc>
                <a:spcPct val="130000"/>
              </a:lnSpc>
              <a:spcBef>
                <a:spcPts val="0"/>
              </a:spcBef>
              <a:spcAft>
                <a:spcPts val="0"/>
              </a:spcAft>
              <a:buNone/>
              <a:defRPr sz="2000">
                <a:solidFill>
                  <a:srgbClr val="000000"/>
                </a:solidFill>
              </a:defRPr>
            </a:lvl9pPr>
          </a:lstStyle>
          <a:p/>
        </p:txBody>
      </p:sp>
      <p:cxnSp>
        <p:nvCxnSpPr>
          <p:cNvPr id="4604" name="Google Shape;4604;p374"/>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4605" name="Google Shape;4605;p374"/>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9pPr>
          </a:lstStyle>
          <a:p/>
        </p:txBody>
      </p:sp>
      <p:cxnSp>
        <p:nvCxnSpPr>
          <p:cNvPr id="4606" name="Google Shape;4606;p374"/>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4607" name="Google Shape;4607;p374"/>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4608" name="Google Shape;4608;p374"/>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4609" name="Google Shape;4609;p374"/>
          <p:cNvSpPr txBox="1"/>
          <p:nvPr>
            <p:ph idx="2" type="subTitle"/>
          </p:nvPr>
        </p:nvSpPr>
        <p:spPr>
          <a:xfrm>
            <a:off x="663788" y="4627163"/>
            <a:ext cx="6887100" cy="4197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p:txBody>
      </p:sp>
    </p:spTree>
  </p:cSld>
  <p:clrMapOvr>
    <a:masterClrMapping/>
  </p:clrMapOvr>
</p:sldLayout>
</file>

<file path=ppt/slideLayouts/slideLayout3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 1">
  <p:cSld name=" 1">
    <p:spTree>
      <p:nvGrpSpPr>
        <p:cNvPr id="4610" name="Shape 4610"/>
        <p:cNvGrpSpPr/>
        <p:nvPr/>
      </p:nvGrpSpPr>
      <p:grpSpPr>
        <a:xfrm>
          <a:off x="0" y="0"/>
          <a:ext cx="0" cy="0"/>
          <a:chOff x="0" y="0"/>
          <a:chExt cx="0" cy="0"/>
        </a:xfrm>
      </p:grpSpPr>
      <p:pic>
        <p:nvPicPr>
          <p:cNvPr id="4611" name="Google Shape;4611;p375"/>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cxnSp>
        <p:nvCxnSpPr>
          <p:cNvPr id="4612" name="Google Shape;4612;p375"/>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cxnSp>
        <p:nvCxnSpPr>
          <p:cNvPr id="4613" name="Google Shape;4613;p375"/>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Tree>
  </p:cSld>
  <p:clrMapOvr>
    <a:masterClrMapping/>
  </p:clrMapOvr>
</p:sldLayout>
</file>

<file path=ppt/slideLayouts/slideLayout3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2">
  <p:cSld name="CUSTOM_4_37">
    <p:spTree>
      <p:nvGrpSpPr>
        <p:cNvPr id="4614" name="Shape 4614"/>
        <p:cNvGrpSpPr/>
        <p:nvPr/>
      </p:nvGrpSpPr>
      <p:grpSpPr>
        <a:xfrm>
          <a:off x="0" y="0"/>
          <a:ext cx="0" cy="0"/>
          <a:chOff x="0" y="0"/>
          <a:chExt cx="0" cy="0"/>
        </a:xfrm>
      </p:grpSpPr>
      <p:sp>
        <p:nvSpPr>
          <p:cNvPr id="4615" name="Google Shape;4615;p376"/>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p:txBody>
      </p:sp>
      <p:sp>
        <p:nvSpPr>
          <p:cNvPr id="4616" name="Google Shape;4616;p376"/>
          <p:cNvSpPr txBox="1"/>
          <p:nvPr>
            <p:ph type="title"/>
          </p:nvPr>
        </p:nvSpPr>
        <p:spPr>
          <a:xfrm>
            <a:off x="663788" y="65381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cxnSp>
        <p:nvCxnSpPr>
          <p:cNvPr id="4617" name="Google Shape;4617;p376"/>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4618" name="Google Shape;4618;p376"/>
          <p:cNvCxnSpPr/>
          <p:nvPr/>
        </p:nvCxnSpPr>
        <p:spPr>
          <a:xfrm rot="10800000">
            <a:off x="335825" y="4801200"/>
            <a:ext cx="0" cy="342300"/>
          </a:xfrm>
          <a:prstGeom prst="straightConnector1">
            <a:avLst/>
          </a:prstGeom>
          <a:noFill/>
          <a:ln cap="flat" cmpd="sng" w="9525">
            <a:solidFill>
              <a:schemeClr val="accent1"/>
            </a:solidFill>
            <a:prstDash val="solid"/>
            <a:round/>
            <a:headEnd len="med" w="med" type="none"/>
            <a:tailEnd len="med" w="med" type="none"/>
          </a:ln>
        </p:spPr>
      </p:cxnSp>
      <p:sp>
        <p:nvSpPr>
          <p:cNvPr id="4619" name="Google Shape;4619;p376"/>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4620" name="Google Shape;4620;p376"/>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4621" name="Google Shape;4621;p376"/>
          <p:cNvSpPr txBox="1"/>
          <p:nvPr>
            <p:ph idx="2" type="subTitle"/>
          </p:nvPr>
        </p:nvSpPr>
        <p:spPr>
          <a:xfrm>
            <a:off x="663844" y="1068713"/>
            <a:ext cx="7816500" cy="5292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
        <p:nvSpPr>
          <p:cNvPr id="4622" name="Google Shape;4622;p376"/>
          <p:cNvSpPr txBox="1"/>
          <p:nvPr>
            <p:ph idx="3" type="subTitle"/>
          </p:nvPr>
        </p:nvSpPr>
        <p:spPr>
          <a:xfrm>
            <a:off x="663788" y="4627163"/>
            <a:ext cx="6001800" cy="4200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ll-width Image">
  <p:cSld name="TITLE_1_1_1_3">
    <p:bg>
      <p:bgPr>
        <a:solidFill>
          <a:schemeClr val="lt1"/>
        </a:solidFill>
      </p:bgPr>
    </p:bg>
    <p:spTree>
      <p:nvGrpSpPr>
        <p:cNvPr id="252" name="Shape 252"/>
        <p:cNvGrpSpPr/>
        <p:nvPr/>
      </p:nvGrpSpPr>
      <p:grpSpPr>
        <a:xfrm>
          <a:off x="0" y="0"/>
          <a:ext cx="0" cy="0"/>
          <a:chOff x="0" y="0"/>
          <a:chExt cx="0" cy="0"/>
        </a:xfrm>
      </p:grpSpPr>
      <p:sp>
        <p:nvSpPr>
          <p:cNvPr id="253" name="Google Shape;253;p38"/>
          <p:cNvSpPr/>
          <p:nvPr/>
        </p:nvSpPr>
        <p:spPr>
          <a:xfrm>
            <a:off x="6606338" y="4409156"/>
            <a:ext cx="2537700" cy="7344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pic>
        <p:nvPicPr>
          <p:cNvPr id="254" name="Google Shape;254;p38"/>
          <p:cNvPicPr preferRelativeResize="0"/>
          <p:nvPr/>
        </p:nvPicPr>
        <p:blipFill>
          <a:blip r:embed="rId2">
            <a:alphaModFix/>
          </a:blip>
          <a:stretch>
            <a:fillRect/>
          </a:stretch>
        </p:blipFill>
        <p:spPr>
          <a:xfrm>
            <a:off x="7580138" y="4652989"/>
            <a:ext cx="1185206" cy="279575"/>
          </a:xfrm>
          <a:prstGeom prst="rect">
            <a:avLst/>
          </a:prstGeom>
          <a:noFill/>
          <a:ln>
            <a:noFill/>
          </a:ln>
        </p:spPr>
      </p:pic>
      <p:cxnSp>
        <p:nvCxnSpPr>
          <p:cNvPr id="255" name="Google Shape;255;p38"/>
          <p:cNvCxnSpPr/>
          <p:nvPr/>
        </p:nvCxnSpPr>
        <p:spPr>
          <a:xfrm rot="10800000">
            <a:off x="335831" y="-37"/>
            <a:ext cx="0" cy="1712100"/>
          </a:xfrm>
          <a:prstGeom prst="straightConnector1">
            <a:avLst/>
          </a:prstGeom>
          <a:noFill/>
          <a:ln cap="flat" cmpd="sng" w="9525">
            <a:solidFill>
              <a:srgbClr val="EE0000"/>
            </a:solidFill>
            <a:prstDash val="solid"/>
            <a:round/>
            <a:headEnd len="med" w="med" type="none"/>
            <a:tailEnd len="med" w="med" type="none"/>
          </a:ln>
        </p:spPr>
      </p:cxnSp>
      <p:cxnSp>
        <p:nvCxnSpPr>
          <p:cNvPr id="256" name="Google Shape;256;p38"/>
          <p:cNvCxnSpPr/>
          <p:nvPr/>
        </p:nvCxnSpPr>
        <p:spPr>
          <a:xfrm rot="10800000">
            <a:off x="335825" y="4801200"/>
            <a:ext cx="0" cy="342300"/>
          </a:xfrm>
          <a:prstGeom prst="straightConnector1">
            <a:avLst/>
          </a:prstGeom>
          <a:noFill/>
          <a:ln cap="flat" cmpd="sng" w="9525">
            <a:solidFill>
              <a:srgbClr val="EE0000"/>
            </a:solidFill>
            <a:prstDash val="solid"/>
            <a:round/>
            <a:headEnd len="med" w="med" type="none"/>
            <a:tailEnd len="med" w="med" type="none"/>
          </a:ln>
        </p:spPr>
      </p:cxnSp>
      <p:sp>
        <p:nvSpPr>
          <p:cNvPr id="257" name="Google Shape;257;p38"/>
          <p:cNvSpPr txBox="1"/>
          <p:nvPr>
            <p:ph idx="12" type="sldNum"/>
          </p:nvPr>
        </p:nvSpPr>
        <p:spPr>
          <a:xfrm>
            <a:off x="61481" y="4627167"/>
            <a:ext cx="548700" cy="107700"/>
          </a:xfrm>
          <a:prstGeom prst="rect">
            <a:avLst/>
          </a:prstGeom>
        </p:spPr>
        <p:txBody>
          <a:bodyPr anchorCtr="0" anchor="b" bIns="0" lIns="0" spcFirstLastPara="1" rIns="0" wrap="square" tIns="0">
            <a:norm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image left 1 1">
  <p:cSld name="CUSTOM_4_2_4">
    <p:spTree>
      <p:nvGrpSpPr>
        <p:cNvPr id="4623" name="Shape 4623"/>
        <p:cNvGrpSpPr/>
        <p:nvPr/>
      </p:nvGrpSpPr>
      <p:grpSpPr>
        <a:xfrm>
          <a:off x="0" y="0"/>
          <a:ext cx="0" cy="0"/>
          <a:chOff x="0" y="0"/>
          <a:chExt cx="0" cy="0"/>
        </a:xfrm>
      </p:grpSpPr>
      <p:cxnSp>
        <p:nvCxnSpPr>
          <p:cNvPr id="4624" name="Google Shape;4624;p377"/>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4625" name="Google Shape;4625;p377"/>
          <p:cNvCxnSpPr/>
          <p:nvPr/>
        </p:nvCxnSpPr>
        <p:spPr>
          <a:xfrm rot="10800000">
            <a:off x="335825" y="4800900"/>
            <a:ext cx="0" cy="342600"/>
          </a:xfrm>
          <a:prstGeom prst="straightConnector1">
            <a:avLst/>
          </a:prstGeom>
          <a:noFill/>
          <a:ln cap="flat" cmpd="sng" w="9525">
            <a:solidFill>
              <a:schemeClr val="accent1"/>
            </a:solidFill>
            <a:prstDash val="solid"/>
            <a:round/>
            <a:headEnd len="med" w="med" type="none"/>
            <a:tailEnd len="med" w="med" type="none"/>
          </a:ln>
        </p:spPr>
      </p:cxnSp>
      <p:sp>
        <p:nvSpPr>
          <p:cNvPr id="4626" name="Google Shape;4626;p377"/>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4627" name="Google Shape;4627;p377"/>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4628" name="Google Shape;4628;p377"/>
          <p:cNvSpPr txBox="1"/>
          <p:nvPr>
            <p:ph idx="1" type="subTitle"/>
          </p:nvPr>
        </p:nvSpPr>
        <p:spPr>
          <a:xfrm>
            <a:off x="663788" y="4627163"/>
            <a:ext cx="6001800" cy="4197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
        <p:nvSpPr>
          <p:cNvPr id="4629" name="Google Shape;4629;p377"/>
          <p:cNvSpPr txBox="1"/>
          <p:nvPr>
            <p:ph idx="2" type="subTitle"/>
          </p:nvPr>
        </p:nvSpPr>
        <p:spPr>
          <a:xfrm>
            <a:off x="4246556" y="1904438"/>
            <a:ext cx="4114800" cy="2376600"/>
          </a:xfrm>
          <a:prstGeom prst="rect">
            <a:avLst/>
          </a:prstGeom>
        </p:spPr>
        <p:txBody>
          <a:bodyPr anchorCtr="0" anchor="t" bIns="0" lIns="0" spcFirstLastPara="1" rIns="0" wrap="square" tIns="0">
            <a:noAutofit/>
          </a:bodyPr>
          <a:lstStyle>
            <a:lvl1pPr lvl="0" rtl="0">
              <a:lnSpc>
                <a:spcPct val="113000"/>
              </a:lnSpc>
              <a:spcBef>
                <a:spcPts val="0"/>
              </a:spcBef>
              <a:spcAft>
                <a:spcPts val="0"/>
              </a:spcAft>
              <a:buNone/>
              <a:defRPr/>
            </a:lvl1pPr>
            <a:lvl2pPr lvl="1" rtl="0">
              <a:lnSpc>
                <a:spcPct val="113000"/>
              </a:lnSpc>
              <a:spcBef>
                <a:spcPts val="1500"/>
              </a:spcBef>
              <a:spcAft>
                <a:spcPts val="0"/>
              </a:spcAft>
              <a:buNone/>
              <a:defRPr/>
            </a:lvl2pPr>
            <a:lvl3pPr lvl="2" rtl="0">
              <a:lnSpc>
                <a:spcPct val="113000"/>
              </a:lnSpc>
              <a:spcBef>
                <a:spcPts val="1500"/>
              </a:spcBef>
              <a:spcAft>
                <a:spcPts val="0"/>
              </a:spcAft>
              <a:buNone/>
              <a:defRPr/>
            </a:lvl3pPr>
            <a:lvl4pPr lvl="3" rtl="0">
              <a:lnSpc>
                <a:spcPct val="113000"/>
              </a:lnSpc>
              <a:spcBef>
                <a:spcPts val="1500"/>
              </a:spcBef>
              <a:spcAft>
                <a:spcPts val="0"/>
              </a:spcAft>
              <a:buNone/>
              <a:defRPr/>
            </a:lvl4pPr>
            <a:lvl5pPr lvl="4" rtl="0">
              <a:lnSpc>
                <a:spcPct val="113000"/>
              </a:lnSpc>
              <a:spcBef>
                <a:spcPts val="1500"/>
              </a:spcBef>
              <a:spcAft>
                <a:spcPts val="0"/>
              </a:spcAft>
              <a:buNone/>
              <a:defRPr/>
            </a:lvl5pPr>
            <a:lvl6pPr lvl="5" rtl="0">
              <a:lnSpc>
                <a:spcPct val="113000"/>
              </a:lnSpc>
              <a:spcBef>
                <a:spcPts val="1500"/>
              </a:spcBef>
              <a:spcAft>
                <a:spcPts val="0"/>
              </a:spcAft>
              <a:buNone/>
              <a:defRPr/>
            </a:lvl6pPr>
            <a:lvl7pPr lvl="6" rtl="0">
              <a:lnSpc>
                <a:spcPct val="113000"/>
              </a:lnSpc>
              <a:spcBef>
                <a:spcPts val="1500"/>
              </a:spcBef>
              <a:spcAft>
                <a:spcPts val="0"/>
              </a:spcAft>
              <a:buNone/>
              <a:defRPr/>
            </a:lvl7pPr>
            <a:lvl8pPr lvl="7" rtl="0">
              <a:lnSpc>
                <a:spcPct val="113000"/>
              </a:lnSpc>
              <a:spcBef>
                <a:spcPts val="1500"/>
              </a:spcBef>
              <a:spcAft>
                <a:spcPts val="0"/>
              </a:spcAft>
              <a:buNone/>
              <a:defRPr/>
            </a:lvl8pPr>
            <a:lvl9pPr lvl="8" rtl="0">
              <a:lnSpc>
                <a:spcPct val="113000"/>
              </a:lnSpc>
              <a:spcBef>
                <a:spcPts val="1500"/>
              </a:spcBef>
              <a:spcAft>
                <a:spcPts val="1500"/>
              </a:spcAft>
              <a:buNone/>
              <a:defRPr/>
            </a:lvl9pPr>
          </a:lstStyle>
          <a:p/>
        </p:txBody>
      </p:sp>
      <p:sp>
        <p:nvSpPr>
          <p:cNvPr id="4630" name="Google Shape;4630;p377"/>
          <p:cNvSpPr txBox="1"/>
          <p:nvPr>
            <p:ph idx="3"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9pPr>
          </a:lstStyle>
          <a:p/>
        </p:txBody>
      </p:sp>
      <p:sp>
        <p:nvSpPr>
          <p:cNvPr id="4631" name="Google Shape;4631;p377"/>
          <p:cNvSpPr txBox="1"/>
          <p:nvPr>
            <p:ph type="title"/>
          </p:nvPr>
        </p:nvSpPr>
        <p:spPr>
          <a:xfrm>
            <a:off x="663788" y="82526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1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sp>
        <p:nvSpPr>
          <p:cNvPr id="4632" name="Google Shape;4632;p377"/>
          <p:cNvSpPr txBox="1"/>
          <p:nvPr>
            <p:ph idx="4" type="subTitle"/>
          </p:nvPr>
        </p:nvSpPr>
        <p:spPr>
          <a:xfrm>
            <a:off x="663844" y="1240163"/>
            <a:ext cx="7816500" cy="2190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Tree>
  </p:cSld>
  <p:clrMapOvr>
    <a:masterClrMapping/>
  </p:clrMapOvr>
</p:sldLayout>
</file>

<file path=ppt/slideLayouts/slideLayout3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14">
  <p:cSld name="CUSTOM_4_35_1">
    <p:spTree>
      <p:nvGrpSpPr>
        <p:cNvPr id="4633" name="Shape 4633"/>
        <p:cNvGrpSpPr/>
        <p:nvPr/>
      </p:nvGrpSpPr>
      <p:grpSpPr>
        <a:xfrm>
          <a:off x="0" y="0"/>
          <a:ext cx="0" cy="0"/>
          <a:chOff x="0" y="0"/>
          <a:chExt cx="0" cy="0"/>
        </a:xfrm>
      </p:grpSpPr>
      <p:sp>
        <p:nvSpPr>
          <p:cNvPr id="4634" name="Google Shape;4634;p378"/>
          <p:cNvSpPr txBox="1"/>
          <p:nvPr>
            <p:ph type="title"/>
          </p:nvPr>
        </p:nvSpPr>
        <p:spPr>
          <a:xfrm>
            <a:off x="1314450" y="709500"/>
            <a:ext cx="6515100" cy="7257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solidFill>
                  <a:srgbClr val="000000"/>
                </a:solidFill>
              </a:defRPr>
            </a:lvl1pPr>
            <a:lvl2pPr lvl="1" rtl="0" algn="ctr">
              <a:lnSpc>
                <a:spcPct val="130000"/>
              </a:lnSpc>
              <a:spcBef>
                <a:spcPts val="0"/>
              </a:spcBef>
              <a:spcAft>
                <a:spcPts val="0"/>
              </a:spcAft>
              <a:buNone/>
              <a:defRPr sz="2000">
                <a:solidFill>
                  <a:srgbClr val="000000"/>
                </a:solidFill>
              </a:defRPr>
            </a:lvl2pPr>
            <a:lvl3pPr lvl="2" rtl="0" algn="ctr">
              <a:lnSpc>
                <a:spcPct val="130000"/>
              </a:lnSpc>
              <a:spcBef>
                <a:spcPts val="0"/>
              </a:spcBef>
              <a:spcAft>
                <a:spcPts val="0"/>
              </a:spcAft>
              <a:buNone/>
              <a:defRPr sz="2000">
                <a:solidFill>
                  <a:srgbClr val="000000"/>
                </a:solidFill>
              </a:defRPr>
            </a:lvl3pPr>
            <a:lvl4pPr lvl="3" rtl="0" algn="ctr">
              <a:lnSpc>
                <a:spcPct val="130000"/>
              </a:lnSpc>
              <a:spcBef>
                <a:spcPts val="0"/>
              </a:spcBef>
              <a:spcAft>
                <a:spcPts val="0"/>
              </a:spcAft>
              <a:buNone/>
              <a:defRPr sz="2000">
                <a:solidFill>
                  <a:srgbClr val="000000"/>
                </a:solidFill>
              </a:defRPr>
            </a:lvl4pPr>
            <a:lvl5pPr lvl="4" rtl="0" algn="ctr">
              <a:lnSpc>
                <a:spcPct val="130000"/>
              </a:lnSpc>
              <a:spcBef>
                <a:spcPts val="0"/>
              </a:spcBef>
              <a:spcAft>
                <a:spcPts val="0"/>
              </a:spcAft>
              <a:buNone/>
              <a:defRPr sz="2000">
                <a:solidFill>
                  <a:srgbClr val="000000"/>
                </a:solidFill>
              </a:defRPr>
            </a:lvl5pPr>
            <a:lvl6pPr lvl="5" rtl="0" algn="ctr">
              <a:lnSpc>
                <a:spcPct val="130000"/>
              </a:lnSpc>
              <a:spcBef>
                <a:spcPts val="0"/>
              </a:spcBef>
              <a:spcAft>
                <a:spcPts val="0"/>
              </a:spcAft>
              <a:buNone/>
              <a:defRPr sz="2000">
                <a:solidFill>
                  <a:srgbClr val="000000"/>
                </a:solidFill>
              </a:defRPr>
            </a:lvl6pPr>
            <a:lvl7pPr lvl="6" rtl="0" algn="ctr">
              <a:lnSpc>
                <a:spcPct val="130000"/>
              </a:lnSpc>
              <a:spcBef>
                <a:spcPts val="0"/>
              </a:spcBef>
              <a:spcAft>
                <a:spcPts val="0"/>
              </a:spcAft>
              <a:buNone/>
              <a:defRPr sz="2000">
                <a:solidFill>
                  <a:srgbClr val="000000"/>
                </a:solidFill>
              </a:defRPr>
            </a:lvl7pPr>
            <a:lvl8pPr lvl="7" rtl="0" algn="ctr">
              <a:lnSpc>
                <a:spcPct val="130000"/>
              </a:lnSpc>
              <a:spcBef>
                <a:spcPts val="0"/>
              </a:spcBef>
              <a:spcAft>
                <a:spcPts val="0"/>
              </a:spcAft>
              <a:buNone/>
              <a:defRPr sz="2000">
                <a:solidFill>
                  <a:srgbClr val="000000"/>
                </a:solidFill>
              </a:defRPr>
            </a:lvl8pPr>
            <a:lvl9pPr lvl="8" rtl="0" algn="ctr">
              <a:lnSpc>
                <a:spcPct val="130000"/>
              </a:lnSpc>
              <a:spcBef>
                <a:spcPts val="0"/>
              </a:spcBef>
              <a:spcAft>
                <a:spcPts val="0"/>
              </a:spcAft>
              <a:buNone/>
              <a:defRPr sz="2000">
                <a:solidFill>
                  <a:srgbClr val="000000"/>
                </a:solidFill>
              </a:defRPr>
            </a:lvl9pPr>
          </a:lstStyle>
          <a:p/>
        </p:txBody>
      </p:sp>
      <p:cxnSp>
        <p:nvCxnSpPr>
          <p:cNvPr id="4635" name="Google Shape;4635;p378"/>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4636" name="Google Shape;4636;p378"/>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9pPr>
          </a:lstStyle>
          <a:p/>
        </p:txBody>
      </p:sp>
      <p:cxnSp>
        <p:nvCxnSpPr>
          <p:cNvPr id="4637" name="Google Shape;4637;p378"/>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4638" name="Google Shape;4638;p378"/>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4639" name="Google Shape;4639;p378"/>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4640" name="Google Shape;4640;p378"/>
          <p:cNvSpPr txBox="1"/>
          <p:nvPr>
            <p:ph idx="2" type="subTitle"/>
          </p:nvPr>
        </p:nvSpPr>
        <p:spPr>
          <a:xfrm>
            <a:off x="663788" y="4627163"/>
            <a:ext cx="6887100" cy="4197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p:txBody>
      </p:sp>
    </p:spTree>
  </p:cSld>
  <p:clrMapOvr>
    <a:masterClrMapping/>
  </p:clrMapOvr>
</p:sldLayout>
</file>

<file path=ppt/slideLayouts/slideLayout3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body 1">
  <p:cSld name="CUSTOM_4_17_2_1_1">
    <p:spTree>
      <p:nvGrpSpPr>
        <p:cNvPr id="4641" name="Shape 4641"/>
        <p:cNvGrpSpPr/>
        <p:nvPr/>
      </p:nvGrpSpPr>
      <p:grpSpPr>
        <a:xfrm>
          <a:off x="0" y="0"/>
          <a:ext cx="0" cy="0"/>
          <a:chOff x="0" y="0"/>
          <a:chExt cx="0" cy="0"/>
        </a:xfrm>
      </p:grpSpPr>
      <p:cxnSp>
        <p:nvCxnSpPr>
          <p:cNvPr id="4642" name="Google Shape;4642;p379"/>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4643" name="Google Shape;4643;p379"/>
          <p:cNvCxnSpPr/>
          <p:nvPr/>
        </p:nvCxnSpPr>
        <p:spPr>
          <a:xfrm rot="10800000">
            <a:off x="335825" y="4801200"/>
            <a:ext cx="0" cy="342300"/>
          </a:xfrm>
          <a:prstGeom prst="straightConnector1">
            <a:avLst/>
          </a:prstGeom>
          <a:noFill/>
          <a:ln cap="flat" cmpd="sng" w="9525">
            <a:solidFill>
              <a:schemeClr val="accent1"/>
            </a:solidFill>
            <a:prstDash val="solid"/>
            <a:round/>
            <a:headEnd len="med" w="med" type="none"/>
            <a:tailEnd len="med" w="med" type="none"/>
          </a:ln>
        </p:spPr>
      </p:cxnSp>
      <p:sp>
        <p:nvSpPr>
          <p:cNvPr id="4644" name="Google Shape;4644;p379"/>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4645" name="Google Shape;4645;p379"/>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4646" name="Google Shape;4646;p379"/>
          <p:cNvSpPr txBox="1"/>
          <p:nvPr>
            <p:ph idx="1" type="subTitle"/>
          </p:nvPr>
        </p:nvSpPr>
        <p:spPr>
          <a:xfrm>
            <a:off x="663788" y="4627163"/>
            <a:ext cx="6001800" cy="4200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
        <p:nvSpPr>
          <p:cNvPr id="4647" name="Google Shape;4647;p379"/>
          <p:cNvSpPr txBox="1"/>
          <p:nvPr>
            <p:ph idx="2" type="body"/>
          </p:nvPr>
        </p:nvSpPr>
        <p:spPr>
          <a:xfrm>
            <a:off x="1828800" y="1200150"/>
            <a:ext cx="5486400" cy="2743200"/>
          </a:xfrm>
          <a:prstGeom prst="rect">
            <a:avLst/>
          </a:prstGeom>
        </p:spPr>
        <p:txBody>
          <a:bodyPr anchorCtr="0" anchor="t" bIns="0" lIns="0" spcFirstLastPara="1" rIns="0" wrap="square" tIns="0">
            <a:noAutofit/>
          </a:bodyPr>
          <a:lstStyle>
            <a:lvl1pPr indent="-304800" lvl="0" marL="457200" rtl="0">
              <a:lnSpc>
                <a:spcPct val="135000"/>
              </a:lnSpc>
              <a:spcBef>
                <a:spcPts val="800"/>
              </a:spcBef>
              <a:spcAft>
                <a:spcPts val="0"/>
              </a:spcAft>
              <a:buSzPts val="1200"/>
              <a:buChar char="▸"/>
              <a:defRPr/>
            </a:lvl1pPr>
            <a:lvl2pPr indent="-298450" lvl="1" marL="914400" rtl="0">
              <a:lnSpc>
                <a:spcPct val="135000"/>
              </a:lnSpc>
              <a:spcBef>
                <a:spcPts val="800"/>
              </a:spcBef>
              <a:spcAft>
                <a:spcPts val="0"/>
              </a:spcAft>
              <a:buSzPts val="1100"/>
              <a:buChar char="･"/>
              <a:defRPr/>
            </a:lvl2pPr>
            <a:lvl3pPr indent="-298450" lvl="2" marL="1371600" rtl="0">
              <a:lnSpc>
                <a:spcPct val="135000"/>
              </a:lnSpc>
              <a:spcBef>
                <a:spcPts val="800"/>
              </a:spcBef>
              <a:spcAft>
                <a:spcPts val="0"/>
              </a:spcAft>
              <a:buSzPts val="1100"/>
              <a:buChar char="･"/>
              <a:defRPr/>
            </a:lvl3pPr>
            <a:lvl4pPr indent="-298450" lvl="3" marL="1828800" rtl="0">
              <a:lnSpc>
                <a:spcPct val="135000"/>
              </a:lnSpc>
              <a:spcBef>
                <a:spcPts val="800"/>
              </a:spcBef>
              <a:spcAft>
                <a:spcPts val="0"/>
              </a:spcAft>
              <a:buSzPts val="1100"/>
              <a:buChar char="･"/>
              <a:defRPr/>
            </a:lvl4pPr>
            <a:lvl5pPr indent="-298450" lvl="4" marL="2286000" rtl="0">
              <a:lnSpc>
                <a:spcPct val="135000"/>
              </a:lnSpc>
              <a:spcBef>
                <a:spcPts val="800"/>
              </a:spcBef>
              <a:spcAft>
                <a:spcPts val="0"/>
              </a:spcAft>
              <a:buSzPts val="1100"/>
              <a:buChar char="･"/>
              <a:defRPr/>
            </a:lvl5pPr>
            <a:lvl6pPr indent="-298450" lvl="5" marL="2743200" rtl="0">
              <a:lnSpc>
                <a:spcPct val="135000"/>
              </a:lnSpc>
              <a:spcBef>
                <a:spcPts val="800"/>
              </a:spcBef>
              <a:spcAft>
                <a:spcPts val="0"/>
              </a:spcAft>
              <a:buSzPts val="1100"/>
              <a:buChar char="･"/>
              <a:defRPr/>
            </a:lvl6pPr>
            <a:lvl7pPr indent="-298450" lvl="6" marL="3200400" rtl="0">
              <a:lnSpc>
                <a:spcPct val="135000"/>
              </a:lnSpc>
              <a:spcBef>
                <a:spcPts val="800"/>
              </a:spcBef>
              <a:spcAft>
                <a:spcPts val="0"/>
              </a:spcAft>
              <a:buSzPts val="1100"/>
              <a:buChar char="･"/>
              <a:defRPr/>
            </a:lvl7pPr>
            <a:lvl8pPr indent="-298450" lvl="7" marL="3657600" rtl="0">
              <a:lnSpc>
                <a:spcPct val="135000"/>
              </a:lnSpc>
              <a:spcBef>
                <a:spcPts val="800"/>
              </a:spcBef>
              <a:spcAft>
                <a:spcPts val="0"/>
              </a:spcAft>
              <a:buSzPts val="1100"/>
              <a:buChar char="･"/>
              <a:defRPr/>
            </a:lvl8pPr>
            <a:lvl9pPr indent="-298450" lvl="8" marL="4114800" rtl="0">
              <a:lnSpc>
                <a:spcPct val="135000"/>
              </a:lnSpc>
              <a:spcBef>
                <a:spcPts val="800"/>
              </a:spcBef>
              <a:spcAft>
                <a:spcPts val="800"/>
              </a:spcAft>
              <a:buSzPts val="1100"/>
              <a:buChar char="･"/>
              <a:defRPr/>
            </a:lvl9pPr>
          </a:lstStyle>
          <a:p/>
        </p:txBody>
      </p:sp>
    </p:spTree>
  </p:cSld>
  <p:clrMapOvr>
    <a:masterClrMapping/>
  </p:clrMapOvr>
</p:sldLayout>
</file>

<file path=ppt/slideLayouts/slideLayout3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ck closing 1">
  <p:cSld name="TITLE_1_1_1_2">
    <p:bg>
      <p:bgPr>
        <a:solidFill>
          <a:srgbClr val="FFFFFF"/>
        </a:solidFill>
      </p:bgPr>
    </p:bg>
    <p:spTree>
      <p:nvGrpSpPr>
        <p:cNvPr id="4648" name="Shape 4648"/>
        <p:cNvGrpSpPr/>
        <p:nvPr/>
      </p:nvGrpSpPr>
      <p:grpSpPr>
        <a:xfrm>
          <a:off x="0" y="0"/>
          <a:ext cx="0" cy="0"/>
          <a:chOff x="0" y="0"/>
          <a:chExt cx="0" cy="0"/>
        </a:xfrm>
      </p:grpSpPr>
      <p:cxnSp>
        <p:nvCxnSpPr>
          <p:cNvPr id="4649" name="Google Shape;4649;p380"/>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4650" name="Google Shape;4650;p380"/>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4651" name="Google Shape;4651;p380"/>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4652" name="Google Shape;4652;p380"/>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t/>
            </a:r>
            <a:endParaRPr sz="500">
              <a:latin typeface="Red Hat Display"/>
              <a:ea typeface="Red Hat Display"/>
              <a:cs typeface="Red Hat Display"/>
              <a:sym typeface="Red Hat Display"/>
            </a:endParaRPr>
          </a:p>
        </p:txBody>
      </p:sp>
      <p:cxnSp>
        <p:nvCxnSpPr>
          <p:cNvPr id="4653" name="Google Shape;4653;p380"/>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4654" name="Google Shape;4654;p380"/>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SzPts val="700"/>
              <a:buFont typeface="Red Hat Display"/>
              <a:buNone/>
              <a:defRPr sz="700">
                <a:latin typeface="Red Hat Display"/>
                <a:ea typeface="Red Hat Display"/>
                <a:cs typeface="Red Hat Display"/>
                <a:sym typeface="Red Hat Display"/>
              </a:defRPr>
            </a:lvl1pPr>
            <a:lvl2pPr lvl="1" rtl="0">
              <a:lnSpc>
                <a:spcPct val="100000"/>
              </a:lnSpc>
              <a:spcBef>
                <a:spcPts val="0"/>
              </a:spcBef>
              <a:spcAft>
                <a:spcPts val="0"/>
              </a:spcAft>
              <a:buSzPts val="700"/>
              <a:buFont typeface="Red Hat Display"/>
              <a:buNone/>
              <a:defRPr sz="700">
                <a:latin typeface="Red Hat Display"/>
                <a:ea typeface="Red Hat Display"/>
                <a:cs typeface="Red Hat Display"/>
                <a:sym typeface="Red Hat Display"/>
              </a:defRPr>
            </a:lvl2pPr>
            <a:lvl3pPr lvl="2" rtl="0">
              <a:lnSpc>
                <a:spcPct val="100000"/>
              </a:lnSpc>
              <a:spcBef>
                <a:spcPts val="0"/>
              </a:spcBef>
              <a:spcAft>
                <a:spcPts val="0"/>
              </a:spcAft>
              <a:buSzPts val="700"/>
              <a:buFont typeface="Red Hat Display"/>
              <a:buNone/>
              <a:defRPr sz="700">
                <a:latin typeface="Red Hat Display"/>
                <a:ea typeface="Red Hat Display"/>
                <a:cs typeface="Red Hat Display"/>
                <a:sym typeface="Red Hat Display"/>
              </a:defRPr>
            </a:lvl3pPr>
            <a:lvl4pPr lvl="3" rtl="0">
              <a:lnSpc>
                <a:spcPct val="100000"/>
              </a:lnSpc>
              <a:spcBef>
                <a:spcPts val="0"/>
              </a:spcBef>
              <a:spcAft>
                <a:spcPts val="0"/>
              </a:spcAft>
              <a:buSzPts val="700"/>
              <a:buFont typeface="Red Hat Display"/>
              <a:buNone/>
              <a:defRPr sz="700">
                <a:latin typeface="Red Hat Display"/>
                <a:ea typeface="Red Hat Display"/>
                <a:cs typeface="Red Hat Display"/>
                <a:sym typeface="Red Hat Display"/>
              </a:defRPr>
            </a:lvl4pPr>
            <a:lvl5pPr lvl="4" rtl="0">
              <a:lnSpc>
                <a:spcPct val="100000"/>
              </a:lnSpc>
              <a:spcBef>
                <a:spcPts val="0"/>
              </a:spcBef>
              <a:spcAft>
                <a:spcPts val="0"/>
              </a:spcAft>
              <a:buSzPts val="700"/>
              <a:buFont typeface="Red Hat Display"/>
              <a:buNone/>
              <a:defRPr sz="700">
                <a:latin typeface="Red Hat Display"/>
                <a:ea typeface="Red Hat Display"/>
                <a:cs typeface="Red Hat Display"/>
                <a:sym typeface="Red Hat Display"/>
              </a:defRPr>
            </a:lvl5pPr>
            <a:lvl6pPr lvl="5" rtl="0">
              <a:lnSpc>
                <a:spcPct val="100000"/>
              </a:lnSpc>
              <a:spcBef>
                <a:spcPts val="0"/>
              </a:spcBef>
              <a:spcAft>
                <a:spcPts val="0"/>
              </a:spcAft>
              <a:buSzPts val="700"/>
              <a:buFont typeface="Red Hat Display"/>
              <a:buNone/>
              <a:defRPr sz="700">
                <a:latin typeface="Red Hat Display"/>
                <a:ea typeface="Red Hat Display"/>
                <a:cs typeface="Red Hat Display"/>
                <a:sym typeface="Red Hat Display"/>
              </a:defRPr>
            </a:lvl6pPr>
            <a:lvl7pPr lvl="6" rtl="0">
              <a:lnSpc>
                <a:spcPct val="100000"/>
              </a:lnSpc>
              <a:spcBef>
                <a:spcPts val="0"/>
              </a:spcBef>
              <a:spcAft>
                <a:spcPts val="0"/>
              </a:spcAft>
              <a:buSzPts val="700"/>
              <a:buFont typeface="Red Hat Display"/>
              <a:buNone/>
              <a:defRPr sz="700">
                <a:latin typeface="Red Hat Display"/>
                <a:ea typeface="Red Hat Display"/>
                <a:cs typeface="Red Hat Display"/>
                <a:sym typeface="Red Hat Display"/>
              </a:defRPr>
            </a:lvl7pPr>
            <a:lvl8pPr lvl="7" rtl="0">
              <a:lnSpc>
                <a:spcPct val="100000"/>
              </a:lnSpc>
              <a:spcBef>
                <a:spcPts val="0"/>
              </a:spcBef>
              <a:spcAft>
                <a:spcPts val="0"/>
              </a:spcAft>
              <a:buSzPts val="700"/>
              <a:buFont typeface="Red Hat Display"/>
              <a:buNone/>
              <a:defRPr sz="700">
                <a:latin typeface="Red Hat Display"/>
                <a:ea typeface="Red Hat Display"/>
                <a:cs typeface="Red Hat Display"/>
                <a:sym typeface="Red Hat Display"/>
              </a:defRPr>
            </a:lvl8pPr>
            <a:lvl9pPr lvl="8" rtl="0">
              <a:lnSpc>
                <a:spcPct val="100000"/>
              </a:lnSpc>
              <a:spcBef>
                <a:spcPts val="0"/>
              </a:spcBef>
              <a:spcAft>
                <a:spcPts val="0"/>
              </a:spcAft>
              <a:buSzPts val="700"/>
              <a:buFont typeface="Red Hat Display"/>
              <a:buNone/>
              <a:defRPr sz="700">
                <a:latin typeface="Red Hat Display"/>
                <a:ea typeface="Red Hat Display"/>
                <a:cs typeface="Red Hat Display"/>
                <a:sym typeface="Red Hat Display"/>
              </a:defRPr>
            </a:lvl9pPr>
          </a:lstStyle>
          <a:p/>
        </p:txBody>
      </p:sp>
    </p:spTree>
  </p:cSld>
  <p:clrMapOvr>
    <a:masterClrMapping/>
  </p:clrMapOvr>
</p:sldLayout>
</file>

<file path=ppt/slideLayouts/slideLayout3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5">
  <p:cSld name="CUSTOM_4_40">
    <p:spTree>
      <p:nvGrpSpPr>
        <p:cNvPr id="4655" name="Shape 4655"/>
        <p:cNvGrpSpPr/>
        <p:nvPr/>
      </p:nvGrpSpPr>
      <p:grpSpPr>
        <a:xfrm>
          <a:off x="0" y="0"/>
          <a:ext cx="0" cy="0"/>
          <a:chOff x="0" y="0"/>
          <a:chExt cx="0" cy="0"/>
        </a:xfrm>
      </p:grpSpPr>
      <p:sp>
        <p:nvSpPr>
          <p:cNvPr id="4656" name="Google Shape;4656;p381"/>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p:txBody>
      </p:sp>
      <p:cxnSp>
        <p:nvCxnSpPr>
          <p:cNvPr id="4657" name="Google Shape;4657;p381"/>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4658" name="Google Shape;4658;p381"/>
          <p:cNvCxnSpPr/>
          <p:nvPr/>
        </p:nvCxnSpPr>
        <p:spPr>
          <a:xfrm rot="10800000">
            <a:off x="335825" y="4800900"/>
            <a:ext cx="0" cy="342600"/>
          </a:xfrm>
          <a:prstGeom prst="straightConnector1">
            <a:avLst/>
          </a:prstGeom>
          <a:noFill/>
          <a:ln cap="flat" cmpd="sng" w="9525">
            <a:solidFill>
              <a:schemeClr val="accent1"/>
            </a:solidFill>
            <a:prstDash val="solid"/>
            <a:round/>
            <a:headEnd len="med" w="med" type="none"/>
            <a:tailEnd len="med" w="med" type="none"/>
          </a:ln>
        </p:spPr>
      </p:cxnSp>
      <p:sp>
        <p:nvSpPr>
          <p:cNvPr id="4659" name="Google Shape;4659;p381"/>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4660" name="Google Shape;4660;p381"/>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4661" name="Google Shape;4661;p381"/>
          <p:cNvSpPr txBox="1"/>
          <p:nvPr>
            <p:ph idx="2" type="subTitle"/>
          </p:nvPr>
        </p:nvSpPr>
        <p:spPr>
          <a:xfrm>
            <a:off x="663788" y="4627163"/>
            <a:ext cx="6001800" cy="4197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
        <p:nvSpPr>
          <p:cNvPr id="4662" name="Google Shape;4662;p381"/>
          <p:cNvSpPr txBox="1"/>
          <p:nvPr>
            <p:ph type="title"/>
          </p:nvPr>
        </p:nvSpPr>
        <p:spPr>
          <a:xfrm>
            <a:off x="663788" y="82526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1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sp>
        <p:nvSpPr>
          <p:cNvPr id="4663" name="Google Shape;4663;p381"/>
          <p:cNvSpPr txBox="1"/>
          <p:nvPr>
            <p:ph idx="3" type="subTitle"/>
          </p:nvPr>
        </p:nvSpPr>
        <p:spPr>
          <a:xfrm>
            <a:off x="663844" y="1240163"/>
            <a:ext cx="7816500" cy="2190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Tree>
  </p:cSld>
  <p:clrMapOvr>
    <a:masterClrMapping/>
  </p:clrMapOvr>
</p:sldLayout>
</file>

<file path=ppt/slideLayouts/slideLayout3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1 1 1">
  <p:cSld name="CUSTOM_4_2_3_1_2">
    <p:spTree>
      <p:nvGrpSpPr>
        <p:cNvPr id="4664" name="Shape 4664"/>
        <p:cNvGrpSpPr/>
        <p:nvPr/>
      </p:nvGrpSpPr>
      <p:grpSpPr>
        <a:xfrm>
          <a:off x="0" y="0"/>
          <a:ext cx="0" cy="0"/>
          <a:chOff x="0" y="0"/>
          <a:chExt cx="0" cy="0"/>
        </a:xfrm>
      </p:grpSpPr>
      <p:sp>
        <p:nvSpPr>
          <p:cNvPr id="4665" name="Google Shape;4665;p382"/>
          <p:cNvSpPr txBox="1"/>
          <p:nvPr>
            <p:ph idx="1" type="subTitle"/>
          </p:nvPr>
        </p:nvSpPr>
        <p:spPr>
          <a:xfrm>
            <a:off x="335831" y="41580"/>
            <a:ext cx="38619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rgbClr val="EE0000"/>
              </a:buClr>
              <a:buSzPts val="800"/>
              <a:buFont typeface="Red Hat Text Medium"/>
              <a:buNone/>
              <a:defRPr sz="800">
                <a:solidFill>
                  <a:srgbClr val="EE0000"/>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p:txBody>
      </p:sp>
      <p:sp>
        <p:nvSpPr>
          <p:cNvPr id="4666" name="Google Shape;4666;p382"/>
          <p:cNvSpPr txBox="1"/>
          <p:nvPr>
            <p:ph type="title"/>
          </p:nvPr>
        </p:nvSpPr>
        <p:spPr>
          <a:xfrm>
            <a:off x="663788" y="65381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cxnSp>
        <p:nvCxnSpPr>
          <p:cNvPr id="4667" name="Google Shape;4667;p382"/>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cxnSp>
        <p:nvCxnSpPr>
          <p:cNvPr id="4668" name="Google Shape;4668;p382"/>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4669" name="Google Shape;4669;p382"/>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4670" name="Google Shape;4670;p382"/>
          <p:cNvPicPr preferRelativeResize="0"/>
          <p:nvPr/>
        </p:nvPicPr>
        <p:blipFill rotWithShape="1">
          <a:blip r:embed="rId2">
            <a:alphaModFix/>
          </a:blip>
          <a:srcRect b="317" l="0" r="0" t="327"/>
          <a:stretch/>
        </p:blipFill>
        <p:spPr>
          <a:xfrm>
            <a:off x="8033460" y="4734938"/>
            <a:ext cx="731870" cy="171086"/>
          </a:xfrm>
          <a:prstGeom prst="rect">
            <a:avLst/>
          </a:prstGeom>
          <a:noFill/>
          <a:ln>
            <a:noFill/>
          </a:ln>
        </p:spPr>
      </p:pic>
      <p:sp>
        <p:nvSpPr>
          <p:cNvPr id="4671" name="Google Shape;4671;p382"/>
          <p:cNvSpPr txBox="1"/>
          <p:nvPr>
            <p:ph idx="2" type="subTitle"/>
          </p:nvPr>
        </p:nvSpPr>
        <p:spPr>
          <a:xfrm>
            <a:off x="663844" y="1068713"/>
            <a:ext cx="7816500" cy="5292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rgbClr val="EE0000"/>
                </a:solidFill>
              </a:defRPr>
            </a:lvl1pPr>
            <a:lvl2pPr lvl="1" rtl="0" algn="ctr">
              <a:spcBef>
                <a:spcPts val="400"/>
              </a:spcBef>
              <a:spcAft>
                <a:spcPts val="0"/>
              </a:spcAft>
              <a:buNone/>
              <a:defRPr sz="1400">
                <a:solidFill>
                  <a:srgbClr val="C90000"/>
                </a:solidFill>
              </a:defRPr>
            </a:lvl2pPr>
            <a:lvl3pPr lvl="2" rtl="0" algn="ctr">
              <a:spcBef>
                <a:spcPts val="400"/>
              </a:spcBef>
              <a:spcAft>
                <a:spcPts val="0"/>
              </a:spcAft>
              <a:buNone/>
              <a:defRPr sz="1400">
                <a:solidFill>
                  <a:srgbClr val="C90000"/>
                </a:solidFill>
              </a:defRPr>
            </a:lvl3pPr>
            <a:lvl4pPr lvl="3" rtl="0" algn="ctr">
              <a:spcBef>
                <a:spcPts val="400"/>
              </a:spcBef>
              <a:spcAft>
                <a:spcPts val="0"/>
              </a:spcAft>
              <a:buNone/>
              <a:defRPr sz="1400">
                <a:solidFill>
                  <a:srgbClr val="C90000"/>
                </a:solidFill>
              </a:defRPr>
            </a:lvl4pPr>
            <a:lvl5pPr lvl="4" rtl="0" algn="ctr">
              <a:spcBef>
                <a:spcPts val="400"/>
              </a:spcBef>
              <a:spcAft>
                <a:spcPts val="0"/>
              </a:spcAft>
              <a:buNone/>
              <a:defRPr sz="1400">
                <a:solidFill>
                  <a:srgbClr val="C90000"/>
                </a:solidFill>
              </a:defRPr>
            </a:lvl5pPr>
            <a:lvl6pPr lvl="5" rtl="0" algn="ctr">
              <a:spcBef>
                <a:spcPts val="400"/>
              </a:spcBef>
              <a:spcAft>
                <a:spcPts val="0"/>
              </a:spcAft>
              <a:buNone/>
              <a:defRPr sz="1400">
                <a:solidFill>
                  <a:srgbClr val="C90000"/>
                </a:solidFill>
              </a:defRPr>
            </a:lvl6pPr>
            <a:lvl7pPr lvl="6" rtl="0" algn="ctr">
              <a:spcBef>
                <a:spcPts val="400"/>
              </a:spcBef>
              <a:spcAft>
                <a:spcPts val="0"/>
              </a:spcAft>
              <a:buNone/>
              <a:defRPr sz="1400">
                <a:solidFill>
                  <a:srgbClr val="C90000"/>
                </a:solidFill>
              </a:defRPr>
            </a:lvl7pPr>
            <a:lvl8pPr lvl="7" rtl="0" algn="ctr">
              <a:spcBef>
                <a:spcPts val="400"/>
              </a:spcBef>
              <a:spcAft>
                <a:spcPts val="0"/>
              </a:spcAft>
              <a:buNone/>
              <a:defRPr sz="1400">
                <a:solidFill>
                  <a:srgbClr val="C90000"/>
                </a:solidFill>
              </a:defRPr>
            </a:lvl8pPr>
            <a:lvl9pPr lvl="8" rtl="0" algn="ctr">
              <a:spcBef>
                <a:spcPts val="400"/>
              </a:spcBef>
              <a:spcAft>
                <a:spcPts val="400"/>
              </a:spcAft>
              <a:buNone/>
              <a:defRPr sz="1400">
                <a:solidFill>
                  <a:srgbClr val="C90000"/>
                </a:solidFill>
              </a:defRPr>
            </a:lvl9pPr>
          </a:lstStyle>
          <a:p/>
        </p:txBody>
      </p:sp>
      <p:sp>
        <p:nvSpPr>
          <p:cNvPr id="4672" name="Google Shape;4672;p382"/>
          <p:cNvSpPr txBox="1"/>
          <p:nvPr>
            <p:ph idx="3" type="subTitle"/>
          </p:nvPr>
        </p:nvSpPr>
        <p:spPr>
          <a:xfrm>
            <a:off x="663788" y="4627163"/>
            <a:ext cx="6001800" cy="4197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Tree>
  </p:cSld>
  <p:clrMapOvr>
    <a:masterClrMapping/>
  </p:clrMapOvr>
</p:sldLayout>
</file>

<file path=ppt/slideLayouts/slideLayout3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1 1 2">
  <p:cSld name="CUSTOM_4_2_3_1_3">
    <p:spTree>
      <p:nvGrpSpPr>
        <p:cNvPr id="4673" name="Shape 4673"/>
        <p:cNvGrpSpPr/>
        <p:nvPr/>
      </p:nvGrpSpPr>
      <p:grpSpPr>
        <a:xfrm>
          <a:off x="0" y="0"/>
          <a:ext cx="0" cy="0"/>
          <a:chOff x="0" y="0"/>
          <a:chExt cx="0" cy="0"/>
        </a:xfrm>
      </p:grpSpPr>
      <p:sp>
        <p:nvSpPr>
          <p:cNvPr id="4674" name="Google Shape;4674;p383"/>
          <p:cNvSpPr txBox="1"/>
          <p:nvPr>
            <p:ph idx="1" type="subTitle"/>
          </p:nvPr>
        </p:nvSpPr>
        <p:spPr>
          <a:xfrm>
            <a:off x="335831" y="41580"/>
            <a:ext cx="38619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rgbClr val="EE0000"/>
              </a:buClr>
              <a:buSzPts val="800"/>
              <a:buFont typeface="Red Hat Text Medium"/>
              <a:buNone/>
              <a:defRPr sz="800">
                <a:solidFill>
                  <a:srgbClr val="EE0000"/>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p:txBody>
      </p:sp>
      <p:sp>
        <p:nvSpPr>
          <p:cNvPr id="4675" name="Google Shape;4675;p383"/>
          <p:cNvSpPr txBox="1"/>
          <p:nvPr>
            <p:ph type="title"/>
          </p:nvPr>
        </p:nvSpPr>
        <p:spPr>
          <a:xfrm>
            <a:off x="663788" y="65381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cxnSp>
        <p:nvCxnSpPr>
          <p:cNvPr id="4676" name="Google Shape;4676;p383"/>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cxnSp>
        <p:nvCxnSpPr>
          <p:cNvPr id="4677" name="Google Shape;4677;p383"/>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4678" name="Google Shape;4678;p383"/>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4679" name="Google Shape;4679;p383"/>
          <p:cNvPicPr preferRelativeResize="0"/>
          <p:nvPr/>
        </p:nvPicPr>
        <p:blipFill rotWithShape="1">
          <a:blip r:embed="rId2">
            <a:alphaModFix/>
          </a:blip>
          <a:srcRect b="317" l="0" r="0" t="327"/>
          <a:stretch/>
        </p:blipFill>
        <p:spPr>
          <a:xfrm>
            <a:off x="8033460" y="4734938"/>
            <a:ext cx="731870" cy="171086"/>
          </a:xfrm>
          <a:prstGeom prst="rect">
            <a:avLst/>
          </a:prstGeom>
          <a:noFill/>
          <a:ln>
            <a:noFill/>
          </a:ln>
        </p:spPr>
      </p:pic>
      <p:sp>
        <p:nvSpPr>
          <p:cNvPr id="4680" name="Google Shape;4680;p383"/>
          <p:cNvSpPr txBox="1"/>
          <p:nvPr>
            <p:ph idx="2" type="subTitle"/>
          </p:nvPr>
        </p:nvSpPr>
        <p:spPr>
          <a:xfrm>
            <a:off x="663844" y="1068713"/>
            <a:ext cx="7816500" cy="5292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rgbClr val="EE0000"/>
                </a:solidFill>
              </a:defRPr>
            </a:lvl1pPr>
            <a:lvl2pPr lvl="1" rtl="0" algn="ctr">
              <a:spcBef>
                <a:spcPts val="400"/>
              </a:spcBef>
              <a:spcAft>
                <a:spcPts val="0"/>
              </a:spcAft>
              <a:buNone/>
              <a:defRPr sz="1400">
                <a:solidFill>
                  <a:srgbClr val="C90000"/>
                </a:solidFill>
              </a:defRPr>
            </a:lvl2pPr>
            <a:lvl3pPr lvl="2" rtl="0" algn="ctr">
              <a:spcBef>
                <a:spcPts val="400"/>
              </a:spcBef>
              <a:spcAft>
                <a:spcPts val="0"/>
              </a:spcAft>
              <a:buNone/>
              <a:defRPr sz="1400">
                <a:solidFill>
                  <a:srgbClr val="C90000"/>
                </a:solidFill>
              </a:defRPr>
            </a:lvl3pPr>
            <a:lvl4pPr lvl="3" rtl="0" algn="ctr">
              <a:spcBef>
                <a:spcPts val="400"/>
              </a:spcBef>
              <a:spcAft>
                <a:spcPts val="0"/>
              </a:spcAft>
              <a:buNone/>
              <a:defRPr sz="1400">
                <a:solidFill>
                  <a:srgbClr val="C90000"/>
                </a:solidFill>
              </a:defRPr>
            </a:lvl4pPr>
            <a:lvl5pPr lvl="4" rtl="0" algn="ctr">
              <a:spcBef>
                <a:spcPts val="400"/>
              </a:spcBef>
              <a:spcAft>
                <a:spcPts val="0"/>
              </a:spcAft>
              <a:buNone/>
              <a:defRPr sz="1400">
                <a:solidFill>
                  <a:srgbClr val="C90000"/>
                </a:solidFill>
              </a:defRPr>
            </a:lvl5pPr>
            <a:lvl6pPr lvl="5" rtl="0" algn="ctr">
              <a:spcBef>
                <a:spcPts val="400"/>
              </a:spcBef>
              <a:spcAft>
                <a:spcPts val="0"/>
              </a:spcAft>
              <a:buNone/>
              <a:defRPr sz="1400">
                <a:solidFill>
                  <a:srgbClr val="C90000"/>
                </a:solidFill>
              </a:defRPr>
            </a:lvl6pPr>
            <a:lvl7pPr lvl="6" rtl="0" algn="ctr">
              <a:spcBef>
                <a:spcPts val="400"/>
              </a:spcBef>
              <a:spcAft>
                <a:spcPts val="0"/>
              </a:spcAft>
              <a:buNone/>
              <a:defRPr sz="1400">
                <a:solidFill>
                  <a:srgbClr val="C90000"/>
                </a:solidFill>
              </a:defRPr>
            </a:lvl7pPr>
            <a:lvl8pPr lvl="7" rtl="0" algn="ctr">
              <a:spcBef>
                <a:spcPts val="400"/>
              </a:spcBef>
              <a:spcAft>
                <a:spcPts val="0"/>
              </a:spcAft>
              <a:buNone/>
              <a:defRPr sz="1400">
                <a:solidFill>
                  <a:srgbClr val="C90000"/>
                </a:solidFill>
              </a:defRPr>
            </a:lvl8pPr>
            <a:lvl9pPr lvl="8" rtl="0" algn="ctr">
              <a:spcBef>
                <a:spcPts val="400"/>
              </a:spcBef>
              <a:spcAft>
                <a:spcPts val="400"/>
              </a:spcAft>
              <a:buNone/>
              <a:defRPr sz="1400">
                <a:solidFill>
                  <a:srgbClr val="C90000"/>
                </a:solidFill>
              </a:defRPr>
            </a:lvl9pPr>
          </a:lstStyle>
          <a:p/>
        </p:txBody>
      </p:sp>
      <p:sp>
        <p:nvSpPr>
          <p:cNvPr id="4681" name="Google Shape;4681;p383"/>
          <p:cNvSpPr txBox="1"/>
          <p:nvPr>
            <p:ph idx="3" type="subTitle"/>
          </p:nvPr>
        </p:nvSpPr>
        <p:spPr>
          <a:xfrm>
            <a:off x="663788" y="4627163"/>
            <a:ext cx="6001800" cy="4197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Tree>
  </p:cSld>
  <p:clrMapOvr>
    <a:masterClrMapping/>
  </p:clrMapOvr>
</p:sldLayout>
</file>

<file path=ppt/slideLayouts/slideLayout3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Slide #2">
  <p:cSld name="CUSTOM_4_17_2_2">
    <p:spTree>
      <p:nvGrpSpPr>
        <p:cNvPr id="4682" name="Shape 4682"/>
        <p:cNvGrpSpPr/>
        <p:nvPr/>
      </p:nvGrpSpPr>
      <p:grpSpPr>
        <a:xfrm>
          <a:off x="0" y="0"/>
          <a:ext cx="0" cy="0"/>
          <a:chOff x="0" y="0"/>
          <a:chExt cx="0" cy="0"/>
        </a:xfrm>
      </p:grpSpPr>
      <p:sp>
        <p:nvSpPr>
          <p:cNvPr id="4683" name="Google Shape;4683;p384"/>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p:txBody>
      </p:sp>
      <p:sp>
        <p:nvSpPr>
          <p:cNvPr id="4684" name="Google Shape;4684;p384"/>
          <p:cNvSpPr txBox="1"/>
          <p:nvPr>
            <p:ph type="title"/>
          </p:nvPr>
        </p:nvSpPr>
        <p:spPr>
          <a:xfrm>
            <a:off x="663788" y="65381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cxnSp>
        <p:nvCxnSpPr>
          <p:cNvPr id="4685" name="Google Shape;4685;p384"/>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4686" name="Google Shape;4686;p384"/>
          <p:cNvCxnSpPr/>
          <p:nvPr/>
        </p:nvCxnSpPr>
        <p:spPr>
          <a:xfrm rot="10800000">
            <a:off x="335825" y="4801200"/>
            <a:ext cx="0" cy="342300"/>
          </a:xfrm>
          <a:prstGeom prst="straightConnector1">
            <a:avLst/>
          </a:prstGeom>
          <a:noFill/>
          <a:ln cap="flat" cmpd="sng" w="9525">
            <a:solidFill>
              <a:schemeClr val="accent1"/>
            </a:solidFill>
            <a:prstDash val="solid"/>
            <a:round/>
            <a:headEnd len="med" w="med" type="none"/>
            <a:tailEnd len="med" w="med" type="none"/>
          </a:ln>
        </p:spPr>
      </p:cxnSp>
      <p:sp>
        <p:nvSpPr>
          <p:cNvPr id="4687" name="Google Shape;4687;p384"/>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4688" name="Google Shape;4688;p384"/>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4689" name="Google Shape;4689;p384"/>
          <p:cNvSpPr txBox="1"/>
          <p:nvPr>
            <p:ph idx="2" type="subTitle"/>
          </p:nvPr>
        </p:nvSpPr>
        <p:spPr>
          <a:xfrm>
            <a:off x="663844" y="1068713"/>
            <a:ext cx="7816500" cy="5292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
        <p:nvSpPr>
          <p:cNvPr id="4690" name="Google Shape;4690;p384"/>
          <p:cNvSpPr txBox="1"/>
          <p:nvPr>
            <p:ph idx="3" type="subTitle"/>
          </p:nvPr>
        </p:nvSpPr>
        <p:spPr>
          <a:xfrm>
            <a:off x="663788" y="4627163"/>
            <a:ext cx="6001800" cy="4200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
        <p:nvSpPr>
          <p:cNvPr id="4691" name="Google Shape;4691;p384"/>
          <p:cNvSpPr txBox="1"/>
          <p:nvPr>
            <p:ph idx="4" type="body"/>
          </p:nvPr>
        </p:nvSpPr>
        <p:spPr>
          <a:xfrm>
            <a:off x="1828800" y="1714500"/>
            <a:ext cx="5486400" cy="2743200"/>
          </a:xfrm>
          <a:prstGeom prst="rect">
            <a:avLst/>
          </a:prstGeom>
        </p:spPr>
        <p:txBody>
          <a:bodyPr anchorCtr="0" anchor="t" bIns="0" lIns="0" spcFirstLastPara="1" rIns="0" wrap="square" tIns="0">
            <a:noAutofit/>
          </a:bodyPr>
          <a:lstStyle>
            <a:lvl1pPr indent="-298450" lvl="0" marL="457200" rtl="0">
              <a:lnSpc>
                <a:spcPct val="140000"/>
              </a:lnSpc>
              <a:spcBef>
                <a:spcPts val="800"/>
              </a:spcBef>
              <a:spcAft>
                <a:spcPts val="0"/>
              </a:spcAft>
              <a:buSzPts val="1100"/>
              <a:buChar char="▸"/>
              <a:defRPr sz="1100"/>
            </a:lvl1pPr>
            <a:lvl2pPr indent="-285750" lvl="1" marL="914400" rtl="0">
              <a:lnSpc>
                <a:spcPct val="140000"/>
              </a:lnSpc>
              <a:spcBef>
                <a:spcPts val="800"/>
              </a:spcBef>
              <a:spcAft>
                <a:spcPts val="0"/>
              </a:spcAft>
              <a:buSzPts val="900"/>
              <a:buChar char="･"/>
              <a:defRPr sz="900"/>
            </a:lvl2pPr>
            <a:lvl3pPr indent="-285750" lvl="2" marL="1371600" rtl="0">
              <a:lnSpc>
                <a:spcPct val="140000"/>
              </a:lnSpc>
              <a:spcBef>
                <a:spcPts val="800"/>
              </a:spcBef>
              <a:spcAft>
                <a:spcPts val="0"/>
              </a:spcAft>
              <a:buSzPts val="900"/>
              <a:buChar char="･"/>
              <a:defRPr sz="900"/>
            </a:lvl3pPr>
            <a:lvl4pPr indent="-285750" lvl="3" marL="1828800" rtl="0">
              <a:lnSpc>
                <a:spcPct val="140000"/>
              </a:lnSpc>
              <a:spcBef>
                <a:spcPts val="800"/>
              </a:spcBef>
              <a:spcAft>
                <a:spcPts val="0"/>
              </a:spcAft>
              <a:buSzPts val="900"/>
              <a:buChar char="･"/>
              <a:defRPr sz="900"/>
            </a:lvl4pPr>
            <a:lvl5pPr indent="-285750" lvl="4" marL="2286000" rtl="0">
              <a:lnSpc>
                <a:spcPct val="140000"/>
              </a:lnSpc>
              <a:spcBef>
                <a:spcPts val="800"/>
              </a:spcBef>
              <a:spcAft>
                <a:spcPts val="0"/>
              </a:spcAft>
              <a:buSzPts val="900"/>
              <a:buChar char="･"/>
              <a:defRPr sz="900"/>
            </a:lvl5pPr>
            <a:lvl6pPr indent="-285750" lvl="5" marL="2743200" rtl="0">
              <a:lnSpc>
                <a:spcPct val="140000"/>
              </a:lnSpc>
              <a:spcBef>
                <a:spcPts val="800"/>
              </a:spcBef>
              <a:spcAft>
                <a:spcPts val="0"/>
              </a:spcAft>
              <a:buSzPts val="900"/>
              <a:buChar char="･"/>
              <a:defRPr sz="900"/>
            </a:lvl6pPr>
            <a:lvl7pPr indent="-285750" lvl="6" marL="3200400" rtl="0">
              <a:lnSpc>
                <a:spcPct val="140000"/>
              </a:lnSpc>
              <a:spcBef>
                <a:spcPts val="800"/>
              </a:spcBef>
              <a:spcAft>
                <a:spcPts val="0"/>
              </a:spcAft>
              <a:buSzPts val="900"/>
              <a:buChar char="･"/>
              <a:defRPr sz="900"/>
            </a:lvl7pPr>
            <a:lvl8pPr indent="-285750" lvl="7" marL="3657600" rtl="0">
              <a:lnSpc>
                <a:spcPct val="140000"/>
              </a:lnSpc>
              <a:spcBef>
                <a:spcPts val="800"/>
              </a:spcBef>
              <a:spcAft>
                <a:spcPts val="0"/>
              </a:spcAft>
              <a:buSzPts val="900"/>
              <a:buChar char="･"/>
              <a:defRPr sz="900"/>
            </a:lvl8pPr>
            <a:lvl9pPr indent="-285750" lvl="8" marL="4114800" rtl="0">
              <a:lnSpc>
                <a:spcPct val="140000"/>
              </a:lnSpc>
              <a:spcBef>
                <a:spcPts val="800"/>
              </a:spcBef>
              <a:spcAft>
                <a:spcPts val="800"/>
              </a:spcAft>
              <a:buSzPts val="900"/>
              <a:buChar char="･"/>
              <a:defRPr sz="900"/>
            </a:lvl9pPr>
          </a:lstStyle>
          <a:p/>
        </p:txBody>
      </p:sp>
    </p:spTree>
  </p:cSld>
  <p:clrMapOvr>
    <a:masterClrMapping/>
  </p:clrMapOvr>
</p:sldLayout>
</file>

<file path=ppt/slideLayouts/slideLayout3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1 2">
  <p:cSld name="CUSTOM_4_1_1_2">
    <p:spTree>
      <p:nvGrpSpPr>
        <p:cNvPr id="4692" name="Shape 4692"/>
        <p:cNvGrpSpPr/>
        <p:nvPr/>
      </p:nvGrpSpPr>
      <p:grpSpPr>
        <a:xfrm>
          <a:off x="0" y="0"/>
          <a:ext cx="0" cy="0"/>
          <a:chOff x="0" y="0"/>
          <a:chExt cx="0" cy="0"/>
        </a:xfrm>
      </p:grpSpPr>
      <p:sp>
        <p:nvSpPr>
          <p:cNvPr id="4693" name="Google Shape;4693;p385"/>
          <p:cNvSpPr txBox="1"/>
          <p:nvPr>
            <p:ph type="title"/>
          </p:nvPr>
        </p:nvSpPr>
        <p:spPr>
          <a:xfrm>
            <a:off x="1314450" y="709500"/>
            <a:ext cx="6515100" cy="7257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solidFill>
                  <a:srgbClr val="000000"/>
                </a:solidFill>
              </a:defRPr>
            </a:lvl1pPr>
            <a:lvl2pPr lvl="1" rtl="0" algn="ctr">
              <a:lnSpc>
                <a:spcPct val="130000"/>
              </a:lnSpc>
              <a:spcBef>
                <a:spcPts val="0"/>
              </a:spcBef>
              <a:spcAft>
                <a:spcPts val="0"/>
              </a:spcAft>
              <a:buNone/>
              <a:defRPr sz="2000">
                <a:solidFill>
                  <a:srgbClr val="000000"/>
                </a:solidFill>
              </a:defRPr>
            </a:lvl2pPr>
            <a:lvl3pPr lvl="2" rtl="0" algn="ctr">
              <a:lnSpc>
                <a:spcPct val="130000"/>
              </a:lnSpc>
              <a:spcBef>
                <a:spcPts val="0"/>
              </a:spcBef>
              <a:spcAft>
                <a:spcPts val="0"/>
              </a:spcAft>
              <a:buNone/>
              <a:defRPr sz="2000">
                <a:solidFill>
                  <a:srgbClr val="000000"/>
                </a:solidFill>
              </a:defRPr>
            </a:lvl3pPr>
            <a:lvl4pPr lvl="3" rtl="0" algn="ctr">
              <a:lnSpc>
                <a:spcPct val="130000"/>
              </a:lnSpc>
              <a:spcBef>
                <a:spcPts val="0"/>
              </a:spcBef>
              <a:spcAft>
                <a:spcPts val="0"/>
              </a:spcAft>
              <a:buNone/>
              <a:defRPr sz="2000">
                <a:solidFill>
                  <a:srgbClr val="000000"/>
                </a:solidFill>
              </a:defRPr>
            </a:lvl4pPr>
            <a:lvl5pPr lvl="4" rtl="0" algn="ctr">
              <a:lnSpc>
                <a:spcPct val="130000"/>
              </a:lnSpc>
              <a:spcBef>
                <a:spcPts val="0"/>
              </a:spcBef>
              <a:spcAft>
                <a:spcPts val="0"/>
              </a:spcAft>
              <a:buNone/>
              <a:defRPr sz="2000">
                <a:solidFill>
                  <a:srgbClr val="000000"/>
                </a:solidFill>
              </a:defRPr>
            </a:lvl5pPr>
            <a:lvl6pPr lvl="5" rtl="0" algn="ctr">
              <a:lnSpc>
                <a:spcPct val="130000"/>
              </a:lnSpc>
              <a:spcBef>
                <a:spcPts val="0"/>
              </a:spcBef>
              <a:spcAft>
                <a:spcPts val="0"/>
              </a:spcAft>
              <a:buNone/>
              <a:defRPr sz="2000">
                <a:solidFill>
                  <a:srgbClr val="000000"/>
                </a:solidFill>
              </a:defRPr>
            </a:lvl6pPr>
            <a:lvl7pPr lvl="6" rtl="0" algn="ctr">
              <a:lnSpc>
                <a:spcPct val="130000"/>
              </a:lnSpc>
              <a:spcBef>
                <a:spcPts val="0"/>
              </a:spcBef>
              <a:spcAft>
                <a:spcPts val="0"/>
              </a:spcAft>
              <a:buNone/>
              <a:defRPr sz="2000">
                <a:solidFill>
                  <a:srgbClr val="000000"/>
                </a:solidFill>
              </a:defRPr>
            </a:lvl7pPr>
            <a:lvl8pPr lvl="7" rtl="0" algn="ctr">
              <a:lnSpc>
                <a:spcPct val="130000"/>
              </a:lnSpc>
              <a:spcBef>
                <a:spcPts val="0"/>
              </a:spcBef>
              <a:spcAft>
                <a:spcPts val="0"/>
              </a:spcAft>
              <a:buNone/>
              <a:defRPr sz="2000">
                <a:solidFill>
                  <a:srgbClr val="000000"/>
                </a:solidFill>
              </a:defRPr>
            </a:lvl8pPr>
            <a:lvl9pPr lvl="8" rtl="0" algn="ctr">
              <a:lnSpc>
                <a:spcPct val="130000"/>
              </a:lnSpc>
              <a:spcBef>
                <a:spcPts val="0"/>
              </a:spcBef>
              <a:spcAft>
                <a:spcPts val="0"/>
              </a:spcAft>
              <a:buNone/>
              <a:defRPr sz="2000">
                <a:solidFill>
                  <a:srgbClr val="000000"/>
                </a:solidFill>
              </a:defRPr>
            </a:lvl9pPr>
          </a:lstStyle>
          <a:p/>
        </p:txBody>
      </p:sp>
      <p:cxnSp>
        <p:nvCxnSpPr>
          <p:cNvPr id="4694" name="Google Shape;4694;p385"/>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4695" name="Google Shape;4695;p385"/>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9pPr>
          </a:lstStyle>
          <a:p/>
        </p:txBody>
      </p:sp>
      <p:cxnSp>
        <p:nvCxnSpPr>
          <p:cNvPr id="4696" name="Google Shape;4696;p385"/>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pic>
        <p:nvPicPr>
          <p:cNvPr id="4697" name="Google Shape;4697;p385"/>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4698" name="Google Shape;4698;p385"/>
          <p:cNvSpPr txBox="1"/>
          <p:nvPr>
            <p:ph idx="2" type="subTitle"/>
          </p:nvPr>
        </p:nvSpPr>
        <p:spPr>
          <a:xfrm>
            <a:off x="663788" y="4627163"/>
            <a:ext cx="6887100" cy="4197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p:txBody>
      </p:sp>
    </p:spTree>
  </p:cSld>
  <p:clrMapOvr>
    <a:masterClrMapping/>
  </p:clrMapOvr>
</p:sldLayout>
</file>

<file path=ppt/slideLayouts/slideLayout3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left 1">
  <p:cSld name="CUSTOM_4_4_1_1">
    <p:spTree>
      <p:nvGrpSpPr>
        <p:cNvPr id="4699" name="Shape 4699"/>
        <p:cNvGrpSpPr/>
        <p:nvPr/>
      </p:nvGrpSpPr>
      <p:grpSpPr>
        <a:xfrm>
          <a:off x="0" y="0"/>
          <a:ext cx="0" cy="0"/>
          <a:chOff x="0" y="0"/>
          <a:chExt cx="0" cy="0"/>
        </a:xfrm>
      </p:grpSpPr>
      <p:sp>
        <p:nvSpPr>
          <p:cNvPr id="4700" name="Google Shape;4700;p386"/>
          <p:cNvSpPr txBox="1"/>
          <p:nvPr>
            <p:ph idx="1" type="subTitle"/>
          </p:nvPr>
        </p:nvSpPr>
        <p:spPr>
          <a:xfrm>
            <a:off x="663788" y="2519025"/>
            <a:ext cx="2469000" cy="1485600"/>
          </a:xfrm>
          <a:prstGeom prst="rect">
            <a:avLst/>
          </a:prstGeom>
        </p:spPr>
        <p:txBody>
          <a:bodyPr anchorCtr="0" anchor="t" bIns="0" lIns="0" spcFirstLastPara="1" rIns="0" wrap="square" tIns="0">
            <a:noAutofit/>
          </a:bodyPr>
          <a:lstStyle>
            <a:lvl1pPr lvl="0" rtl="0">
              <a:lnSpc>
                <a:spcPct val="150000"/>
              </a:lnSpc>
              <a:spcBef>
                <a:spcPts val="0"/>
              </a:spcBef>
              <a:spcAft>
                <a:spcPts val="0"/>
              </a:spcAft>
              <a:buNone/>
              <a:defRPr>
                <a:solidFill>
                  <a:schemeClr val="accent1"/>
                </a:solidFill>
              </a:defRPr>
            </a:lvl1pPr>
            <a:lvl2pPr lvl="1" rtl="0">
              <a:lnSpc>
                <a:spcPct val="150000"/>
              </a:lnSpc>
              <a:spcBef>
                <a:spcPts val="400"/>
              </a:spcBef>
              <a:spcAft>
                <a:spcPts val="0"/>
              </a:spcAft>
              <a:buNone/>
              <a:defRPr>
                <a:solidFill>
                  <a:schemeClr val="accent1"/>
                </a:solidFill>
              </a:defRPr>
            </a:lvl2pPr>
            <a:lvl3pPr lvl="2" rtl="0">
              <a:lnSpc>
                <a:spcPct val="150000"/>
              </a:lnSpc>
              <a:spcBef>
                <a:spcPts val="400"/>
              </a:spcBef>
              <a:spcAft>
                <a:spcPts val="0"/>
              </a:spcAft>
              <a:buNone/>
              <a:defRPr>
                <a:solidFill>
                  <a:schemeClr val="accent1"/>
                </a:solidFill>
              </a:defRPr>
            </a:lvl3pPr>
            <a:lvl4pPr lvl="3" rtl="0">
              <a:lnSpc>
                <a:spcPct val="150000"/>
              </a:lnSpc>
              <a:spcBef>
                <a:spcPts val="400"/>
              </a:spcBef>
              <a:spcAft>
                <a:spcPts val="0"/>
              </a:spcAft>
              <a:buNone/>
              <a:defRPr>
                <a:solidFill>
                  <a:schemeClr val="accent1"/>
                </a:solidFill>
              </a:defRPr>
            </a:lvl4pPr>
            <a:lvl5pPr lvl="4" rtl="0">
              <a:lnSpc>
                <a:spcPct val="150000"/>
              </a:lnSpc>
              <a:spcBef>
                <a:spcPts val="400"/>
              </a:spcBef>
              <a:spcAft>
                <a:spcPts val="0"/>
              </a:spcAft>
              <a:buNone/>
              <a:defRPr>
                <a:solidFill>
                  <a:schemeClr val="accent1"/>
                </a:solidFill>
              </a:defRPr>
            </a:lvl5pPr>
            <a:lvl6pPr lvl="5" rtl="0">
              <a:lnSpc>
                <a:spcPct val="150000"/>
              </a:lnSpc>
              <a:spcBef>
                <a:spcPts val="400"/>
              </a:spcBef>
              <a:spcAft>
                <a:spcPts val="0"/>
              </a:spcAft>
              <a:buNone/>
              <a:defRPr>
                <a:solidFill>
                  <a:schemeClr val="accent1"/>
                </a:solidFill>
              </a:defRPr>
            </a:lvl6pPr>
            <a:lvl7pPr lvl="6" rtl="0">
              <a:lnSpc>
                <a:spcPct val="150000"/>
              </a:lnSpc>
              <a:spcBef>
                <a:spcPts val="400"/>
              </a:spcBef>
              <a:spcAft>
                <a:spcPts val="0"/>
              </a:spcAft>
              <a:buNone/>
              <a:defRPr>
                <a:solidFill>
                  <a:schemeClr val="accent1"/>
                </a:solidFill>
              </a:defRPr>
            </a:lvl7pPr>
            <a:lvl8pPr lvl="7" rtl="0">
              <a:lnSpc>
                <a:spcPct val="150000"/>
              </a:lnSpc>
              <a:spcBef>
                <a:spcPts val="400"/>
              </a:spcBef>
              <a:spcAft>
                <a:spcPts val="0"/>
              </a:spcAft>
              <a:buNone/>
              <a:defRPr>
                <a:solidFill>
                  <a:schemeClr val="accent1"/>
                </a:solidFill>
              </a:defRPr>
            </a:lvl8pPr>
            <a:lvl9pPr lvl="8" rtl="0">
              <a:lnSpc>
                <a:spcPct val="150000"/>
              </a:lnSpc>
              <a:spcBef>
                <a:spcPts val="400"/>
              </a:spcBef>
              <a:spcAft>
                <a:spcPts val="400"/>
              </a:spcAft>
              <a:buNone/>
              <a:defRPr>
                <a:solidFill>
                  <a:schemeClr val="accent1"/>
                </a:solidFill>
              </a:defRPr>
            </a:lvl9pPr>
          </a:lstStyle>
          <a:p/>
        </p:txBody>
      </p:sp>
      <p:sp>
        <p:nvSpPr>
          <p:cNvPr id="4701" name="Google Shape;4701;p386"/>
          <p:cNvSpPr txBox="1"/>
          <p:nvPr>
            <p:ph type="title"/>
          </p:nvPr>
        </p:nvSpPr>
        <p:spPr>
          <a:xfrm>
            <a:off x="663788" y="930525"/>
            <a:ext cx="3086100" cy="14856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None/>
              <a:defRPr sz="1800"/>
            </a:lvl1pPr>
            <a:lvl2pPr lvl="1" rtl="0">
              <a:lnSpc>
                <a:spcPct val="140000"/>
              </a:lnSpc>
              <a:spcBef>
                <a:spcPts val="0"/>
              </a:spcBef>
              <a:spcAft>
                <a:spcPts val="0"/>
              </a:spcAft>
              <a:buNone/>
              <a:defRPr sz="1800"/>
            </a:lvl2pPr>
            <a:lvl3pPr lvl="2" rtl="0">
              <a:lnSpc>
                <a:spcPct val="140000"/>
              </a:lnSpc>
              <a:spcBef>
                <a:spcPts val="0"/>
              </a:spcBef>
              <a:spcAft>
                <a:spcPts val="0"/>
              </a:spcAft>
              <a:buNone/>
              <a:defRPr sz="1800"/>
            </a:lvl3pPr>
            <a:lvl4pPr lvl="3" rtl="0">
              <a:lnSpc>
                <a:spcPct val="140000"/>
              </a:lnSpc>
              <a:spcBef>
                <a:spcPts val="0"/>
              </a:spcBef>
              <a:spcAft>
                <a:spcPts val="0"/>
              </a:spcAft>
              <a:buNone/>
              <a:defRPr sz="1800"/>
            </a:lvl4pPr>
            <a:lvl5pPr lvl="4" rtl="0">
              <a:lnSpc>
                <a:spcPct val="140000"/>
              </a:lnSpc>
              <a:spcBef>
                <a:spcPts val="0"/>
              </a:spcBef>
              <a:spcAft>
                <a:spcPts val="0"/>
              </a:spcAft>
              <a:buNone/>
              <a:defRPr sz="1800"/>
            </a:lvl5pPr>
            <a:lvl6pPr lvl="5" rtl="0">
              <a:lnSpc>
                <a:spcPct val="140000"/>
              </a:lnSpc>
              <a:spcBef>
                <a:spcPts val="0"/>
              </a:spcBef>
              <a:spcAft>
                <a:spcPts val="0"/>
              </a:spcAft>
              <a:buNone/>
              <a:defRPr sz="1800"/>
            </a:lvl6pPr>
            <a:lvl7pPr lvl="6" rtl="0">
              <a:lnSpc>
                <a:spcPct val="140000"/>
              </a:lnSpc>
              <a:spcBef>
                <a:spcPts val="0"/>
              </a:spcBef>
              <a:spcAft>
                <a:spcPts val="0"/>
              </a:spcAft>
              <a:buNone/>
              <a:defRPr sz="1800"/>
            </a:lvl7pPr>
            <a:lvl8pPr lvl="7" rtl="0">
              <a:lnSpc>
                <a:spcPct val="140000"/>
              </a:lnSpc>
              <a:spcBef>
                <a:spcPts val="0"/>
              </a:spcBef>
              <a:spcAft>
                <a:spcPts val="0"/>
              </a:spcAft>
              <a:buNone/>
              <a:defRPr sz="1800"/>
            </a:lvl8pPr>
            <a:lvl9pPr lvl="8" rtl="0">
              <a:lnSpc>
                <a:spcPct val="140000"/>
              </a:lnSpc>
              <a:spcBef>
                <a:spcPts val="0"/>
              </a:spcBef>
              <a:spcAft>
                <a:spcPts val="0"/>
              </a:spcAft>
              <a:buNone/>
              <a:defRPr sz="1800"/>
            </a:lvl9pPr>
          </a:lstStyle>
          <a:p/>
        </p:txBody>
      </p:sp>
      <p:sp>
        <p:nvSpPr>
          <p:cNvPr id="4702" name="Google Shape;4702;p386"/>
          <p:cNvSpPr txBox="1"/>
          <p:nvPr>
            <p:ph idx="2"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p:txBody>
      </p:sp>
      <p:cxnSp>
        <p:nvCxnSpPr>
          <p:cNvPr id="4703" name="Google Shape;4703;p386"/>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4704" name="Google Shape;4704;p386"/>
          <p:cNvCxnSpPr/>
          <p:nvPr/>
        </p:nvCxnSpPr>
        <p:spPr>
          <a:xfrm rot="10800000">
            <a:off x="335825" y="4801200"/>
            <a:ext cx="0" cy="342300"/>
          </a:xfrm>
          <a:prstGeom prst="straightConnector1">
            <a:avLst/>
          </a:prstGeom>
          <a:noFill/>
          <a:ln cap="flat" cmpd="sng" w="9525">
            <a:solidFill>
              <a:schemeClr val="accent1"/>
            </a:solidFill>
            <a:prstDash val="solid"/>
            <a:round/>
            <a:headEnd len="med" w="med" type="none"/>
            <a:tailEnd len="med" w="med" type="none"/>
          </a:ln>
        </p:spPr>
      </p:cxnSp>
      <p:sp>
        <p:nvSpPr>
          <p:cNvPr id="4705" name="Google Shape;4705;p386"/>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4706" name="Google Shape;4706;p386"/>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4707" name="Google Shape;4707;p386"/>
          <p:cNvSpPr txBox="1"/>
          <p:nvPr>
            <p:ph idx="3" type="subTitle"/>
          </p:nvPr>
        </p:nvSpPr>
        <p:spPr>
          <a:xfrm>
            <a:off x="663788" y="4627163"/>
            <a:ext cx="6001800" cy="4200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
        <p:nvSpPr>
          <p:cNvPr id="4708" name="Google Shape;4708;p386"/>
          <p:cNvSpPr txBox="1"/>
          <p:nvPr>
            <p:ph idx="4" type="subTitle"/>
          </p:nvPr>
        </p:nvSpPr>
        <p:spPr>
          <a:xfrm>
            <a:off x="5143013" y="1233038"/>
            <a:ext cx="3495600" cy="664800"/>
          </a:xfrm>
          <a:prstGeom prst="rect">
            <a:avLst/>
          </a:prstGeom>
        </p:spPr>
        <p:txBody>
          <a:bodyPr anchorCtr="0" anchor="t" bIns="0" lIns="0" spcFirstLastPara="1" rIns="0" wrap="square" tIns="0">
            <a:noAutofit/>
          </a:bodyPr>
          <a:lstStyle>
            <a:lvl1pPr lvl="0" rtl="0">
              <a:spcBef>
                <a:spcPts val="0"/>
              </a:spcBef>
              <a:spcAft>
                <a:spcPts val="0"/>
              </a:spcAft>
              <a:buNone/>
              <a:defRPr sz="1100"/>
            </a:lvl1pPr>
            <a:lvl2pPr lvl="1" rtl="0">
              <a:spcBef>
                <a:spcPts val="400"/>
              </a:spcBef>
              <a:spcAft>
                <a:spcPts val="0"/>
              </a:spcAft>
              <a:buNone/>
              <a:defRPr sz="1100"/>
            </a:lvl2pPr>
            <a:lvl3pPr lvl="2" rtl="0">
              <a:spcBef>
                <a:spcPts val="400"/>
              </a:spcBef>
              <a:spcAft>
                <a:spcPts val="0"/>
              </a:spcAft>
              <a:buNone/>
              <a:defRPr sz="1100"/>
            </a:lvl3pPr>
            <a:lvl4pPr lvl="3" rtl="0">
              <a:spcBef>
                <a:spcPts val="400"/>
              </a:spcBef>
              <a:spcAft>
                <a:spcPts val="0"/>
              </a:spcAft>
              <a:buNone/>
              <a:defRPr sz="1100"/>
            </a:lvl4pPr>
            <a:lvl5pPr lvl="4" rtl="0">
              <a:spcBef>
                <a:spcPts val="400"/>
              </a:spcBef>
              <a:spcAft>
                <a:spcPts val="0"/>
              </a:spcAft>
              <a:buNone/>
              <a:defRPr sz="1100"/>
            </a:lvl5pPr>
            <a:lvl6pPr lvl="5" rtl="0">
              <a:spcBef>
                <a:spcPts val="400"/>
              </a:spcBef>
              <a:spcAft>
                <a:spcPts val="0"/>
              </a:spcAft>
              <a:buNone/>
              <a:defRPr sz="1100"/>
            </a:lvl6pPr>
            <a:lvl7pPr lvl="6" rtl="0">
              <a:spcBef>
                <a:spcPts val="400"/>
              </a:spcBef>
              <a:spcAft>
                <a:spcPts val="0"/>
              </a:spcAft>
              <a:buNone/>
              <a:defRPr sz="1100"/>
            </a:lvl7pPr>
            <a:lvl8pPr lvl="7" rtl="0">
              <a:spcBef>
                <a:spcPts val="400"/>
              </a:spcBef>
              <a:spcAft>
                <a:spcPts val="0"/>
              </a:spcAft>
              <a:buNone/>
              <a:defRPr sz="1100"/>
            </a:lvl8pPr>
            <a:lvl9pPr lvl="8" rtl="0">
              <a:spcBef>
                <a:spcPts val="400"/>
              </a:spcBef>
              <a:spcAft>
                <a:spcPts val="400"/>
              </a:spcAft>
              <a:buNone/>
              <a:defRPr sz="1100"/>
            </a:lvl9pPr>
          </a:lstStyle>
          <a:p/>
        </p:txBody>
      </p:sp>
      <p:sp>
        <p:nvSpPr>
          <p:cNvPr id="4709" name="Google Shape;4709;p386"/>
          <p:cNvSpPr txBox="1"/>
          <p:nvPr>
            <p:ph idx="5" type="subTitle"/>
          </p:nvPr>
        </p:nvSpPr>
        <p:spPr>
          <a:xfrm>
            <a:off x="5143013" y="930525"/>
            <a:ext cx="3495600" cy="2607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1pPr>
            <a:lvl2pPr lvl="1"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2pPr>
            <a:lvl3pPr lvl="2"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3pPr>
            <a:lvl4pPr lvl="3"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4pPr>
            <a:lvl5pPr lvl="4"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5pPr>
            <a:lvl6pPr lvl="5"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6pPr>
            <a:lvl7pPr lvl="6"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7pPr>
            <a:lvl8pPr lvl="7"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8pPr>
            <a:lvl9pPr lvl="8"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9pPr>
          </a:lstStyle>
          <a:p/>
        </p:txBody>
      </p:sp>
      <p:sp>
        <p:nvSpPr>
          <p:cNvPr id="4710" name="Google Shape;4710;p386"/>
          <p:cNvSpPr txBox="1"/>
          <p:nvPr>
            <p:ph idx="6" type="subTitle"/>
          </p:nvPr>
        </p:nvSpPr>
        <p:spPr>
          <a:xfrm>
            <a:off x="5143013" y="2373094"/>
            <a:ext cx="3495600" cy="664800"/>
          </a:xfrm>
          <a:prstGeom prst="rect">
            <a:avLst/>
          </a:prstGeom>
        </p:spPr>
        <p:txBody>
          <a:bodyPr anchorCtr="0" anchor="t" bIns="0" lIns="0" spcFirstLastPara="1" rIns="0" wrap="square" tIns="0">
            <a:noAutofit/>
          </a:bodyPr>
          <a:lstStyle>
            <a:lvl1pPr lvl="0" rtl="0">
              <a:spcBef>
                <a:spcPts val="0"/>
              </a:spcBef>
              <a:spcAft>
                <a:spcPts val="0"/>
              </a:spcAft>
              <a:buNone/>
              <a:defRPr sz="1100"/>
            </a:lvl1pPr>
            <a:lvl2pPr lvl="1" rtl="0">
              <a:spcBef>
                <a:spcPts val="400"/>
              </a:spcBef>
              <a:spcAft>
                <a:spcPts val="0"/>
              </a:spcAft>
              <a:buNone/>
              <a:defRPr sz="1100"/>
            </a:lvl2pPr>
            <a:lvl3pPr lvl="2" rtl="0">
              <a:spcBef>
                <a:spcPts val="400"/>
              </a:spcBef>
              <a:spcAft>
                <a:spcPts val="0"/>
              </a:spcAft>
              <a:buNone/>
              <a:defRPr sz="1100"/>
            </a:lvl3pPr>
            <a:lvl4pPr lvl="3" rtl="0">
              <a:spcBef>
                <a:spcPts val="400"/>
              </a:spcBef>
              <a:spcAft>
                <a:spcPts val="0"/>
              </a:spcAft>
              <a:buNone/>
              <a:defRPr sz="1100"/>
            </a:lvl4pPr>
            <a:lvl5pPr lvl="4" rtl="0">
              <a:spcBef>
                <a:spcPts val="400"/>
              </a:spcBef>
              <a:spcAft>
                <a:spcPts val="0"/>
              </a:spcAft>
              <a:buNone/>
              <a:defRPr sz="1100"/>
            </a:lvl5pPr>
            <a:lvl6pPr lvl="5" rtl="0">
              <a:spcBef>
                <a:spcPts val="400"/>
              </a:spcBef>
              <a:spcAft>
                <a:spcPts val="0"/>
              </a:spcAft>
              <a:buNone/>
              <a:defRPr sz="1100"/>
            </a:lvl6pPr>
            <a:lvl7pPr lvl="6" rtl="0">
              <a:spcBef>
                <a:spcPts val="400"/>
              </a:spcBef>
              <a:spcAft>
                <a:spcPts val="0"/>
              </a:spcAft>
              <a:buNone/>
              <a:defRPr sz="1100"/>
            </a:lvl7pPr>
            <a:lvl8pPr lvl="7" rtl="0">
              <a:spcBef>
                <a:spcPts val="400"/>
              </a:spcBef>
              <a:spcAft>
                <a:spcPts val="0"/>
              </a:spcAft>
              <a:buNone/>
              <a:defRPr sz="1100"/>
            </a:lvl8pPr>
            <a:lvl9pPr lvl="8" rtl="0">
              <a:spcBef>
                <a:spcPts val="400"/>
              </a:spcBef>
              <a:spcAft>
                <a:spcPts val="400"/>
              </a:spcAft>
              <a:buNone/>
              <a:defRPr sz="1100"/>
            </a:lvl9pPr>
          </a:lstStyle>
          <a:p/>
        </p:txBody>
      </p:sp>
      <p:sp>
        <p:nvSpPr>
          <p:cNvPr id="4711" name="Google Shape;4711;p386"/>
          <p:cNvSpPr txBox="1"/>
          <p:nvPr>
            <p:ph idx="7" type="subTitle"/>
          </p:nvPr>
        </p:nvSpPr>
        <p:spPr>
          <a:xfrm>
            <a:off x="5143013" y="2070581"/>
            <a:ext cx="3495600" cy="2607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1pPr>
            <a:lvl2pPr lvl="1"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2pPr>
            <a:lvl3pPr lvl="2"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3pPr>
            <a:lvl4pPr lvl="3"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4pPr>
            <a:lvl5pPr lvl="4"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5pPr>
            <a:lvl6pPr lvl="5"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6pPr>
            <a:lvl7pPr lvl="6"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7pPr>
            <a:lvl8pPr lvl="7"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8pPr>
            <a:lvl9pPr lvl="8"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9pPr>
          </a:lstStyle>
          <a:p/>
        </p:txBody>
      </p:sp>
      <p:sp>
        <p:nvSpPr>
          <p:cNvPr id="4712" name="Google Shape;4712;p386"/>
          <p:cNvSpPr txBox="1"/>
          <p:nvPr>
            <p:ph idx="8" type="subTitle"/>
          </p:nvPr>
        </p:nvSpPr>
        <p:spPr>
          <a:xfrm>
            <a:off x="5143013" y="3513150"/>
            <a:ext cx="3495600" cy="664800"/>
          </a:xfrm>
          <a:prstGeom prst="rect">
            <a:avLst/>
          </a:prstGeom>
        </p:spPr>
        <p:txBody>
          <a:bodyPr anchorCtr="0" anchor="t" bIns="0" lIns="0" spcFirstLastPara="1" rIns="0" wrap="square" tIns="0">
            <a:noAutofit/>
          </a:bodyPr>
          <a:lstStyle>
            <a:lvl1pPr lvl="0" rtl="0">
              <a:spcBef>
                <a:spcPts val="0"/>
              </a:spcBef>
              <a:spcAft>
                <a:spcPts val="0"/>
              </a:spcAft>
              <a:buNone/>
              <a:defRPr sz="1100"/>
            </a:lvl1pPr>
            <a:lvl2pPr lvl="1" rtl="0">
              <a:spcBef>
                <a:spcPts val="400"/>
              </a:spcBef>
              <a:spcAft>
                <a:spcPts val="0"/>
              </a:spcAft>
              <a:buNone/>
              <a:defRPr sz="1100"/>
            </a:lvl2pPr>
            <a:lvl3pPr lvl="2" rtl="0">
              <a:spcBef>
                <a:spcPts val="400"/>
              </a:spcBef>
              <a:spcAft>
                <a:spcPts val="0"/>
              </a:spcAft>
              <a:buNone/>
              <a:defRPr sz="1100"/>
            </a:lvl3pPr>
            <a:lvl4pPr lvl="3" rtl="0">
              <a:spcBef>
                <a:spcPts val="400"/>
              </a:spcBef>
              <a:spcAft>
                <a:spcPts val="0"/>
              </a:spcAft>
              <a:buNone/>
              <a:defRPr sz="1100"/>
            </a:lvl4pPr>
            <a:lvl5pPr lvl="4" rtl="0">
              <a:spcBef>
                <a:spcPts val="400"/>
              </a:spcBef>
              <a:spcAft>
                <a:spcPts val="0"/>
              </a:spcAft>
              <a:buNone/>
              <a:defRPr sz="1100"/>
            </a:lvl5pPr>
            <a:lvl6pPr lvl="5" rtl="0">
              <a:spcBef>
                <a:spcPts val="400"/>
              </a:spcBef>
              <a:spcAft>
                <a:spcPts val="0"/>
              </a:spcAft>
              <a:buNone/>
              <a:defRPr sz="1100"/>
            </a:lvl6pPr>
            <a:lvl7pPr lvl="6" rtl="0">
              <a:spcBef>
                <a:spcPts val="400"/>
              </a:spcBef>
              <a:spcAft>
                <a:spcPts val="0"/>
              </a:spcAft>
              <a:buNone/>
              <a:defRPr sz="1100"/>
            </a:lvl7pPr>
            <a:lvl8pPr lvl="7" rtl="0">
              <a:spcBef>
                <a:spcPts val="400"/>
              </a:spcBef>
              <a:spcAft>
                <a:spcPts val="0"/>
              </a:spcAft>
              <a:buNone/>
              <a:defRPr sz="1100"/>
            </a:lvl8pPr>
            <a:lvl9pPr lvl="8" rtl="0">
              <a:spcBef>
                <a:spcPts val="400"/>
              </a:spcBef>
              <a:spcAft>
                <a:spcPts val="400"/>
              </a:spcAft>
              <a:buNone/>
              <a:defRPr sz="1100"/>
            </a:lvl9pPr>
          </a:lstStyle>
          <a:p/>
        </p:txBody>
      </p:sp>
      <p:sp>
        <p:nvSpPr>
          <p:cNvPr id="4713" name="Google Shape;4713;p386"/>
          <p:cNvSpPr txBox="1"/>
          <p:nvPr>
            <p:ph idx="9" type="subTitle"/>
          </p:nvPr>
        </p:nvSpPr>
        <p:spPr>
          <a:xfrm>
            <a:off x="5143013" y="3210638"/>
            <a:ext cx="3495600" cy="2607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1pPr>
            <a:lvl2pPr lvl="1"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2pPr>
            <a:lvl3pPr lvl="2"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3pPr>
            <a:lvl4pPr lvl="3"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4pPr>
            <a:lvl5pPr lvl="4"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5pPr>
            <a:lvl6pPr lvl="5"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6pPr>
            <a:lvl7pPr lvl="6"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7pPr>
            <a:lvl8pPr lvl="7"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8pPr>
            <a:lvl9pPr lvl="8"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body">
  <p:cSld name="CUSTOM_4_17_2_1">
    <p:spTree>
      <p:nvGrpSpPr>
        <p:cNvPr id="258" name="Shape 258"/>
        <p:cNvGrpSpPr/>
        <p:nvPr/>
      </p:nvGrpSpPr>
      <p:grpSpPr>
        <a:xfrm>
          <a:off x="0" y="0"/>
          <a:ext cx="0" cy="0"/>
          <a:chOff x="0" y="0"/>
          <a:chExt cx="0" cy="0"/>
        </a:xfrm>
      </p:grpSpPr>
      <p:sp>
        <p:nvSpPr>
          <p:cNvPr id="259" name="Google Shape;259;p39"/>
          <p:cNvSpPr txBox="1"/>
          <p:nvPr>
            <p:ph idx="1" type="subTitle"/>
          </p:nvPr>
        </p:nvSpPr>
        <p:spPr>
          <a:xfrm>
            <a:off x="335831" y="41580"/>
            <a:ext cx="3861600" cy="612300"/>
          </a:xfrm>
          <a:prstGeom prst="rect">
            <a:avLst/>
          </a:prstGeom>
        </p:spPr>
        <p:txBody>
          <a:bodyPr anchorCtr="0" anchor="ctr" bIns="68575" lIns="329175" spcFirstLastPara="1" rIns="68575" wrap="square" tIns="68575">
            <a:normAutofit/>
          </a:bodyPr>
          <a:lstStyle>
            <a:lvl1pPr lvl="0"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p:txBody>
      </p:sp>
      <p:cxnSp>
        <p:nvCxnSpPr>
          <p:cNvPr id="260" name="Google Shape;260;p39"/>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261" name="Google Shape;261;p39"/>
          <p:cNvCxnSpPr/>
          <p:nvPr/>
        </p:nvCxnSpPr>
        <p:spPr>
          <a:xfrm rot="10800000">
            <a:off x="335825" y="4801200"/>
            <a:ext cx="0" cy="342300"/>
          </a:xfrm>
          <a:prstGeom prst="straightConnector1">
            <a:avLst/>
          </a:prstGeom>
          <a:noFill/>
          <a:ln cap="flat" cmpd="sng" w="9525">
            <a:solidFill>
              <a:schemeClr val="accent1"/>
            </a:solidFill>
            <a:prstDash val="solid"/>
            <a:round/>
            <a:headEnd len="med" w="med" type="none"/>
            <a:tailEnd len="med" w="med" type="none"/>
          </a:ln>
        </p:spPr>
      </p:cxnSp>
      <p:sp>
        <p:nvSpPr>
          <p:cNvPr id="262" name="Google Shape;262;p39"/>
          <p:cNvSpPr txBox="1"/>
          <p:nvPr>
            <p:ph idx="12" type="sldNum"/>
          </p:nvPr>
        </p:nvSpPr>
        <p:spPr>
          <a:xfrm>
            <a:off x="61481" y="4627167"/>
            <a:ext cx="548700" cy="107700"/>
          </a:xfrm>
          <a:prstGeom prst="rect">
            <a:avLst/>
          </a:prstGeom>
        </p:spPr>
        <p:txBody>
          <a:bodyPr anchorCtr="0" anchor="b" bIns="0" lIns="0" spcFirstLastPara="1" rIns="0" wrap="square" tIns="0">
            <a:norm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263" name="Google Shape;263;p39"/>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264" name="Google Shape;264;p39"/>
          <p:cNvSpPr txBox="1"/>
          <p:nvPr>
            <p:ph idx="2" type="subTitle"/>
          </p:nvPr>
        </p:nvSpPr>
        <p:spPr>
          <a:xfrm>
            <a:off x="663788" y="4627163"/>
            <a:ext cx="6001800" cy="420000"/>
          </a:xfrm>
          <a:prstGeom prst="rect">
            <a:avLst/>
          </a:prstGeom>
        </p:spPr>
        <p:txBody>
          <a:bodyPr anchorCtr="0" anchor="b" bIns="91425" lIns="91425" spcFirstLastPara="1" rIns="91425" wrap="square" tIns="91425">
            <a:norm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
        <p:nvSpPr>
          <p:cNvPr id="265" name="Google Shape;265;p39"/>
          <p:cNvSpPr txBox="1"/>
          <p:nvPr>
            <p:ph idx="3" type="body"/>
          </p:nvPr>
        </p:nvSpPr>
        <p:spPr>
          <a:xfrm>
            <a:off x="1828800" y="1200150"/>
            <a:ext cx="5486400" cy="2743200"/>
          </a:xfrm>
          <a:prstGeom prst="rect">
            <a:avLst/>
          </a:prstGeom>
        </p:spPr>
        <p:txBody>
          <a:bodyPr anchorCtr="0" anchor="t" bIns="0" lIns="0" spcFirstLastPara="1" rIns="0" wrap="square" tIns="0">
            <a:normAutofit/>
          </a:bodyPr>
          <a:lstStyle>
            <a:lvl1pPr indent="-342900" lvl="0" marL="457200" rtl="0">
              <a:lnSpc>
                <a:spcPct val="135000"/>
              </a:lnSpc>
              <a:spcBef>
                <a:spcPts val="800"/>
              </a:spcBef>
              <a:spcAft>
                <a:spcPts val="0"/>
              </a:spcAft>
              <a:buSzPts val="1800"/>
              <a:buChar char="●"/>
              <a:defRPr/>
            </a:lvl1pPr>
            <a:lvl2pPr indent="-317500" lvl="1" marL="914400" rtl="0">
              <a:lnSpc>
                <a:spcPct val="135000"/>
              </a:lnSpc>
              <a:spcBef>
                <a:spcPts val="800"/>
              </a:spcBef>
              <a:spcAft>
                <a:spcPts val="0"/>
              </a:spcAft>
              <a:buSzPts val="1400"/>
              <a:buChar char="○"/>
              <a:defRPr/>
            </a:lvl2pPr>
            <a:lvl3pPr indent="-317500" lvl="2" marL="1371600" rtl="0">
              <a:lnSpc>
                <a:spcPct val="135000"/>
              </a:lnSpc>
              <a:spcBef>
                <a:spcPts val="800"/>
              </a:spcBef>
              <a:spcAft>
                <a:spcPts val="0"/>
              </a:spcAft>
              <a:buSzPts val="1400"/>
              <a:buChar char="■"/>
              <a:defRPr/>
            </a:lvl3pPr>
            <a:lvl4pPr indent="-317500" lvl="3" marL="1828800" rtl="0">
              <a:lnSpc>
                <a:spcPct val="135000"/>
              </a:lnSpc>
              <a:spcBef>
                <a:spcPts val="800"/>
              </a:spcBef>
              <a:spcAft>
                <a:spcPts val="0"/>
              </a:spcAft>
              <a:buSzPts val="1400"/>
              <a:buChar char="●"/>
              <a:defRPr/>
            </a:lvl4pPr>
            <a:lvl5pPr indent="-317500" lvl="4" marL="2286000" rtl="0">
              <a:lnSpc>
                <a:spcPct val="135000"/>
              </a:lnSpc>
              <a:spcBef>
                <a:spcPts val="800"/>
              </a:spcBef>
              <a:spcAft>
                <a:spcPts val="0"/>
              </a:spcAft>
              <a:buSzPts val="1400"/>
              <a:buChar char="○"/>
              <a:defRPr/>
            </a:lvl5pPr>
            <a:lvl6pPr indent="-317500" lvl="5" marL="2743200" rtl="0">
              <a:lnSpc>
                <a:spcPct val="135000"/>
              </a:lnSpc>
              <a:spcBef>
                <a:spcPts val="800"/>
              </a:spcBef>
              <a:spcAft>
                <a:spcPts val="0"/>
              </a:spcAft>
              <a:buSzPts val="1400"/>
              <a:buChar char="■"/>
              <a:defRPr/>
            </a:lvl6pPr>
            <a:lvl7pPr indent="-317500" lvl="6" marL="3200400" rtl="0">
              <a:lnSpc>
                <a:spcPct val="135000"/>
              </a:lnSpc>
              <a:spcBef>
                <a:spcPts val="800"/>
              </a:spcBef>
              <a:spcAft>
                <a:spcPts val="0"/>
              </a:spcAft>
              <a:buSzPts val="1400"/>
              <a:buChar char="●"/>
              <a:defRPr/>
            </a:lvl7pPr>
            <a:lvl8pPr indent="-317500" lvl="7" marL="3657600" rtl="0">
              <a:lnSpc>
                <a:spcPct val="135000"/>
              </a:lnSpc>
              <a:spcBef>
                <a:spcPts val="800"/>
              </a:spcBef>
              <a:spcAft>
                <a:spcPts val="0"/>
              </a:spcAft>
              <a:buSzPts val="1400"/>
              <a:buChar char="○"/>
              <a:defRPr/>
            </a:lvl8pPr>
            <a:lvl9pPr indent="-317500" lvl="8" marL="4114800" rtl="0">
              <a:lnSpc>
                <a:spcPct val="135000"/>
              </a:lnSpc>
              <a:spcBef>
                <a:spcPts val="800"/>
              </a:spcBef>
              <a:spcAft>
                <a:spcPts val="800"/>
              </a:spcAft>
              <a:buSzPts val="1400"/>
              <a:buChar char="■"/>
              <a:defRPr/>
            </a:lvl9pPr>
          </a:lstStyle>
          <a:p/>
        </p:txBody>
      </p:sp>
    </p:spTree>
  </p:cSld>
  <p:clrMapOvr>
    <a:masterClrMapping/>
  </p:clrMapOvr>
</p:sldLayout>
</file>

<file path=ppt/slideLayouts/slideLayout3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3 1">
  <p:cSld name="CUSTOM_4_38_1">
    <p:spTree>
      <p:nvGrpSpPr>
        <p:cNvPr id="4714" name="Shape 4714"/>
        <p:cNvGrpSpPr/>
        <p:nvPr/>
      </p:nvGrpSpPr>
      <p:grpSpPr>
        <a:xfrm>
          <a:off x="0" y="0"/>
          <a:ext cx="0" cy="0"/>
          <a:chOff x="0" y="0"/>
          <a:chExt cx="0" cy="0"/>
        </a:xfrm>
      </p:grpSpPr>
      <p:sp>
        <p:nvSpPr>
          <p:cNvPr id="4715" name="Google Shape;4715;p387"/>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p:txBody>
      </p:sp>
      <p:sp>
        <p:nvSpPr>
          <p:cNvPr id="4716" name="Google Shape;4716;p387"/>
          <p:cNvSpPr txBox="1"/>
          <p:nvPr>
            <p:ph type="title"/>
          </p:nvPr>
        </p:nvSpPr>
        <p:spPr>
          <a:xfrm>
            <a:off x="663788" y="65381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cxnSp>
        <p:nvCxnSpPr>
          <p:cNvPr id="4717" name="Google Shape;4717;p387"/>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4718" name="Google Shape;4718;p387"/>
          <p:cNvCxnSpPr/>
          <p:nvPr/>
        </p:nvCxnSpPr>
        <p:spPr>
          <a:xfrm rot="10800000">
            <a:off x="335825" y="4801200"/>
            <a:ext cx="0" cy="342300"/>
          </a:xfrm>
          <a:prstGeom prst="straightConnector1">
            <a:avLst/>
          </a:prstGeom>
          <a:noFill/>
          <a:ln cap="flat" cmpd="sng" w="9525">
            <a:solidFill>
              <a:schemeClr val="accent1"/>
            </a:solidFill>
            <a:prstDash val="solid"/>
            <a:round/>
            <a:headEnd len="med" w="med" type="none"/>
            <a:tailEnd len="med" w="med" type="none"/>
          </a:ln>
        </p:spPr>
      </p:cxnSp>
      <p:sp>
        <p:nvSpPr>
          <p:cNvPr id="4719" name="Google Shape;4719;p387"/>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4720" name="Google Shape;4720;p387"/>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4721" name="Google Shape;4721;p387"/>
          <p:cNvSpPr txBox="1"/>
          <p:nvPr>
            <p:ph idx="2" type="subTitle"/>
          </p:nvPr>
        </p:nvSpPr>
        <p:spPr>
          <a:xfrm>
            <a:off x="663844" y="1068713"/>
            <a:ext cx="7816500" cy="5292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
        <p:nvSpPr>
          <p:cNvPr id="4722" name="Google Shape;4722;p387"/>
          <p:cNvSpPr txBox="1"/>
          <p:nvPr>
            <p:ph idx="3" type="subTitle"/>
          </p:nvPr>
        </p:nvSpPr>
        <p:spPr>
          <a:xfrm>
            <a:off x="663788" y="4627163"/>
            <a:ext cx="6001800" cy="4200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Tree>
  </p:cSld>
  <p:clrMapOvr>
    <a:masterClrMapping/>
  </p:clrMapOvr>
</p:sldLayout>
</file>

<file path=ppt/slideLayouts/slideLayout3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2">
  <p:cSld name="CUSTOM_4_23">
    <p:spTree>
      <p:nvGrpSpPr>
        <p:cNvPr id="4723" name="Shape 4723"/>
        <p:cNvGrpSpPr/>
        <p:nvPr/>
      </p:nvGrpSpPr>
      <p:grpSpPr>
        <a:xfrm>
          <a:off x="0" y="0"/>
          <a:ext cx="0" cy="0"/>
          <a:chOff x="0" y="0"/>
          <a:chExt cx="0" cy="0"/>
        </a:xfrm>
      </p:grpSpPr>
      <p:sp>
        <p:nvSpPr>
          <p:cNvPr id="4724" name="Google Shape;4724;p388"/>
          <p:cNvSpPr txBox="1"/>
          <p:nvPr>
            <p:ph type="title"/>
          </p:nvPr>
        </p:nvSpPr>
        <p:spPr>
          <a:xfrm>
            <a:off x="1314450" y="709500"/>
            <a:ext cx="6515100" cy="7257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solidFill>
                  <a:srgbClr val="000000"/>
                </a:solidFill>
              </a:defRPr>
            </a:lvl1pPr>
            <a:lvl2pPr lvl="1" rtl="0" algn="ctr">
              <a:lnSpc>
                <a:spcPct val="130000"/>
              </a:lnSpc>
              <a:spcBef>
                <a:spcPts val="0"/>
              </a:spcBef>
              <a:spcAft>
                <a:spcPts val="0"/>
              </a:spcAft>
              <a:buNone/>
              <a:defRPr sz="2000">
                <a:solidFill>
                  <a:srgbClr val="000000"/>
                </a:solidFill>
              </a:defRPr>
            </a:lvl2pPr>
            <a:lvl3pPr lvl="2" rtl="0" algn="ctr">
              <a:lnSpc>
                <a:spcPct val="130000"/>
              </a:lnSpc>
              <a:spcBef>
                <a:spcPts val="0"/>
              </a:spcBef>
              <a:spcAft>
                <a:spcPts val="0"/>
              </a:spcAft>
              <a:buNone/>
              <a:defRPr sz="2000">
                <a:solidFill>
                  <a:srgbClr val="000000"/>
                </a:solidFill>
              </a:defRPr>
            </a:lvl3pPr>
            <a:lvl4pPr lvl="3" rtl="0" algn="ctr">
              <a:lnSpc>
                <a:spcPct val="130000"/>
              </a:lnSpc>
              <a:spcBef>
                <a:spcPts val="0"/>
              </a:spcBef>
              <a:spcAft>
                <a:spcPts val="0"/>
              </a:spcAft>
              <a:buNone/>
              <a:defRPr sz="2000">
                <a:solidFill>
                  <a:srgbClr val="000000"/>
                </a:solidFill>
              </a:defRPr>
            </a:lvl4pPr>
            <a:lvl5pPr lvl="4" rtl="0" algn="ctr">
              <a:lnSpc>
                <a:spcPct val="130000"/>
              </a:lnSpc>
              <a:spcBef>
                <a:spcPts val="0"/>
              </a:spcBef>
              <a:spcAft>
                <a:spcPts val="0"/>
              </a:spcAft>
              <a:buNone/>
              <a:defRPr sz="2000">
                <a:solidFill>
                  <a:srgbClr val="000000"/>
                </a:solidFill>
              </a:defRPr>
            </a:lvl5pPr>
            <a:lvl6pPr lvl="5" rtl="0" algn="ctr">
              <a:lnSpc>
                <a:spcPct val="130000"/>
              </a:lnSpc>
              <a:spcBef>
                <a:spcPts val="0"/>
              </a:spcBef>
              <a:spcAft>
                <a:spcPts val="0"/>
              </a:spcAft>
              <a:buNone/>
              <a:defRPr sz="2000">
                <a:solidFill>
                  <a:srgbClr val="000000"/>
                </a:solidFill>
              </a:defRPr>
            </a:lvl6pPr>
            <a:lvl7pPr lvl="6" rtl="0" algn="ctr">
              <a:lnSpc>
                <a:spcPct val="130000"/>
              </a:lnSpc>
              <a:spcBef>
                <a:spcPts val="0"/>
              </a:spcBef>
              <a:spcAft>
                <a:spcPts val="0"/>
              </a:spcAft>
              <a:buNone/>
              <a:defRPr sz="2000">
                <a:solidFill>
                  <a:srgbClr val="000000"/>
                </a:solidFill>
              </a:defRPr>
            </a:lvl7pPr>
            <a:lvl8pPr lvl="7" rtl="0" algn="ctr">
              <a:lnSpc>
                <a:spcPct val="130000"/>
              </a:lnSpc>
              <a:spcBef>
                <a:spcPts val="0"/>
              </a:spcBef>
              <a:spcAft>
                <a:spcPts val="0"/>
              </a:spcAft>
              <a:buNone/>
              <a:defRPr sz="2000">
                <a:solidFill>
                  <a:srgbClr val="000000"/>
                </a:solidFill>
              </a:defRPr>
            </a:lvl8pPr>
            <a:lvl9pPr lvl="8" rtl="0" algn="ctr">
              <a:lnSpc>
                <a:spcPct val="130000"/>
              </a:lnSpc>
              <a:spcBef>
                <a:spcPts val="0"/>
              </a:spcBef>
              <a:spcAft>
                <a:spcPts val="0"/>
              </a:spcAft>
              <a:buNone/>
              <a:defRPr sz="2000">
                <a:solidFill>
                  <a:srgbClr val="000000"/>
                </a:solidFill>
              </a:defRPr>
            </a:lvl9pPr>
          </a:lstStyle>
          <a:p/>
        </p:txBody>
      </p:sp>
      <p:cxnSp>
        <p:nvCxnSpPr>
          <p:cNvPr id="4725" name="Google Shape;4725;p388"/>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4726" name="Google Shape;4726;p388"/>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9pPr>
          </a:lstStyle>
          <a:p/>
        </p:txBody>
      </p:sp>
      <p:cxnSp>
        <p:nvCxnSpPr>
          <p:cNvPr id="4727" name="Google Shape;4727;p388"/>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4728" name="Google Shape;4728;p388"/>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4729" name="Google Shape;4729;p388"/>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4730" name="Google Shape;4730;p388"/>
          <p:cNvSpPr txBox="1"/>
          <p:nvPr>
            <p:ph idx="2" type="subTitle"/>
          </p:nvPr>
        </p:nvSpPr>
        <p:spPr>
          <a:xfrm>
            <a:off x="663788" y="4627163"/>
            <a:ext cx="6887100" cy="4197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p:txBody>
      </p:sp>
    </p:spTree>
  </p:cSld>
  <p:clrMapOvr>
    <a:masterClrMapping/>
  </p:clrMapOvr>
</p:sldLayout>
</file>

<file path=ppt/slideLayouts/slideLayout3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2 1">
  <p:cSld name="CUSTOM_4_21">
    <p:spTree>
      <p:nvGrpSpPr>
        <p:cNvPr id="4731" name="Shape 4731"/>
        <p:cNvGrpSpPr/>
        <p:nvPr/>
      </p:nvGrpSpPr>
      <p:grpSpPr>
        <a:xfrm>
          <a:off x="0" y="0"/>
          <a:ext cx="0" cy="0"/>
          <a:chOff x="0" y="0"/>
          <a:chExt cx="0" cy="0"/>
        </a:xfrm>
      </p:grpSpPr>
      <p:sp>
        <p:nvSpPr>
          <p:cNvPr id="4732" name="Google Shape;4732;p389"/>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p:txBody>
      </p:sp>
      <p:sp>
        <p:nvSpPr>
          <p:cNvPr id="4733" name="Google Shape;4733;p389"/>
          <p:cNvSpPr txBox="1"/>
          <p:nvPr>
            <p:ph type="title"/>
          </p:nvPr>
        </p:nvSpPr>
        <p:spPr>
          <a:xfrm>
            <a:off x="663788" y="425213"/>
            <a:ext cx="7816500" cy="3006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cxnSp>
        <p:nvCxnSpPr>
          <p:cNvPr id="4734" name="Google Shape;4734;p389"/>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4735" name="Google Shape;4735;p389"/>
          <p:cNvCxnSpPr/>
          <p:nvPr/>
        </p:nvCxnSpPr>
        <p:spPr>
          <a:xfrm rot="10800000">
            <a:off x="335825" y="4801200"/>
            <a:ext cx="0" cy="342300"/>
          </a:xfrm>
          <a:prstGeom prst="straightConnector1">
            <a:avLst/>
          </a:prstGeom>
          <a:noFill/>
          <a:ln cap="flat" cmpd="sng" w="9525">
            <a:solidFill>
              <a:schemeClr val="accent1"/>
            </a:solidFill>
            <a:prstDash val="solid"/>
            <a:round/>
            <a:headEnd len="med" w="med" type="none"/>
            <a:tailEnd len="med" w="med" type="none"/>
          </a:ln>
        </p:spPr>
      </p:cxnSp>
      <p:sp>
        <p:nvSpPr>
          <p:cNvPr id="4736" name="Google Shape;4736;p389"/>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4737" name="Google Shape;4737;p389"/>
          <p:cNvPicPr preferRelativeResize="0"/>
          <p:nvPr/>
        </p:nvPicPr>
        <p:blipFill rotWithShape="1">
          <a:blip r:embed="rId2">
            <a:alphaModFix/>
          </a:blip>
          <a:srcRect b="317" l="0" r="0" t="327"/>
          <a:stretch/>
        </p:blipFill>
        <p:spPr>
          <a:xfrm>
            <a:off x="8033460" y="4734938"/>
            <a:ext cx="731705" cy="171048"/>
          </a:xfrm>
          <a:prstGeom prst="rect">
            <a:avLst/>
          </a:prstGeom>
          <a:noFill/>
          <a:ln>
            <a:noFill/>
          </a:ln>
        </p:spPr>
      </p:pic>
      <p:sp>
        <p:nvSpPr>
          <p:cNvPr id="4738" name="Google Shape;4738;p389"/>
          <p:cNvSpPr txBox="1"/>
          <p:nvPr>
            <p:ph idx="2" type="subTitle"/>
          </p:nvPr>
        </p:nvSpPr>
        <p:spPr>
          <a:xfrm>
            <a:off x="663788" y="4627163"/>
            <a:ext cx="6001800" cy="4200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7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Tree>
  </p:cSld>
  <p:clrMapOvr>
    <a:masterClrMapping/>
  </p:clrMapOvr>
</p:sldLayout>
</file>

<file path=ppt/slideLayouts/slideLayout3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overview">
  <p:cSld name="CUSTOM_4_1_1_1">
    <p:bg>
      <p:bgPr>
        <a:solidFill>
          <a:schemeClr val="lt1"/>
        </a:solidFill>
      </p:bgPr>
    </p:bg>
    <p:spTree>
      <p:nvGrpSpPr>
        <p:cNvPr id="4739" name="Shape 4739"/>
        <p:cNvGrpSpPr/>
        <p:nvPr/>
      </p:nvGrpSpPr>
      <p:grpSpPr>
        <a:xfrm>
          <a:off x="0" y="0"/>
          <a:ext cx="0" cy="0"/>
          <a:chOff x="0" y="0"/>
          <a:chExt cx="0" cy="0"/>
        </a:xfrm>
      </p:grpSpPr>
      <p:cxnSp>
        <p:nvCxnSpPr>
          <p:cNvPr id="4740" name="Google Shape;4740;p390"/>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4741" name="Google Shape;4741;p390"/>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rgbClr val="141414"/>
              </a:buClr>
              <a:buSzPts val="800"/>
              <a:buFont typeface="Red Hat Text Medium"/>
              <a:buNone/>
              <a:defRPr sz="800">
                <a:solidFill>
                  <a:srgbClr val="141414"/>
                </a:solidFill>
                <a:latin typeface="Red Hat Text Medium"/>
                <a:ea typeface="Red Hat Text Medium"/>
                <a:cs typeface="Red Hat Text Medium"/>
                <a:sym typeface="Red Hat Text Medium"/>
              </a:defRPr>
            </a:lvl2pPr>
            <a:lvl3pPr lvl="2" rtl="0">
              <a:lnSpc>
                <a:spcPct val="100000"/>
              </a:lnSpc>
              <a:spcBef>
                <a:spcPts val="0"/>
              </a:spcBef>
              <a:spcAft>
                <a:spcPts val="0"/>
              </a:spcAft>
              <a:buClr>
                <a:srgbClr val="141414"/>
              </a:buClr>
              <a:buSzPts val="800"/>
              <a:buFont typeface="Red Hat Text Medium"/>
              <a:buNone/>
              <a:defRPr sz="800">
                <a:solidFill>
                  <a:srgbClr val="141414"/>
                </a:solidFill>
                <a:latin typeface="Red Hat Text Medium"/>
                <a:ea typeface="Red Hat Text Medium"/>
                <a:cs typeface="Red Hat Text Medium"/>
                <a:sym typeface="Red Hat Text Medium"/>
              </a:defRPr>
            </a:lvl3pPr>
            <a:lvl4pPr lvl="3" rtl="0">
              <a:lnSpc>
                <a:spcPct val="100000"/>
              </a:lnSpc>
              <a:spcBef>
                <a:spcPts val="0"/>
              </a:spcBef>
              <a:spcAft>
                <a:spcPts val="0"/>
              </a:spcAft>
              <a:buClr>
                <a:srgbClr val="141414"/>
              </a:buClr>
              <a:buSzPts val="800"/>
              <a:buFont typeface="Red Hat Text Medium"/>
              <a:buNone/>
              <a:defRPr sz="800">
                <a:solidFill>
                  <a:srgbClr val="141414"/>
                </a:solidFill>
                <a:latin typeface="Red Hat Text Medium"/>
                <a:ea typeface="Red Hat Text Medium"/>
                <a:cs typeface="Red Hat Text Medium"/>
                <a:sym typeface="Red Hat Text Medium"/>
              </a:defRPr>
            </a:lvl4pPr>
            <a:lvl5pPr lvl="4" rtl="0">
              <a:lnSpc>
                <a:spcPct val="100000"/>
              </a:lnSpc>
              <a:spcBef>
                <a:spcPts val="0"/>
              </a:spcBef>
              <a:spcAft>
                <a:spcPts val="0"/>
              </a:spcAft>
              <a:buClr>
                <a:srgbClr val="141414"/>
              </a:buClr>
              <a:buSzPts val="800"/>
              <a:buFont typeface="Red Hat Text Medium"/>
              <a:buNone/>
              <a:defRPr sz="800">
                <a:solidFill>
                  <a:srgbClr val="141414"/>
                </a:solidFill>
                <a:latin typeface="Red Hat Text Medium"/>
                <a:ea typeface="Red Hat Text Medium"/>
                <a:cs typeface="Red Hat Text Medium"/>
                <a:sym typeface="Red Hat Text Medium"/>
              </a:defRPr>
            </a:lvl5pPr>
            <a:lvl6pPr lvl="5" rtl="0">
              <a:lnSpc>
                <a:spcPct val="100000"/>
              </a:lnSpc>
              <a:spcBef>
                <a:spcPts val="0"/>
              </a:spcBef>
              <a:spcAft>
                <a:spcPts val="0"/>
              </a:spcAft>
              <a:buClr>
                <a:srgbClr val="141414"/>
              </a:buClr>
              <a:buSzPts val="800"/>
              <a:buFont typeface="Red Hat Text Medium"/>
              <a:buNone/>
              <a:defRPr sz="800">
                <a:solidFill>
                  <a:srgbClr val="141414"/>
                </a:solidFill>
                <a:latin typeface="Red Hat Text Medium"/>
                <a:ea typeface="Red Hat Text Medium"/>
                <a:cs typeface="Red Hat Text Medium"/>
                <a:sym typeface="Red Hat Text Medium"/>
              </a:defRPr>
            </a:lvl6pPr>
            <a:lvl7pPr lvl="6" rtl="0">
              <a:lnSpc>
                <a:spcPct val="100000"/>
              </a:lnSpc>
              <a:spcBef>
                <a:spcPts val="0"/>
              </a:spcBef>
              <a:spcAft>
                <a:spcPts val="0"/>
              </a:spcAft>
              <a:buClr>
                <a:srgbClr val="141414"/>
              </a:buClr>
              <a:buSzPts val="800"/>
              <a:buFont typeface="Red Hat Text Medium"/>
              <a:buNone/>
              <a:defRPr sz="800">
                <a:solidFill>
                  <a:srgbClr val="141414"/>
                </a:solidFill>
                <a:latin typeface="Red Hat Text Medium"/>
                <a:ea typeface="Red Hat Text Medium"/>
                <a:cs typeface="Red Hat Text Medium"/>
                <a:sym typeface="Red Hat Text Medium"/>
              </a:defRPr>
            </a:lvl7pPr>
            <a:lvl8pPr lvl="7" rtl="0">
              <a:lnSpc>
                <a:spcPct val="100000"/>
              </a:lnSpc>
              <a:spcBef>
                <a:spcPts val="0"/>
              </a:spcBef>
              <a:spcAft>
                <a:spcPts val="0"/>
              </a:spcAft>
              <a:buClr>
                <a:srgbClr val="141414"/>
              </a:buClr>
              <a:buSzPts val="800"/>
              <a:buFont typeface="Red Hat Text Medium"/>
              <a:buNone/>
              <a:defRPr sz="800">
                <a:solidFill>
                  <a:srgbClr val="141414"/>
                </a:solidFill>
                <a:latin typeface="Red Hat Text Medium"/>
                <a:ea typeface="Red Hat Text Medium"/>
                <a:cs typeface="Red Hat Text Medium"/>
                <a:sym typeface="Red Hat Text Medium"/>
              </a:defRPr>
            </a:lvl8pPr>
            <a:lvl9pPr lvl="8" rtl="0">
              <a:lnSpc>
                <a:spcPct val="100000"/>
              </a:lnSpc>
              <a:spcBef>
                <a:spcPts val="0"/>
              </a:spcBef>
              <a:spcAft>
                <a:spcPts val="0"/>
              </a:spcAft>
              <a:buClr>
                <a:srgbClr val="141414"/>
              </a:buClr>
              <a:buSzPts val="800"/>
              <a:buFont typeface="Red Hat Text Medium"/>
              <a:buNone/>
              <a:defRPr sz="800">
                <a:solidFill>
                  <a:srgbClr val="141414"/>
                </a:solidFill>
                <a:latin typeface="Red Hat Text Medium"/>
                <a:ea typeface="Red Hat Text Medium"/>
                <a:cs typeface="Red Hat Text Medium"/>
                <a:sym typeface="Red Hat Text Medium"/>
              </a:defRPr>
            </a:lvl9pPr>
          </a:lstStyle>
          <a:p/>
        </p:txBody>
      </p:sp>
      <p:cxnSp>
        <p:nvCxnSpPr>
          <p:cNvPr id="4742" name="Google Shape;4742;p390"/>
          <p:cNvCxnSpPr/>
          <p:nvPr/>
        </p:nvCxnSpPr>
        <p:spPr>
          <a:xfrm rot="10800000">
            <a:off x="335825" y="4801200"/>
            <a:ext cx="0" cy="342300"/>
          </a:xfrm>
          <a:prstGeom prst="straightConnector1">
            <a:avLst/>
          </a:prstGeom>
          <a:noFill/>
          <a:ln cap="flat" cmpd="sng" w="9525">
            <a:solidFill>
              <a:srgbClr val="EE0000"/>
            </a:solidFill>
            <a:prstDash val="solid"/>
            <a:round/>
            <a:headEnd len="med" w="med" type="none"/>
            <a:tailEnd len="med" w="med" type="none"/>
          </a:ln>
        </p:spPr>
      </p:cxnSp>
      <p:sp>
        <p:nvSpPr>
          <p:cNvPr id="4743" name="Google Shape;4743;p390"/>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solidFill>
                  <a:schemeClr val="dk1"/>
                </a:solidFill>
                <a:latin typeface="Red Hat Text Medium"/>
                <a:ea typeface="Red Hat Text Medium"/>
                <a:cs typeface="Red Hat Text Medium"/>
                <a:sym typeface="Red Hat Text Medium"/>
              </a:defRPr>
            </a:lvl1pPr>
            <a:lvl2pPr lvl="1" rtl="0" algn="ctr">
              <a:buNone/>
              <a:defRPr sz="600">
                <a:solidFill>
                  <a:schemeClr val="dk1"/>
                </a:solidFill>
                <a:latin typeface="Red Hat Text Medium"/>
                <a:ea typeface="Red Hat Text Medium"/>
                <a:cs typeface="Red Hat Text Medium"/>
                <a:sym typeface="Red Hat Text Medium"/>
              </a:defRPr>
            </a:lvl2pPr>
            <a:lvl3pPr lvl="2" rtl="0" algn="ctr">
              <a:buNone/>
              <a:defRPr sz="600">
                <a:solidFill>
                  <a:schemeClr val="dk1"/>
                </a:solidFill>
                <a:latin typeface="Red Hat Text Medium"/>
                <a:ea typeface="Red Hat Text Medium"/>
                <a:cs typeface="Red Hat Text Medium"/>
                <a:sym typeface="Red Hat Text Medium"/>
              </a:defRPr>
            </a:lvl3pPr>
            <a:lvl4pPr lvl="3" rtl="0" algn="ctr">
              <a:buNone/>
              <a:defRPr sz="600">
                <a:solidFill>
                  <a:schemeClr val="dk1"/>
                </a:solidFill>
                <a:latin typeface="Red Hat Text Medium"/>
                <a:ea typeface="Red Hat Text Medium"/>
                <a:cs typeface="Red Hat Text Medium"/>
                <a:sym typeface="Red Hat Text Medium"/>
              </a:defRPr>
            </a:lvl4pPr>
            <a:lvl5pPr lvl="4" rtl="0" algn="ctr">
              <a:buNone/>
              <a:defRPr sz="600">
                <a:solidFill>
                  <a:schemeClr val="dk1"/>
                </a:solidFill>
                <a:latin typeface="Red Hat Text Medium"/>
                <a:ea typeface="Red Hat Text Medium"/>
                <a:cs typeface="Red Hat Text Medium"/>
                <a:sym typeface="Red Hat Text Medium"/>
              </a:defRPr>
            </a:lvl5pPr>
            <a:lvl6pPr lvl="5" rtl="0" algn="ctr">
              <a:buNone/>
              <a:defRPr sz="600">
                <a:solidFill>
                  <a:schemeClr val="dk1"/>
                </a:solidFill>
                <a:latin typeface="Red Hat Text Medium"/>
                <a:ea typeface="Red Hat Text Medium"/>
                <a:cs typeface="Red Hat Text Medium"/>
                <a:sym typeface="Red Hat Text Medium"/>
              </a:defRPr>
            </a:lvl6pPr>
            <a:lvl7pPr lvl="6" rtl="0" algn="ctr">
              <a:buNone/>
              <a:defRPr sz="600">
                <a:solidFill>
                  <a:schemeClr val="dk1"/>
                </a:solidFill>
                <a:latin typeface="Red Hat Text Medium"/>
                <a:ea typeface="Red Hat Text Medium"/>
                <a:cs typeface="Red Hat Text Medium"/>
                <a:sym typeface="Red Hat Text Medium"/>
              </a:defRPr>
            </a:lvl7pPr>
            <a:lvl8pPr lvl="7" rtl="0" algn="ctr">
              <a:buNone/>
              <a:defRPr sz="600">
                <a:solidFill>
                  <a:schemeClr val="dk1"/>
                </a:solidFill>
                <a:latin typeface="Red Hat Text Medium"/>
                <a:ea typeface="Red Hat Text Medium"/>
                <a:cs typeface="Red Hat Text Medium"/>
                <a:sym typeface="Red Hat Text Medium"/>
              </a:defRPr>
            </a:lvl8pPr>
            <a:lvl9pPr lvl="8" rtl="0" algn="ctr">
              <a:buNone/>
              <a:defRPr sz="600">
                <a:solidFill>
                  <a:schemeClr val="dk1"/>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4744" name="Google Shape;4744;p390"/>
          <p:cNvSpPr txBox="1"/>
          <p:nvPr>
            <p:ph idx="2" type="subTitle"/>
          </p:nvPr>
        </p:nvSpPr>
        <p:spPr>
          <a:xfrm>
            <a:off x="663788" y="4627163"/>
            <a:ext cx="6001800" cy="4200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
        <p:nvSpPr>
          <p:cNvPr id="4745" name="Google Shape;4745;p390"/>
          <p:cNvSpPr txBox="1"/>
          <p:nvPr>
            <p:ph idx="3" type="body"/>
          </p:nvPr>
        </p:nvSpPr>
        <p:spPr>
          <a:xfrm>
            <a:off x="675206" y="2331975"/>
            <a:ext cx="3783000" cy="2250000"/>
          </a:xfrm>
          <a:prstGeom prst="rect">
            <a:avLst/>
          </a:prstGeom>
        </p:spPr>
        <p:txBody>
          <a:bodyPr anchorCtr="0" anchor="t" bIns="68575" lIns="685800" spcFirstLastPara="1" rIns="68575" wrap="square" tIns="68575">
            <a:noAutofit/>
          </a:bodyPr>
          <a:lstStyle>
            <a:lvl1pPr indent="-304800" lvl="0" marL="457200" rtl="0">
              <a:lnSpc>
                <a:spcPct val="115000"/>
              </a:lnSpc>
              <a:spcBef>
                <a:spcPts val="0"/>
              </a:spcBef>
              <a:spcAft>
                <a:spcPts val="0"/>
              </a:spcAft>
              <a:buSzPts val="1200"/>
              <a:buChar char="▸"/>
              <a:defRPr/>
            </a:lvl1pPr>
            <a:lvl2pPr indent="-298450" lvl="1" marL="914400" rtl="0">
              <a:lnSpc>
                <a:spcPct val="115000"/>
              </a:lnSpc>
              <a:spcBef>
                <a:spcPts val="1500"/>
              </a:spcBef>
              <a:spcAft>
                <a:spcPts val="0"/>
              </a:spcAft>
              <a:buSzPts val="1100"/>
              <a:buChar char="･"/>
              <a:defRPr/>
            </a:lvl2pPr>
            <a:lvl3pPr indent="-298450" lvl="2" marL="1371600" rtl="0">
              <a:lnSpc>
                <a:spcPct val="115000"/>
              </a:lnSpc>
              <a:spcBef>
                <a:spcPts val="1500"/>
              </a:spcBef>
              <a:spcAft>
                <a:spcPts val="0"/>
              </a:spcAft>
              <a:buSzPts val="1100"/>
              <a:buChar char="･"/>
              <a:defRPr/>
            </a:lvl3pPr>
            <a:lvl4pPr indent="-298450" lvl="3" marL="1828800" rtl="0">
              <a:lnSpc>
                <a:spcPct val="115000"/>
              </a:lnSpc>
              <a:spcBef>
                <a:spcPts val="1500"/>
              </a:spcBef>
              <a:spcAft>
                <a:spcPts val="0"/>
              </a:spcAft>
              <a:buSzPts val="1100"/>
              <a:buChar char="･"/>
              <a:defRPr/>
            </a:lvl4pPr>
            <a:lvl5pPr indent="-298450" lvl="4" marL="2286000" rtl="0">
              <a:lnSpc>
                <a:spcPct val="115000"/>
              </a:lnSpc>
              <a:spcBef>
                <a:spcPts val="1500"/>
              </a:spcBef>
              <a:spcAft>
                <a:spcPts val="0"/>
              </a:spcAft>
              <a:buSzPts val="1100"/>
              <a:buChar char="･"/>
              <a:defRPr/>
            </a:lvl5pPr>
            <a:lvl6pPr indent="-298450" lvl="5" marL="2743200" rtl="0">
              <a:lnSpc>
                <a:spcPct val="115000"/>
              </a:lnSpc>
              <a:spcBef>
                <a:spcPts val="1500"/>
              </a:spcBef>
              <a:spcAft>
                <a:spcPts val="0"/>
              </a:spcAft>
              <a:buSzPts val="1100"/>
              <a:buChar char="･"/>
              <a:defRPr/>
            </a:lvl6pPr>
            <a:lvl7pPr indent="-298450" lvl="6" marL="3200400" rtl="0">
              <a:lnSpc>
                <a:spcPct val="115000"/>
              </a:lnSpc>
              <a:spcBef>
                <a:spcPts val="1500"/>
              </a:spcBef>
              <a:spcAft>
                <a:spcPts val="0"/>
              </a:spcAft>
              <a:buSzPts val="1100"/>
              <a:buChar char="･"/>
              <a:defRPr/>
            </a:lvl7pPr>
            <a:lvl8pPr indent="-298450" lvl="7" marL="3657600" rtl="0">
              <a:lnSpc>
                <a:spcPct val="115000"/>
              </a:lnSpc>
              <a:spcBef>
                <a:spcPts val="1500"/>
              </a:spcBef>
              <a:spcAft>
                <a:spcPts val="0"/>
              </a:spcAft>
              <a:buSzPts val="1100"/>
              <a:buChar char="･"/>
              <a:defRPr/>
            </a:lvl8pPr>
            <a:lvl9pPr indent="-298450" lvl="8" marL="4114800" rtl="0">
              <a:lnSpc>
                <a:spcPct val="115000"/>
              </a:lnSpc>
              <a:spcBef>
                <a:spcPts val="1500"/>
              </a:spcBef>
              <a:spcAft>
                <a:spcPts val="1500"/>
              </a:spcAft>
              <a:buSzPts val="1100"/>
              <a:buChar char="･"/>
              <a:defRPr/>
            </a:lvl9pPr>
          </a:lstStyle>
          <a:p/>
        </p:txBody>
      </p:sp>
      <p:sp>
        <p:nvSpPr>
          <p:cNvPr id="4746" name="Google Shape;4746;p390"/>
          <p:cNvSpPr txBox="1"/>
          <p:nvPr>
            <p:ph type="title"/>
          </p:nvPr>
        </p:nvSpPr>
        <p:spPr>
          <a:xfrm>
            <a:off x="675206" y="893241"/>
            <a:ext cx="2914500" cy="1095900"/>
          </a:xfrm>
          <a:prstGeom prst="rect">
            <a:avLst/>
          </a:prstGeom>
        </p:spPr>
        <p:txBody>
          <a:bodyPr anchorCtr="0" anchor="b" bIns="0" lIns="0" spcFirstLastPara="1" rIns="0" wrap="square" tIns="0">
            <a:noAutofit/>
          </a:bodyPr>
          <a:lstStyle>
            <a:lvl1pPr lvl="0" rtl="0">
              <a:spcBef>
                <a:spcPts val="0"/>
              </a:spcBef>
              <a:spcAft>
                <a:spcPts val="0"/>
              </a:spcAft>
              <a:buClr>
                <a:schemeClr val="accent1"/>
              </a:buClr>
              <a:buSzPts val="3600"/>
              <a:buNone/>
              <a:defRPr sz="3600">
                <a:solidFill>
                  <a:schemeClr val="accent1"/>
                </a:solidFill>
              </a:defRPr>
            </a:lvl1pPr>
            <a:lvl2pPr lvl="1" rtl="0">
              <a:spcBef>
                <a:spcPts val="0"/>
              </a:spcBef>
              <a:spcAft>
                <a:spcPts val="0"/>
              </a:spcAft>
              <a:buClr>
                <a:schemeClr val="accent1"/>
              </a:buClr>
              <a:buSzPts val="3600"/>
              <a:buNone/>
              <a:defRPr sz="3600">
                <a:solidFill>
                  <a:schemeClr val="accent1"/>
                </a:solidFill>
              </a:defRPr>
            </a:lvl2pPr>
            <a:lvl3pPr lvl="2" rtl="0">
              <a:spcBef>
                <a:spcPts val="0"/>
              </a:spcBef>
              <a:spcAft>
                <a:spcPts val="0"/>
              </a:spcAft>
              <a:buClr>
                <a:schemeClr val="accent1"/>
              </a:buClr>
              <a:buSzPts val="3600"/>
              <a:buNone/>
              <a:defRPr sz="3600">
                <a:solidFill>
                  <a:schemeClr val="accent1"/>
                </a:solidFill>
              </a:defRPr>
            </a:lvl3pPr>
            <a:lvl4pPr lvl="3" rtl="0">
              <a:spcBef>
                <a:spcPts val="0"/>
              </a:spcBef>
              <a:spcAft>
                <a:spcPts val="0"/>
              </a:spcAft>
              <a:buClr>
                <a:schemeClr val="accent1"/>
              </a:buClr>
              <a:buSzPts val="3600"/>
              <a:buNone/>
              <a:defRPr sz="3600">
                <a:solidFill>
                  <a:schemeClr val="accent1"/>
                </a:solidFill>
              </a:defRPr>
            </a:lvl4pPr>
            <a:lvl5pPr lvl="4" rtl="0">
              <a:spcBef>
                <a:spcPts val="0"/>
              </a:spcBef>
              <a:spcAft>
                <a:spcPts val="0"/>
              </a:spcAft>
              <a:buClr>
                <a:schemeClr val="accent1"/>
              </a:buClr>
              <a:buSzPts val="3600"/>
              <a:buNone/>
              <a:defRPr sz="3600">
                <a:solidFill>
                  <a:schemeClr val="accent1"/>
                </a:solidFill>
              </a:defRPr>
            </a:lvl5pPr>
            <a:lvl6pPr lvl="5" rtl="0">
              <a:spcBef>
                <a:spcPts val="0"/>
              </a:spcBef>
              <a:spcAft>
                <a:spcPts val="0"/>
              </a:spcAft>
              <a:buClr>
                <a:schemeClr val="accent1"/>
              </a:buClr>
              <a:buSzPts val="3600"/>
              <a:buNone/>
              <a:defRPr sz="3600">
                <a:solidFill>
                  <a:schemeClr val="accent1"/>
                </a:solidFill>
              </a:defRPr>
            </a:lvl6pPr>
            <a:lvl7pPr lvl="6" rtl="0">
              <a:spcBef>
                <a:spcPts val="0"/>
              </a:spcBef>
              <a:spcAft>
                <a:spcPts val="0"/>
              </a:spcAft>
              <a:buClr>
                <a:schemeClr val="accent1"/>
              </a:buClr>
              <a:buSzPts val="3600"/>
              <a:buNone/>
              <a:defRPr sz="3600">
                <a:solidFill>
                  <a:schemeClr val="accent1"/>
                </a:solidFill>
              </a:defRPr>
            </a:lvl7pPr>
            <a:lvl8pPr lvl="7" rtl="0">
              <a:spcBef>
                <a:spcPts val="0"/>
              </a:spcBef>
              <a:spcAft>
                <a:spcPts val="0"/>
              </a:spcAft>
              <a:buClr>
                <a:schemeClr val="accent1"/>
              </a:buClr>
              <a:buSzPts val="3600"/>
              <a:buNone/>
              <a:defRPr sz="3600">
                <a:solidFill>
                  <a:schemeClr val="accent1"/>
                </a:solidFill>
              </a:defRPr>
            </a:lvl8pPr>
            <a:lvl9pPr lvl="8" rtl="0">
              <a:spcBef>
                <a:spcPts val="0"/>
              </a:spcBef>
              <a:spcAft>
                <a:spcPts val="0"/>
              </a:spcAft>
              <a:buClr>
                <a:schemeClr val="accent1"/>
              </a:buClr>
              <a:buSzPts val="3600"/>
              <a:buNone/>
              <a:defRPr sz="3600">
                <a:solidFill>
                  <a:schemeClr val="accent1"/>
                </a:solidFill>
              </a:defRPr>
            </a:lvl9pPr>
          </a:lstStyle>
          <a:p/>
        </p:txBody>
      </p:sp>
      <p:pic>
        <p:nvPicPr>
          <p:cNvPr id="4747" name="Google Shape;4747;p390"/>
          <p:cNvPicPr preferRelativeResize="0"/>
          <p:nvPr/>
        </p:nvPicPr>
        <p:blipFill>
          <a:blip r:embed="rId2">
            <a:alphaModFix/>
          </a:blip>
          <a:stretch>
            <a:fillRect/>
          </a:stretch>
        </p:blipFill>
        <p:spPr>
          <a:xfrm>
            <a:off x="7887338" y="4734929"/>
            <a:ext cx="1208103" cy="212016"/>
          </a:xfrm>
          <a:prstGeom prst="rect">
            <a:avLst/>
          </a:prstGeom>
          <a:noFill/>
          <a:ln>
            <a:noFill/>
          </a:ln>
        </p:spPr>
      </p:pic>
    </p:spTree>
  </p:cSld>
  <p:clrMapOvr>
    <a:masterClrMapping/>
  </p:clrMapOvr>
</p:sldLayout>
</file>

<file path=ppt/slideLayouts/slideLayout3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ue">
  <p:cSld name="blue">
    <p:spTree>
      <p:nvGrpSpPr>
        <p:cNvPr id="4748" name="Shape 4748"/>
        <p:cNvGrpSpPr/>
        <p:nvPr/>
      </p:nvGrpSpPr>
      <p:grpSpPr>
        <a:xfrm>
          <a:off x="0" y="0"/>
          <a:ext cx="0" cy="0"/>
          <a:chOff x="0" y="0"/>
          <a:chExt cx="0" cy="0"/>
        </a:xfrm>
      </p:grpSpPr>
      <p:sp>
        <p:nvSpPr>
          <p:cNvPr id="4749" name="Google Shape;4749;p391"/>
          <p:cNvSpPr txBox="1"/>
          <p:nvPr>
            <p:ph type="title"/>
          </p:nvPr>
        </p:nvSpPr>
        <p:spPr>
          <a:xfrm>
            <a:off x="685800" y="2000250"/>
            <a:ext cx="7772400" cy="857400"/>
          </a:xfrm>
          <a:prstGeom prst="rect">
            <a:avLst/>
          </a:prstGeom>
          <a:noFill/>
          <a:ln>
            <a:noFill/>
          </a:ln>
        </p:spPr>
        <p:txBody>
          <a:bodyPr anchorCtr="0" anchor="ctr" bIns="0" lIns="0" spcFirstLastPara="1" rIns="0" wrap="square" tIns="0">
            <a:noAutofit/>
          </a:bodyPr>
          <a:lstStyle>
            <a:lvl1pPr indent="0" lvl="0" marL="0" marR="0" rtl="0" algn="ctr">
              <a:spcBef>
                <a:spcPts val="0"/>
              </a:spcBef>
              <a:spcAft>
                <a:spcPts val="0"/>
              </a:spcAft>
              <a:buSzPts val="2600"/>
              <a:buNone/>
              <a:defRPr b="0" i="0" sz="3200" u="none" cap="none" strike="noStrike">
                <a:solidFill>
                  <a:srgbClr val="FFFFFF"/>
                </a:solidFill>
                <a:latin typeface="Arial"/>
                <a:ea typeface="Arial"/>
                <a:cs typeface="Arial"/>
                <a:sym typeface="Arial"/>
              </a:defRPr>
            </a:lvl1pPr>
            <a:lvl2pPr indent="0" lvl="1" marL="0" marR="0" rtl="0" algn="ctr">
              <a:spcBef>
                <a:spcPts val="0"/>
              </a:spcBef>
              <a:spcAft>
                <a:spcPts val="0"/>
              </a:spcAft>
              <a:buSzPts val="2600"/>
              <a:buNone/>
              <a:defRPr b="0" i="0" sz="3200" u="none" cap="none" strike="noStrike">
                <a:solidFill>
                  <a:srgbClr val="FFFFFF"/>
                </a:solidFill>
                <a:latin typeface="Arial"/>
                <a:ea typeface="Arial"/>
                <a:cs typeface="Arial"/>
                <a:sym typeface="Arial"/>
              </a:defRPr>
            </a:lvl2pPr>
            <a:lvl3pPr indent="0" lvl="2" marL="0" marR="0" rtl="0" algn="ctr">
              <a:spcBef>
                <a:spcPts val="0"/>
              </a:spcBef>
              <a:spcAft>
                <a:spcPts val="0"/>
              </a:spcAft>
              <a:buSzPts val="2600"/>
              <a:buNone/>
              <a:defRPr b="0" i="0" sz="3200" u="none" cap="none" strike="noStrike">
                <a:solidFill>
                  <a:srgbClr val="FFFFFF"/>
                </a:solidFill>
                <a:latin typeface="Arial"/>
                <a:ea typeface="Arial"/>
                <a:cs typeface="Arial"/>
                <a:sym typeface="Arial"/>
              </a:defRPr>
            </a:lvl3pPr>
            <a:lvl4pPr indent="0" lvl="3" marL="0" marR="0" rtl="0" algn="ctr">
              <a:spcBef>
                <a:spcPts val="0"/>
              </a:spcBef>
              <a:spcAft>
                <a:spcPts val="0"/>
              </a:spcAft>
              <a:buSzPts val="2600"/>
              <a:buNone/>
              <a:defRPr b="0" i="0" sz="3200" u="none" cap="none" strike="noStrike">
                <a:solidFill>
                  <a:srgbClr val="FFFFFF"/>
                </a:solidFill>
                <a:latin typeface="Arial"/>
                <a:ea typeface="Arial"/>
                <a:cs typeface="Arial"/>
                <a:sym typeface="Arial"/>
              </a:defRPr>
            </a:lvl4pPr>
            <a:lvl5pPr indent="0" lvl="4" marL="0" marR="0" rtl="0" algn="ctr">
              <a:spcBef>
                <a:spcPts val="0"/>
              </a:spcBef>
              <a:spcAft>
                <a:spcPts val="0"/>
              </a:spcAft>
              <a:buSzPts val="2600"/>
              <a:buNone/>
              <a:defRPr b="0" i="0" sz="3200" u="none" cap="none" strike="noStrike">
                <a:solidFill>
                  <a:srgbClr val="FFFFFF"/>
                </a:solidFill>
                <a:latin typeface="Arial"/>
                <a:ea typeface="Arial"/>
                <a:cs typeface="Arial"/>
                <a:sym typeface="Arial"/>
              </a:defRPr>
            </a:lvl5pPr>
            <a:lvl6pPr indent="0" lvl="5" marL="457200" marR="0" rtl="0" algn="ctr">
              <a:spcBef>
                <a:spcPts val="0"/>
              </a:spcBef>
              <a:spcAft>
                <a:spcPts val="0"/>
              </a:spcAft>
              <a:buSzPts val="2600"/>
              <a:buNone/>
              <a:defRPr b="0" i="0" sz="3200" u="none" cap="none" strike="noStrike">
                <a:solidFill>
                  <a:srgbClr val="FFFFFF"/>
                </a:solidFill>
                <a:latin typeface="Arial"/>
                <a:ea typeface="Arial"/>
                <a:cs typeface="Arial"/>
                <a:sym typeface="Arial"/>
              </a:defRPr>
            </a:lvl6pPr>
            <a:lvl7pPr indent="0" lvl="6" marL="914400" marR="0" rtl="0" algn="ctr">
              <a:spcBef>
                <a:spcPts val="0"/>
              </a:spcBef>
              <a:spcAft>
                <a:spcPts val="0"/>
              </a:spcAft>
              <a:buSzPts val="2600"/>
              <a:buNone/>
              <a:defRPr b="0" i="0" sz="3200" u="none" cap="none" strike="noStrike">
                <a:solidFill>
                  <a:srgbClr val="FFFFFF"/>
                </a:solidFill>
                <a:latin typeface="Arial"/>
                <a:ea typeface="Arial"/>
                <a:cs typeface="Arial"/>
                <a:sym typeface="Arial"/>
              </a:defRPr>
            </a:lvl7pPr>
            <a:lvl8pPr indent="0" lvl="7" marL="1371600" marR="0" rtl="0" algn="ctr">
              <a:spcBef>
                <a:spcPts val="0"/>
              </a:spcBef>
              <a:spcAft>
                <a:spcPts val="0"/>
              </a:spcAft>
              <a:buSzPts val="2600"/>
              <a:buNone/>
              <a:defRPr b="0" i="0" sz="3200" u="none" cap="none" strike="noStrike">
                <a:solidFill>
                  <a:srgbClr val="FFFFFF"/>
                </a:solidFill>
                <a:latin typeface="Arial"/>
                <a:ea typeface="Arial"/>
                <a:cs typeface="Arial"/>
                <a:sym typeface="Arial"/>
              </a:defRPr>
            </a:lvl8pPr>
            <a:lvl9pPr indent="0" lvl="8" marL="1828800" marR="0" rtl="0" algn="ctr">
              <a:spcBef>
                <a:spcPts val="0"/>
              </a:spcBef>
              <a:spcAft>
                <a:spcPts val="0"/>
              </a:spcAft>
              <a:buSzPts val="2600"/>
              <a:buNone/>
              <a:defRPr b="0" i="0" sz="3200" u="none" cap="none" strike="noStrike">
                <a:solidFill>
                  <a:srgbClr val="FFFFFF"/>
                </a:solidFill>
                <a:latin typeface="Arial"/>
                <a:ea typeface="Arial"/>
                <a:cs typeface="Arial"/>
                <a:sym typeface="Arial"/>
              </a:defRPr>
            </a:lvl9pPr>
          </a:lstStyle>
          <a:p/>
        </p:txBody>
      </p:sp>
      <p:sp>
        <p:nvSpPr>
          <p:cNvPr id="4750" name="Google Shape;4750;p391"/>
          <p:cNvSpPr txBox="1"/>
          <p:nvPr>
            <p:ph idx="11" type="ftr"/>
          </p:nvPr>
        </p:nvSpPr>
        <p:spPr>
          <a:xfrm>
            <a:off x="696740" y="4855240"/>
            <a:ext cx="3418200" cy="116700"/>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1400"/>
              <a:buNone/>
              <a:defRPr sz="800">
                <a:solidFill>
                  <a:schemeClr val="lt1"/>
                </a:solidFill>
                <a:latin typeface="Arial"/>
                <a:ea typeface="Arial"/>
                <a:cs typeface="Arial"/>
                <a:sym typeface="Arial"/>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image left 1">
  <p:cSld name="CUSTOM_4_2_5">
    <p:spTree>
      <p:nvGrpSpPr>
        <p:cNvPr id="4751" name="Shape 4751"/>
        <p:cNvGrpSpPr/>
        <p:nvPr/>
      </p:nvGrpSpPr>
      <p:grpSpPr>
        <a:xfrm>
          <a:off x="0" y="0"/>
          <a:ext cx="0" cy="0"/>
          <a:chOff x="0" y="0"/>
          <a:chExt cx="0" cy="0"/>
        </a:xfrm>
      </p:grpSpPr>
      <p:cxnSp>
        <p:nvCxnSpPr>
          <p:cNvPr id="4752" name="Google Shape;4752;p392"/>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4753" name="Google Shape;4753;p392"/>
          <p:cNvCxnSpPr/>
          <p:nvPr/>
        </p:nvCxnSpPr>
        <p:spPr>
          <a:xfrm rot="10800000">
            <a:off x="335825" y="4801200"/>
            <a:ext cx="0" cy="342300"/>
          </a:xfrm>
          <a:prstGeom prst="straightConnector1">
            <a:avLst/>
          </a:prstGeom>
          <a:noFill/>
          <a:ln cap="flat" cmpd="sng" w="9525">
            <a:solidFill>
              <a:schemeClr val="accent1"/>
            </a:solidFill>
            <a:prstDash val="solid"/>
            <a:round/>
            <a:headEnd len="med" w="med" type="none"/>
            <a:tailEnd len="med" w="med" type="none"/>
          </a:ln>
        </p:spPr>
      </p:cxnSp>
      <p:sp>
        <p:nvSpPr>
          <p:cNvPr id="4754" name="Google Shape;4754;p392"/>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4755" name="Google Shape;4755;p392"/>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4756" name="Google Shape;4756;p392"/>
          <p:cNvSpPr txBox="1"/>
          <p:nvPr>
            <p:ph idx="1" type="subTitle"/>
          </p:nvPr>
        </p:nvSpPr>
        <p:spPr>
          <a:xfrm>
            <a:off x="663788" y="4627163"/>
            <a:ext cx="6001800" cy="4200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
        <p:nvSpPr>
          <p:cNvPr id="4757" name="Google Shape;4757;p392"/>
          <p:cNvSpPr txBox="1"/>
          <p:nvPr>
            <p:ph idx="2" type="subTitle"/>
          </p:nvPr>
        </p:nvSpPr>
        <p:spPr>
          <a:xfrm>
            <a:off x="4246556" y="1904438"/>
            <a:ext cx="4114800" cy="2376600"/>
          </a:xfrm>
          <a:prstGeom prst="rect">
            <a:avLst/>
          </a:prstGeom>
        </p:spPr>
        <p:txBody>
          <a:bodyPr anchorCtr="0" anchor="t" bIns="0" lIns="0" spcFirstLastPara="1" rIns="0" wrap="square" tIns="0">
            <a:noAutofit/>
          </a:bodyPr>
          <a:lstStyle>
            <a:lvl1pPr lvl="0" rtl="0">
              <a:lnSpc>
                <a:spcPct val="113000"/>
              </a:lnSpc>
              <a:spcBef>
                <a:spcPts val="0"/>
              </a:spcBef>
              <a:spcAft>
                <a:spcPts val="0"/>
              </a:spcAft>
              <a:buNone/>
              <a:defRPr/>
            </a:lvl1pPr>
            <a:lvl2pPr lvl="1" rtl="0">
              <a:lnSpc>
                <a:spcPct val="113000"/>
              </a:lnSpc>
              <a:spcBef>
                <a:spcPts val="1500"/>
              </a:spcBef>
              <a:spcAft>
                <a:spcPts val="0"/>
              </a:spcAft>
              <a:buNone/>
              <a:defRPr/>
            </a:lvl2pPr>
            <a:lvl3pPr lvl="2" rtl="0">
              <a:lnSpc>
                <a:spcPct val="113000"/>
              </a:lnSpc>
              <a:spcBef>
                <a:spcPts val="1500"/>
              </a:spcBef>
              <a:spcAft>
                <a:spcPts val="0"/>
              </a:spcAft>
              <a:buNone/>
              <a:defRPr/>
            </a:lvl3pPr>
            <a:lvl4pPr lvl="3" rtl="0">
              <a:lnSpc>
                <a:spcPct val="113000"/>
              </a:lnSpc>
              <a:spcBef>
                <a:spcPts val="1500"/>
              </a:spcBef>
              <a:spcAft>
                <a:spcPts val="0"/>
              </a:spcAft>
              <a:buNone/>
              <a:defRPr/>
            </a:lvl4pPr>
            <a:lvl5pPr lvl="4" rtl="0">
              <a:lnSpc>
                <a:spcPct val="113000"/>
              </a:lnSpc>
              <a:spcBef>
                <a:spcPts val="1500"/>
              </a:spcBef>
              <a:spcAft>
                <a:spcPts val="0"/>
              </a:spcAft>
              <a:buNone/>
              <a:defRPr/>
            </a:lvl5pPr>
            <a:lvl6pPr lvl="5" rtl="0">
              <a:lnSpc>
                <a:spcPct val="113000"/>
              </a:lnSpc>
              <a:spcBef>
                <a:spcPts val="1500"/>
              </a:spcBef>
              <a:spcAft>
                <a:spcPts val="0"/>
              </a:spcAft>
              <a:buNone/>
              <a:defRPr/>
            </a:lvl6pPr>
            <a:lvl7pPr lvl="6" rtl="0">
              <a:lnSpc>
                <a:spcPct val="113000"/>
              </a:lnSpc>
              <a:spcBef>
                <a:spcPts val="1500"/>
              </a:spcBef>
              <a:spcAft>
                <a:spcPts val="0"/>
              </a:spcAft>
              <a:buNone/>
              <a:defRPr/>
            </a:lvl7pPr>
            <a:lvl8pPr lvl="7" rtl="0">
              <a:lnSpc>
                <a:spcPct val="113000"/>
              </a:lnSpc>
              <a:spcBef>
                <a:spcPts val="1500"/>
              </a:spcBef>
              <a:spcAft>
                <a:spcPts val="0"/>
              </a:spcAft>
              <a:buNone/>
              <a:defRPr/>
            </a:lvl8pPr>
            <a:lvl9pPr lvl="8" rtl="0">
              <a:lnSpc>
                <a:spcPct val="113000"/>
              </a:lnSpc>
              <a:spcBef>
                <a:spcPts val="1500"/>
              </a:spcBef>
              <a:spcAft>
                <a:spcPts val="1500"/>
              </a:spcAft>
              <a:buNone/>
              <a:defRPr/>
            </a:lvl9pPr>
          </a:lstStyle>
          <a:p/>
        </p:txBody>
      </p:sp>
      <p:sp>
        <p:nvSpPr>
          <p:cNvPr id="4758" name="Google Shape;4758;p392"/>
          <p:cNvSpPr txBox="1"/>
          <p:nvPr>
            <p:ph idx="3"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9pPr>
          </a:lstStyle>
          <a:p/>
        </p:txBody>
      </p:sp>
      <p:sp>
        <p:nvSpPr>
          <p:cNvPr id="4759" name="Google Shape;4759;p392"/>
          <p:cNvSpPr txBox="1"/>
          <p:nvPr>
            <p:ph type="title"/>
          </p:nvPr>
        </p:nvSpPr>
        <p:spPr>
          <a:xfrm>
            <a:off x="663788" y="82526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1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sp>
        <p:nvSpPr>
          <p:cNvPr id="4760" name="Google Shape;4760;p392"/>
          <p:cNvSpPr txBox="1"/>
          <p:nvPr>
            <p:ph idx="4" type="subTitle"/>
          </p:nvPr>
        </p:nvSpPr>
        <p:spPr>
          <a:xfrm>
            <a:off x="663844" y="1240163"/>
            <a:ext cx="7816500" cy="2190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Tree>
  </p:cSld>
  <p:clrMapOvr>
    <a:masterClrMapping/>
  </p:clrMapOvr>
</p:sldLayout>
</file>

<file path=ppt/slideLayouts/slideLayout3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four column 1">
  <p:cSld name="CUSTOM_4_5_1">
    <p:spTree>
      <p:nvGrpSpPr>
        <p:cNvPr id="4761" name="Shape 4761"/>
        <p:cNvGrpSpPr/>
        <p:nvPr/>
      </p:nvGrpSpPr>
      <p:grpSpPr>
        <a:xfrm>
          <a:off x="0" y="0"/>
          <a:ext cx="0" cy="0"/>
          <a:chOff x="0" y="0"/>
          <a:chExt cx="0" cy="0"/>
        </a:xfrm>
      </p:grpSpPr>
      <p:cxnSp>
        <p:nvCxnSpPr>
          <p:cNvPr id="4762" name="Google Shape;4762;p393"/>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4763" name="Google Shape;4763;p393"/>
          <p:cNvCxnSpPr/>
          <p:nvPr/>
        </p:nvCxnSpPr>
        <p:spPr>
          <a:xfrm rot="10800000">
            <a:off x="335825" y="4801200"/>
            <a:ext cx="0" cy="342300"/>
          </a:xfrm>
          <a:prstGeom prst="straightConnector1">
            <a:avLst/>
          </a:prstGeom>
          <a:noFill/>
          <a:ln cap="flat" cmpd="sng" w="9525">
            <a:solidFill>
              <a:schemeClr val="accent1"/>
            </a:solidFill>
            <a:prstDash val="solid"/>
            <a:round/>
            <a:headEnd len="med" w="med" type="none"/>
            <a:tailEnd len="med" w="med" type="none"/>
          </a:ln>
        </p:spPr>
      </p:cxnSp>
      <p:sp>
        <p:nvSpPr>
          <p:cNvPr id="4764" name="Google Shape;4764;p393"/>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4765" name="Google Shape;4765;p393"/>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4766" name="Google Shape;4766;p393"/>
          <p:cNvSpPr txBox="1"/>
          <p:nvPr>
            <p:ph idx="1" type="subTitle"/>
          </p:nvPr>
        </p:nvSpPr>
        <p:spPr>
          <a:xfrm>
            <a:off x="663788" y="4627163"/>
            <a:ext cx="6001800" cy="4200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cxnSp>
        <p:nvCxnSpPr>
          <p:cNvPr id="4767" name="Google Shape;4767;p393"/>
          <p:cNvCxnSpPr/>
          <p:nvPr/>
        </p:nvCxnSpPr>
        <p:spPr>
          <a:xfrm>
            <a:off x="2562438" y="2758500"/>
            <a:ext cx="0" cy="1145700"/>
          </a:xfrm>
          <a:prstGeom prst="straightConnector1">
            <a:avLst/>
          </a:prstGeom>
          <a:noFill/>
          <a:ln cap="flat" cmpd="sng" w="9525">
            <a:solidFill>
              <a:schemeClr val="dk2"/>
            </a:solidFill>
            <a:prstDash val="dot"/>
            <a:round/>
            <a:headEnd len="med" w="med" type="none"/>
            <a:tailEnd len="med" w="med" type="none"/>
          </a:ln>
        </p:spPr>
      </p:cxnSp>
      <p:cxnSp>
        <p:nvCxnSpPr>
          <p:cNvPr id="4768" name="Google Shape;4768;p393"/>
          <p:cNvCxnSpPr/>
          <p:nvPr/>
        </p:nvCxnSpPr>
        <p:spPr>
          <a:xfrm>
            <a:off x="4572075" y="2758500"/>
            <a:ext cx="0" cy="1145700"/>
          </a:xfrm>
          <a:prstGeom prst="straightConnector1">
            <a:avLst/>
          </a:prstGeom>
          <a:noFill/>
          <a:ln cap="flat" cmpd="sng" w="9525">
            <a:solidFill>
              <a:schemeClr val="dk2"/>
            </a:solidFill>
            <a:prstDash val="dot"/>
            <a:round/>
            <a:headEnd len="med" w="med" type="none"/>
            <a:tailEnd len="med" w="med" type="none"/>
          </a:ln>
        </p:spPr>
      </p:cxnSp>
      <p:cxnSp>
        <p:nvCxnSpPr>
          <p:cNvPr id="4769" name="Google Shape;4769;p393"/>
          <p:cNvCxnSpPr/>
          <p:nvPr/>
        </p:nvCxnSpPr>
        <p:spPr>
          <a:xfrm>
            <a:off x="6581713" y="2758500"/>
            <a:ext cx="0" cy="1145700"/>
          </a:xfrm>
          <a:prstGeom prst="straightConnector1">
            <a:avLst/>
          </a:prstGeom>
          <a:noFill/>
          <a:ln cap="flat" cmpd="sng" w="9525">
            <a:solidFill>
              <a:schemeClr val="dk2"/>
            </a:solidFill>
            <a:prstDash val="dot"/>
            <a:round/>
            <a:headEnd len="med" w="med" type="none"/>
            <a:tailEnd len="med" w="med" type="none"/>
          </a:ln>
        </p:spPr>
      </p:cxnSp>
      <p:sp>
        <p:nvSpPr>
          <p:cNvPr id="4770" name="Google Shape;4770;p393"/>
          <p:cNvSpPr txBox="1"/>
          <p:nvPr>
            <p:ph idx="2" type="subTitle"/>
          </p:nvPr>
        </p:nvSpPr>
        <p:spPr>
          <a:xfrm>
            <a:off x="663806" y="3044625"/>
            <a:ext cx="1787700" cy="795600"/>
          </a:xfrm>
          <a:prstGeom prst="rect">
            <a:avLst/>
          </a:prstGeom>
        </p:spPr>
        <p:txBody>
          <a:bodyPr anchorCtr="0" anchor="t" bIns="0" lIns="0" spcFirstLastPara="1" rIns="0" wrap="square" tIns="0">
            <a:noAutofit/>
          </a:bodyPr>
          <a:lstStyle>
            <a:lvl1pPr lvl="0" rtl="0" algn="ctr">
              <a:spcBef>
                <a:spcPts val="0"/>
              </a:spcBef>
              <a:spcAft>
                <a:spcPts val="0"/>
              </a:spcAft>
              <a:buNone/>
              <a:defRPr sz="1100"/>
            </a:lvl1pPr>
            <a:lvl2pPr lvl="1" rtl="0" algn="ctr">
              <a:spcBef>
                <a:spcPts val="400"/>
              </a:spcBef>
              <a:spcAft>
                <a:spcPts val="0"/>
              </a:spcAft>
              <a:buNone/>
              <a:defRPr sz="1100"/>
            </a:lvl2pPr>
            <a:lvl3pPr lvl="2" rtl="0" algn="ctr">
              <a:spcBef>
                <a:spcPts val="400"/>
              </a:spcBef>
              <a:spcAft>
                <a:spcPts val="0"/>
              </a:spcAft>
              <a:buNone/>
              <a:defRPr sz="1100"/>
            </a:lvl3pPr>
            <a:lvl4pPr lvl="3" rtl="0" algn="ctr">
              <a:spcBef>
                <a:spcPts val="400"/>
              </a:spcBef>
              <a:spcAft>
                <a:spcPts val="0"/>
              </a:spcAft>
              <a:buNone/>
              <a:defRPr sz="1100"/>
            </a:lvl4pPr>
            <a:lvl5pPr lvl="4" rtl="0" algn="ctr">
              <a:spcBef>
                <a:spcPts val="400"/>
              </a:spcBef>
              <a:spcAft>
                <a:spcPts val="0"/>
              </a:spcAft>
              <a:buNone/>
              <a:defRPr sz="1100"/>
            </a:lvl5pPr>
            <a:lvl6pPr lvl="5" rtl="0" algn="ctr">
              <a:spcBef>
                <a:spcPts val="400"/>
              </a:spcBef>
              <a:spcAft>
                <a:spcPts val="0"/>
              </a:spcAft>
              <a:buNone/>
              <a:defRPr sz="1100"/>
            </a:lvl6pPr>
            <a:lvl7pPr lvl="6" rtl="0" algn="ctr">
              <a:spcBef>
                <a:spcPts val="400"/>
              </a:spcBef>
              <a:spcAft>
                <a:spcPts val="0"/>
              </a:spcAft>
              <a:buNone/>
              <a:defRPr sz="1100"/>
            </a:lvl7pPr>
            <a:lvl8pPr lvl="7" rtl="0" algn="ctr">
              <a:spcBef>
                <a:spcPts val="400"/>
              </a:spcBef>
              <a:spcAft>
                <a:spcPts val="0"/>
              </a:spcAft>
              <a:buNone/>
              <a:defRPr sz="1100"/>
            </a:lvl8pPr>
            <a:lvl9pPr lvl="8" rtl="0" algn="ctr">
              <a:spcBef>
                <a:spcPts val="400"/>
              </a:spcBef>
              <a:spcAft>
                <a:spcPts val="400"/>
              </a:spcAft>
              <a:buNone/>
              <a:defRPr sz="1100"/>
            </a:lvl9pPr>
          </a:lstStyle>
          <a:p/>
        </p:txBody>
      </p:sp>
      <p:sp>
        <p:nvSpPr>
          <p:cNvPr id="4771" name="Google Shape;4771;p393"/>
          <p:cNvSpPr txBox="1"/>
          <p:nvPr>
            <p:ph idx="3" type="subTitle"/>
          </p:nvPr>
        </p:nvSpPr>
        <p:spPr>
          <a:xfrm>
            <a:off x="663788" y="2718263"/>
            <a:ext cx="1787700" cy="2844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1pPr>
            <a:lvl2pPr lvl="1"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2pPr>
            <a:lvl3pPr lvl="2"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3pPr>
            <a:lvl4pPr lvl="3"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4pPr>
            <a:lvl5pPr lvl="4"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5pPr>
            <a:lvl6pPr lvl="5"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6pPr>
            <a:lvl7pPr lvl="6"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7pPr>
            <a:lvl8pPr lvl="7"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8pPr>
            <a:lvl9pPr lvl="8"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9pPr>
          </a:lstStyle>
          <a:p/>
        </p:txBody>
      </p:sp>
      <p:sp>
        <p:nvSpPr>
          <p:cNvPr id="4772" name="Google Shape;4772;p393"/>
          <p:cNvSpPr txBox="1"/>
          <p:nvPr>
            <p:ph idx="4" type="subTitle"/>
          </p:nvPr>
        </p:nvSpPr>
        <p:spPr>
          <a:xfrm>
            <a:off x="6692719" y="3044625"/>
            <a:ext cx="1787700" cy="795600"/>
          </a:xfrm>
          <a:prstGeom prst="rect">
            <a:avLst/>
          </a:prstGeom>
        </p:spPr>
        <p:txBody>
          <a:bodyPr anchorCtr="0" anchor="t" bIns="0" lIns="0" spcFirstLastPara="1" rIns="0" wrap="square" tIns="0">
            <a:noAutofit/>
          </a:bodyPr>
          <a:lstStyle>
            <a:lvl1pPr lvl="0" rtl="0" algn="ctr">
              <a:spcBef>
                <a:spcPts val="0"/>
              </a:spcBef>
              <a:spcAft>
                <a:spcPts val="0"/>
              </a:spcAft>
              <a:buNone/>
              <a:defRPr sz="1100"/>
            </a:lvl1pPr>
            <a:lvl2pPr lvl="1" rtl="0" algn="ctr">
              <a:spcBef>
                <a:spcPts val="400"/>
              </a:spcBef>
              <a:spcAft>
                <a:spcPts val="0"/>
              </a:spcAft>
              <a:buNone/>
              <a:defRPr sz="1100"/>
            </a:lvl2pPr>
            <a:lvl3pPr lvl="2" rtl="0" algn="ctr">
              <a:spcBef>
                <a:spcPts val="400"/>
              </a:spcBef>
              <a:spcAft>
                <a:spcPts val="0"/>
              </a:spcAft>
              <a:buNone/>
              <a:defRPr sz="1100"/>
            </a:lvl3pPr>
            <a:lvl4pPr lvl="3" rtl="0" algn="ctr">
              <a:spcBef>
                <a:spcPts val="400"/>
              </a:spcBef>
              <a:spcAft>
                <a:spcPts val="0"/>
              </a:spcAft>
              <a:buNone/>
              <a:defRPr sz="1100"/>
            </a:lvl4pPr>
            <a:lvl5pPr lvl="4" rtl="0" algn="ctr">
              <a:spcBef>
                <a:spcPts val="400"/>
              </a:spcBef>
              <a:spcAft>
                <a:spcPts val="0"/>
              </a:spcAft>
              <a:buNone/>
              <a:defRPr sz="1100"/>
            </a:lvl5pPr>
            <a:lvl6pPr lvl="5" rtl="0" algn="ctr">
              <a:spcBef>
                <a:spcPts val="400"/>
              </a:spcBef>
              <a:spcAft>
                <a:spcPts val="0"/>
              </a:spcAft>
              <a:buNone/>
              <a:defRPr sz="1100"/>
            </a:lvl6pPr>
            <a:lvl7pPr lvl="6" rtl="0" algn="ctr">
              <a:spcBef>
                <a:spcPts val="400"/>
              </a:spcBef>
              <a:spcAft>
                <a:spcPts val="0"/>
              </a:spcAft>
              <a:buNone/>
              <a:defRPr sz="1100"/>
            </a:lvl7pPr>
            <a:lvl8pPr lvl="7" rtl="0" algn="ctr">
              <a:spcBef>
                <a:spcPts val="400"/>
              </a:spcBef>
              <a:spcAft>
                <a:spcPts val="0"/>
              </a:spcAft>
              <a:buNone/>
              <a:defRPr sz="1100"/>
            </a:lvl8pPr>
            <a:lvl9pPr lvl="8" rtl="0" algn="ctr">
              <a:spcBef>
                <a:spcPts val="400"/>
              </a:spcBef>
              <a:spcAft>
                <a:spcPts val="400"/>
              </a:spcAft>
              <a:buNone/>
              <a:defRPr sz="1100"/>
            </a:lvl9pPr>
          </a:lstStyle>
          <a:p/>
        </p:txBody>
      </p:sp>
      <p:sp>
        <p:nvSpPr>
          <p:cNvPr id="4773" name="Google Shape;4773;p393"/>
          <p:cNvSpPr txBox="1"/>
          <p:nvPr>
            <p:ph idx="5" type="subTitle"/>
          </p:nvPr>
        </p:nvSpPr>
        <p:spPr>
          <a:xfrm>
            <a:off x="6692700" y="2718263"/>
            <a:ext cx="1787700" cy="2844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1pPr>
            <a:lvl2pPr lvl="1"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2pPr>
            <a:lvl3pPr lvl="2"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3pPr>
            <a:lvl4pPr lvl="3"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4pPr>
            <a:lvl5pPr lvl="4"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5pPr>
            <a:lvl6pPr lvl="5"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6pPr>
            <a:lvl7pPr lvl="6"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7pPr>
            <a:lvl8pPr lvl="7"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8pPr>
            <a:lvl9pPr lvl="8"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9pPr>
          </a:lstStyle>
          <a:p/>
        </p:txBody>
      </p:sp>
      <p:sp>
        <p:nvSpPr>
          <p:cNvPr id="4774" name="Google Shape;4774;p393"/>
          <p:cNvSpPr txBox="1"/>
          <p:nvPr>
            <p:ph idx="6" type="subTitle"/>
          </p:nvPr>
        </p:nvSpPr>
        <p:spPr>
          <a:xfrm>
            <a:off x="4683081" y="3044625"/>
            <a:ext cx="1787700" cy="795600"/>
          </a:xfrm>
          <a:prstGeom prst="rect">
            <a:avLst/>
          </a:prstGeom>
        </p:spPr>
        <p:txBody>
          <a:bodyPr anchorCtr="0" anchor="t" bIns="0" lIns="0" spcFirstLastPara="1" rIns="0" wrap="square" tIns="0">
            <a:noAutofit/>
          </a:bodyPr>
          <a:lstStyle>
            <a:lvl1pPr lvl="0" rtl="0" algn="ctr">
              <a:spcBef>
                <a:spcPts val="0"/>
              </a:spcBef>
              <a:spcAft>
                <a:spcPts val="0"/>
              </a:spcAft>
              <a:buNone/>
              <a:defRPr sz="1100"/>
            </a:lvl1pPr>
            <a:lvl2pPr lvl="1" rtl="0" algn="ctr">
              <a:spcBef>
                <a:spcPts val="400"/>
              </a:spcBef>
              <a:spcAft>
                <a:spcPts val="0"/>
              </a:spcAft>
              <a:buNone/>
              <a:defRPr sz="1100"/>
            </a:lvl2pPr>
            <a:lvl3pPr lvl="2" rtl="0" algn="ctr">
              <a:spcBef>
                <a:spcPts val="400"/>
              </a:spcBef>
              <a:spcAft>
                <a:spcPts val="0"/>
              </a:spcAft>
              <a:buNone/>
              <a:defRPr sz="1100"/>
            </a:lvl3pPr>
            <a:lvl4pPr lvl="3" rtl="0" algn="ctr">
              <a:spcBef>
                <a:spcPts val="400"/>
              </a:spcBef>
              <a:spcAft>
                <a:spcPts val="0"/>
              </a:spcAft>
              <a:buNone/>
              <a:defRPr sz="1100"/>
            </a:lvl4pPr>
            <a:lvl5pPr lvl="4" rtl="0" algn="ctr">
              <a:spcBef>
                <a:spcPts val="400"/>
              </a:spcBef>
              <a:spcAft>
                <a:spcPts val="0"/>
              </a:spcAft>
              <a:buNone/>
              <a:defRPr sz="1100"/>
            </a:lvl5pPr>
            <a:lvl6pPr lvl="5" rtl="0" algn="ctr">
              <a:spcBef>
                <a:spcPts val="400"/>
              </a:spcBef>
              <a:spcAft>
                <a:spcPts val="0"/>
              </a:spcAft>
              <a:buNone/>
              <a:defRPr sz="1100"/>
            </a:lvl6pPr>
            <a:lvl7pPr lvl="6" rtl="0" algn="ctr">
              <a:spcBef>
                <a:spcPts val="400"/>
              </a:spcBef>
              <a:spcAft>
                <a:spcPts val="0"/>
              </a:spcAft>
              <a:buNone/>
              <a:defRPr sz="1100"/>
            </a:lvl7pPr>
            <a:lvl8pPr lvl="7" rtl="0" algn="ctr">
              <a:spcBef>
                <a:spcPts val="400"/>
              </a:spcBef>
              <a:spcAft>
                <a:spcPts val="0"/>
              </a:spcAft>
              <a:buNone/>
              <a:defRPr sz="1100"/>
            </a:lvl8pPr>
            <a:lvl9pPr lvl="8" rtl="0" algn="ctr">
              <a:spcBef>
                <a:spcPts val="400"/>
              </a:spcBef>
              <a:spcAft>
                <a:spcPts val="400"/>
              </a:spcAft>
              <a:buNone/>
              <a:defRPr sz="1100"/>
            </a:lvl9pPr>
          </a:lstStyle>
          <a:p/>
        </p:txBody>
      </p:sp>
      <p:sp>
        <p:nvSpPr>
          <p:cNvPr id="4775" name="Google Shape;4775;p393"/>
          <p:cNvSpPr txBox="1"/>
          <p:nvPr>
            <p:ph idx="7" type="subTitle"/>
          </p:nvPr>
        </p:nvSpPr>
        <p:spPr>
          <a:xfrm>
            <a:off x="4683063" y="2718263"/>
            <a:ext cx="1787700" cy="2844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1pPr>
            <a:lvl2pPr lvl="1"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2pPr>
            <a:lvl3pPr lvl="2"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3pPr>
            <a:lvl4pPr lvl="3"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4pPr>
            <a:lvl5pPr lvl="4"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5pPr>
            <a:lvl6pPr lvl="5"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6pPr>
            <a:lvl7pPr lvl="6"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7pPr>
            <a:lvl8pPr lvl="7"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8pPr>
            <a:lvl9pPr lvl="8"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9pPr>
          </a:lstStyle>
          <a:p/>
        </p:txBody>
      </p:sp>
      <p:sp>
        <p:nvSpPr>
          <p:cNvPr id="4776" name="Google Shape;4776;p393"/>
          <p:cNvSpPr txBox="1"/>
          <p:nvPr>
            <p:ph idx="8" type="subTitle"/>
          </p:nvPr>
        </p:nvSpPr>
        <p:spPr>
          <a:xfrm>
            <a:off x="2673444" y="3044625"/>
            <a:ext cx="1787700" cy="795600"/>
          </a:xfrm>
          <a:prstGeom prst="rect">
            <a:avLst/>
          </a:prstGeom>
        </p:spPr>
        <p:txBody>
          <a:bodyPr anchorCtr="0" anchor="t" bIns="0" lIns="0" spcFirstLastPara="1" rIns="0" wrap="square" tIns="0">
            <a:noAutofit/>
          </a:bodyPr>
          <a:lstStyle>
            <a:lvl1pPr lvl="0" rtl="0" algn="ctr">
              <a:spcBef>
                <a:spcPts val="0"/>
              </a:spcBef>
              <a:spcAft>
                <a:spcPts val="0"/>
              </a:spcAft>
              <a:buNone/>
              <a:defRPr sz="1100"/>
            </a:lvl1pPr>
            <a:lvl2pPr lvl="1" rtl="0" algn="ctr">
              <a:spcBef>
                <a:spcPts val="400"/>
              </a:spcBef>
              <a:spcAft>
                <a:spcPts val="0"/>
              </a:spcAft>
              <a:buNone/>
              <a:defRPr sz="1100"/>
            </a:lvl2pPr>
            <a:lvl3pPr lvl="2" rtl="0" algn="ctr">
              <a:spcBef>
                <a:spcPts val="400"/>
              </a:spcBef>
              <a:spcAft>
                <a:spcPts val="0"/>
              </a:spcAft>
              <a:buNone/>
              <a:defRPr sz="1100"/>
            </a:lvl3pPr>
            <a:lvl4pPr lvl="3" rtl="0" algn="ctr">
              <a:spcBef>
                <a:spcPts val="400"/>
              </a:spcBef>
              <a:spcAft>
                <a:spcPts val="0"/>
              </a:spcAft>
              <a:buNone/>
              <a:defRPr sz="1100"/>
            </a:lvl4pPr>
            <a:lvl5pPr lvl="4" rtl="0" algn="ctr">
              <a:spcBef>
                <a:spcPts val="400"/>
              </a:spcBef>
              <a:spcAft>
                <a:spcPts val="0"/>
              </a:spcAft>
              <a:buNone/>
              <a:defRPr sz="1100"/>
            </a:lvl5pPr>
            <a:lvl6pPr lvl="5" rtl="0" algn="ctr">
              <a:spcBef>
                <a:spcPts val="400"/>
              </a:spcBef>
              <a:spcAft>
                <a:spcPts val="0"/>
              </a:spcAft>
              <a:buNone/>
              <a:defRPr sz="1100"/>
            </a:lvl6pPr>
            <a:lvl7pPr lvl="6" rtl="0" algn="ctr">
              <a:spcBef>
                <a:spcPts val="400"/>
              </a:spcBef>
              <a:spcAft>
                <a:spcPts val="0"/>
              </a:spcAft>
              <a:buNone/>
              <a:defRPr sz="1100"/>
            </a:lvl7pPr>
            <a:lvl8pPr lvl="7" rtl="0" algn="ctr">
              <a:spcBef>
                <a:spcPts val="400"/>
              </a:spcBef>
              <a:spcAft>
                <a:spcPts val="0"/>
              </a:spcAft>
              <a:buNone/>
              <a:defRPr sz="1100"/>
            </a:lvl8pPr>
            <a:lvl9pPr lvl="8" rtl="0" algn="ctr">
              <a:spcBef>
                <a:spcPts val="400"/>
              </a:spcBef>
              <a:spcAft>
                <a:spcPts val="400"/>
              </a:spcAft>
              <a:buNone/>
              <a:defRPr sz="1100"/>
            </a:lvl9pPr>
          </a:lstStyle>
          <a:p/>
        </p:txBody>
      </p:sp>
      <p:sp>
        <p:nvSpPr>
          <p:cNvPr id="4777" name="Google Shape;4777;p393"/>
          <p:cNvSpPr txBox="1"/>
          <p:nvPr>
            <p:ph idx="9" type="subTitle"/>
          </p:nvPr>
        </p:nvSpPr>
        <p:spPr>
          <a:xfrm>
            <a:off x="2673425" y="2718263"/>
            <a:ext cx="1787700" cy="2844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1pPr>
            <a:lvl2pPr lvl="1"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2pPr>
            <a:lvl3pPr lvl="2"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3pPr>
            <a:lvl4pPr lvl="3"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4pPr>
            <a:lvl5pPr lvl="4"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5pPr>
            <a:lvl6pPr lvl="5"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6pPr>
            <a:lvl7pPr lvl="6"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7pPr>
            <a:lvl8pPr lvl="7"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8pPr>
            <a:lvl9pPr lvl="8"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9pPr>
          </a:lstStyle>
          <a:p/>
        </p:txBody>
      </p:sp>
      <p:sp>
        <p:nvSpPr>
          <p:cNvPr id="4778" name="Google Shape;4778;p393"/>
          <p:cNvSpPr txBox="1"/>
          <p:nvPr>
            <p:ph idx="13"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9pPr>
          </a:lstStyle>
          <a:p/>
        </p:txBody>
      </p:sp>
      <p:sp>
        <p:nvSpPr>
          <p:cNvPr id="4779" name="Google Shape;4779;p393"/>
          <p:cNvSpPr txBox="1"/>
          <p:nvPr>
            <p:ph type="title"/>
          </p:nvPr>
        </p:nvSpPr>
        <p:spPr>
          <a:xfrm>
            <a:off x="663788" y="82526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1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sp>
        <p:nvSpPr>
          <p:cNvPr id="4780" name="Google Shape;4780;p393"/>
          <p:cNvSpPr txBox="1"/>
          <p:nvPr>
            <p:ph idx="14" type="subTitle"/>
          </p:nvPr>
        </p:nvSpPr>
        <p:spPr>
          <a:xfrm>
            <a:off x="663844" y="1240163"/>
            <a:ext cx="7816500" cy="2190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Tree>
  </p:cSld>
  <p:clrMapOvr>
    <a:masterClrMapping/>
  </p:clrMapOvr>
</p:sldLayout>
</file>

<file path=ppt/slideLayouts/slideLayout3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hree column 1">
  <p:cSld name="CUSTOM_4_3_3">
    <p:spTree>
      <p:nvGrpSpPr>
        <p:cNvPr id="4781" name="Shape 4781"/>
        <p:cNvGrpSpPr/>
        <p:nvPr/>
      </p:nvGrpSpPr>
      <p:grpSpPr>
        <a:xfrm>
          <a:off x="0" y="0"/>
          <a:ext cx="0" cy="0"/>
          <a:chOff x="0" y="0"/>
          <a:chExt cx="0" cy="0"/>
        </a:xfrm>
      </p:grpSpPr>
      <p:cxnSp>
        <p:nvCxnSpPr>
          <p:cNvPr id="4782" name="Google Shape;4782;p394"/>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4783" name="Google Shape;4783;p394"/>
          <p:cNvCxnSpPr/>
          <p:nvPr/>
        </p:nvCxnSpPr>
        <p:spPr>
          <a:xfrm rot="10800000">
            <a:off x="335825" y="4801200"/>
            <a:ext cx="0" cy="342300"/>
          </a:xfrm>
          <a:prstGeom prst="straightConnector1">
            <a:avLst/>
          </a:prstGeom>
          <a:noFill/>
          <a:ln cap="flat" cmpd="sng" w="9525">
            <a:solidFill>
              <a:schemeClr val="accent1"/>
            </a:solidFill>
            <a:prstDash val="solid"/>
            <a:round/>
            <a:headEnd len="med" w="med" type="none"/>
            <a:tailEnd len="med" w="med" type="none"/>
          </a:ln>
        </p:spPr>
      </p:cxnSp>
      <p:sp>
        <p:nvSpPr>
          <p:cNvPr id="4784" name="Google Shape;4784;p394"/>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4785" name="Google Shape;4785;p394"/>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4786" name="Google Shape;4786;p394"/>
          <p:cNvSpPr txBox="1"/>
          <p:nvPr>
            <p:ph idx="1" type="subTitle"/>
          </p:nvPr>
        </p:nvSpPr>
        <p:spPr>
          <a:xfrm>
            <a:off x="663788" y="4627163"/>
            <a:ext cx="6001800" cy="4200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
        <p:nvSpPr>
          <p:cNvPr id="4787" name="Google Shape;4787;p394"/>
          <p:cNvSpPr txBox="1"/>
          <p:nvPr>
            <p:ph idx="2" type="subTitle"/>
          </p:nvPr>
        </p:nvSpPr>
        <p:spPr>
          <a:xfrm>
            <a:off x="3351225" y="3172294"/>
            <a:ext cx="2441400" cy="2415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1pPr>
            <a:lvl2pPr lvl="1"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2pPr>
            <a:lvl3pPr lvl="2"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3pPr>
            <a:lvl4pPr lvl="3"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4pPr>
            <a:lvl5pPr lvl="4"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5pPr>
            <a:lvl6pPr lvl="5"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6pPr>
            <a:lvl7pPr lvl="6"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7pPr>
            <a:lvl8pPr lvl="7"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8pPr>
            <a:lvl9pPr lvl="8"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9pPr>
          </a:lstStyle>
          <a:p/>
        </p:txBody>
      </p:sp>
      <p:sp>
        <p:nvSpPr>
          <p:cNvPr id="4788" name="Google Shape;4788;p394"/>
          <p:cNvSpPr txBox="1"/>
          <p:nvPr>
            <p:ph idx="3" type="subTitle"/>
          </p:nvPr>
        </p:nvSpPr>
        <p:spPr>
          <a:xfrm>
            <a:off x="3351300" y="3539213"/>
            <a:ext cx="2441400" cy="686400"/>
          </a:xfrm>
          <a:prstGeom prst="rect">
            <a:avLst/>
          </a:prstGeom>
        </p:spPr>
        <p:txBody>
          <a:bodyPr anchorCtr="0" anchor="t" bIns="0" lIns="0" spcFirstLastPara="1" rIns="0" wrap="square" tIns="0">
            <a:noAutofit/>
          </a:bodyPr>
          <a:lstStyle>
            <a:lvl1pPr lvl="0" rtl="0" algn="ctr">
              <a:spcBef>
                <a:spcPts val="0"/>
              </a:spcBef>
              <a:spcAft>
                <a:spcPts val="0"/>
              </a:spcAft>
              <a:buNone/>
              <a:defRPr sz="1100"/>
            </a:lvl1pPr>
            <a:lvl2pPr lvl="1" rtl="0" algn="ctr">
              <a:spcBef>
                <a:spcPts val="400"/>
              </a:spcBef>
              <a:spcAft>
                <a:spcPts val="0"/>
              </a:spcAft>
              <a:buNone/>
              <a:defRPr sz="1100"/>
            </a:lvl2pPr>
            <a:lvl3pPr lvl="2" rtl="0" algn="ctr">
              <a:spcBef>
                <a:spcPts val="400"/>
              </a:spcBef>
              <a:spcAft>
                <a:spcPts val="0"/>
              </a:spcAft>
              <a:buNone/>
              <a:defRPr sz="1100"/>
            </a:lvl3pPr>
            <a:lvl4pPr lvl="3" rtl="0" algn="ctr">
              <a:spcBef>
                <a:spcPts val="400"/>
              </a:spcBef>
              <a:spcAft>
                <a:spcPts val="0"/>
              </a:spcAft>
              <a:buNone/>
              <a:defRPr sz="1100"/>
            </a:lvl4pPr>
            <a:lvl5pPr lvl="4" rtl="0" algn="ctr">
              <a:spcBef>
                <a:spcPts val="400"/>
              </a:spcBef>
              <a:spcAft>
                <a:spcPts val="0"/>
              </a:spcAft>
              <a:buNone/>
              <a:defRPr sz="1100"/>
            </a:lvl5pPr>
            <a:lvl6pPr lvl="5" rtl="0" algn="ctr">
              <a:spcBef>
                <a:spcPts val="400"/>
              </a:spcBef>
              <a:spcAft>
                <a:spcPts val="0"/>
              </a:spcAft>
              <a:buNone/>
              <a:defRPr sz="1100"/>
            </a:lvl6pPr>
            <a:lvl7pPr lvl="6" rtl="0" algn="ctr">
              <a:spcBef>
                <a:spcPts val="400"/>
              </a:spcBef>
              <a:spcAft>
                <a:spcPts val="0"/>
              </a:spcAft>
              <a:buNone/>
              <a:defRPr sz="1100"/>
            </a:lvl7pPr>
            <a:lvl8pPr lvl="7" rtl="0" algn="ctr">
              <a:spcBef>
                <a:spcPts val="400"/>
              </a:spcBef>
              <a:spcAft>
                <a:spcPts val="0"/>
              </a:spcAft>
              <a:buNone/>
              <a:defRPr sz="1100"/>
            </a:lvl8pPr>
            <a:lvl9pPr lvl="8" rtl="0" algn="ctr">
              <a:spcBef>
                <a:spcPts val="400"/>
              </a:spcBef>
              <a:spcAft>
                <a:spcPts val="400"/>
              </a:spcAft>
              <a:buNone/>
              <a:defRPr sz="1100"/>
            </a:lvl9pPr>
          </a:lstStyle>
          <a:p/>
        </p:txBody>
      </p:sp>
      <p:sp>
        <p:nvSpPr>
          <p:cNvPr id="4789" name="Google Shape;4789;p394"/>
          <p:cNvSpPr txBox="1"/>
          <p:nvPr>
            <p:ph idx="4" type="subTitle"/>
          </p:nvPr>
        </p:nvSpPr>
        <p:spPr>
          <a:xfrm>
            <a:off x="6036000" y="3172294"/>
            <a:ext cx="2441400" cy="2415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1pPr>
            <a:lvl2pPr lvl="1"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2pPr>
            <a:lvl3pPr lvl="2"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3pPr>
            <a:lvl4pPr lvl="3"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4pPr>
            <a:lvl5pPr lvl="4"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5pPr>
            <a:lvl6pPr lvl="5"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6pPr>
            <a:lvl7pPr lvl="6"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7pPr>
            <a:lvl8pPr lvl="7"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8pPr>
            <a:lvl9pPr lvl="8"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9pPr>
          </a:lstStyle>
          <a:p/>
        </p:txBody>
      </p:sp>
      <p:sp>
        <p:nvSpPr>
          <p:cNvPr id="4790" name="Google Shape;4790;p394"/>
          <p:cNvSpPr txBox="1"/>
          <p:nvPr>
            <p:ph idx="5" type="subTitle"/>
          </p:nvPr>
        </p:nvSpPr>
        <p:spPr>
          <a:xfrm>
            <a:off x="6036075" y="3539213"/>
            <a:ext cx="2441400" cy="686400"/>
          </a:xfrm>
          <a:prstGeom prst="rect">
            <a:avLst/>
          </a:prstGeom>
        </p:spPr>
        <p:txBody>
          <a:bodyPr anchorCtr="0" anchor="t" bIns="0" lIns="0" spcFirstLastPara="1" rIns="0" wrap="square" tIns="0">
            <a:noAutofit/>
          </a:bodyPr>
          <a:lstStyle>
            <a:lvl1pPr lvl="0" rtl="0" algn="ctr">
              <a:spcBef>
                <a:spcPts val="0"/>
              </a:spcBef>
              <a:spcAft>
                <a:spcPts val="0"/>
              </a:spcAft>
              <a:buNone/>
              <a:defRPr sz="1100"/>
            </a:lvl1pPr>
            <a:lvl2pPr lvl="1" rtl="0" algn="ctr">
              <a:spcBef>
                <a:spcPts val="400"/>
              </a:spcBef>
              <a:spcAft>
                <a:spcPts val="0"/>
              </a:spcAft>
              <a:buNone/>
              <a:defRPr sz="1100"/>
            </a:lvl2pPr>
            <a:lvl3pPr lvl="2" rtl="0" algn="ctr">
              <a:spcBef>
                <a:spcPts val="400"/>
              </a:spcBef>
              <a:spcAft>
                <a:spcPts val="0"/>
              </a:spcAft>
              <a:buNone/>
              <a:defRPr sz="1100"/>
            </a:lvl3pPr>
            <a:lvl4pPr lvl="3" rtl="0" algn="ctr">
              <a:spcBef>
                <a:spcPts val="400"/>
              </a:spcBef>
              <a:spcAft>
                <a:spcPts val="0"/>
              </a:spcAft>
              <a:buNone/>
              <a:defRPr sz="1100"/>
            </a:lvl4pPr>
            <a:lvl5pPr lvl="4" rtl="0" algn="ctr">
              <a:spcBef>
                <a:spcPts val="400"/>
              </a:spcBef>
              <a:spcAft>
                <a:spcPts val="0"/>
              </a:spcAft>
              <a:buNone/>
              <a:defRPr sz="1100"/>
            </a:lvl5pPr>
            <a:lvl6pPr lvl="5" rtl="0" algn="ctr">
              <a:spcBef>
                <a:spcPts val="400"/>
              </a:spcBef>
              <a:spcAft>
                <a:spcPts val="0"/>
              </a:spcAft>
              <a:buNone/>
              <a:defRPr sz="1100"/>
            </a:lvl6pPr>
            <a:lvl7pPr lvl="6" rtl="0" algn="ctr">
              <a:spcBef>
                <a:spcPts val="400"/>
              </a:spcBef>
              <a:spcAft>
                <a:spcPts val="0"/>
              </a:spcAft>
              <a:buNone/>
              <a:defRPr sz="1100"/>
            </a:lvl7pPr>
            <a:lvl8pPr lvl="7" rtl="0" algn="ctr">
              <a:spcBef>
                <a:spcPts val="400"/>
              </a:spcBef>
              <a:spcAft>
                <a:spcPts val="0"/>
              </a:spcAft>
              <a:buNone/>
              <a:defRPr sz="1100"/>
            </a:lvl8pPr>
            <a:lvl9pPr lvl="8" rtl="0" algn="ctr">
              <a:spcBef>
                <a:spcPts val="400"/>
              </a:spcBef>
              <a:spcAft>
                <a:spcPts val="400"/>
              </a:spcAft>
              <a:buNone/>
              <a:defRPr sz="1100"/>
            </a:lvl9pPr>
          </a:lstStyle>
          <a:p/>
        </p:txBody>
      </p:sp>
      <p:sp>
        <p:nvSpPr>
          <p:cNvPr id="4791" name="Google Shape;4791;p394"/>
          <p:cNvSpPr txBox="1"/>
          <p:nvPr>
            <p:ph idx="6" type="subTitle"/>
          </p:nvPr>
        </p:nvSpPr>
        <p:spPr>
          <a:xfrm>
            <a:off x="666450" y="3172294"/>
            <a:ext cx="2441400" cy="2415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1pPr>
            <a:lvl2pPr lvl="1"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2pPr>
            <a:lvl3pPr lvl="2"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3pPr>
            <a:lvl4pPr lvl="3"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4pPr>
            <a:lvl5pPr lvl="4"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5pPr>
            <a:lvl6pPr lvl="5"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6pPr>
            <a:lvl7pPr lvl="6"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7pPr>
            <a:lvl8pPr lvl="7"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8pPr>
            <a:lvl9pPr lvl="8"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9pPr>
          </a:lstStyle>
          <a:p/>
        </p:txBody>
      </p:sp>
      <p:sp>
        <p:nvSpPr>
          <p:cNvPr id="4792" name="Google Shape;4792;p394"/>
          <p:cNvSpPr txBox="1"/>
          <p:nvPr>
            <p:ph idx="7" type="subTitle"/>
          </p:nvPr>
        </p:nvSpPr>
        <p:spPr>
          <a:xfrm>
            <a:off x="666525" y="3539213"/>
            <a:ext cx="2441400" cy="686400"/>
          </a:xfrm>
          <a:prstGeom prst="rect">
            <a:avLst/>
          </a:prstGeom>
        </p:spPr>
        <p:txBody>
          <a:bodyPr anchorCtr="0" anchor="t" bIns="0" lIns="0" spcFirstLastPara="1" rIns="0" wrap="square" tIns="0">
            <a:noAutofit/>
          </a:bodyPr>
          <a:lstStyle>
            <a:lvl1pPr lvl="0" rtl="0" algn="ctr">
              <a:spcBef>
                <a:spcPts val="0"/>
              </a:spcBef>
              <a:spcAft>
                <a:spcPts val="0"/>
              </a:spcAft>
              <a:buNone/>
              <a:defRPr sz="1100"/>
            </a:lvl1pPr>
            <a:lvl2pPr lvl="1" rtl="0" algn="ctr">
              <a:spcBef>
                <a:spcPts val="400"/>
              </a:spcBef>
              <a:spcAft>
                <a:spcPts val="0"/>
              </a:spcAft>
              <a:buNone/>
              <a:defRPr sz="1100"/>
            </a:lvl2pPr>
            <a:lvl3pPr lvl="2" rtl="0" algn="ctr">
              <a:spcBef>
                <a:spcPts val="400"/>
              </a:spcBef>
              <a:spcAft>
                <a:spcPts val="0"/>
              </a:spcAft>
              <a:buNone/>
              <a:defRPr sz="1100"/>
            </a:lvl3pPr>
            <a:lvl4pPr lvl="3" rtl="0" algn="ctr">
              <a:spcBef>
                <a:spcPts val="400"/>
              </a:spcBef>
              <a:spcAft>
                <a:spcPts val="0"/>
              </a:spcAft>
              <a:buNone/>
              <a:defRPr sz="1100"/>
            </a:lvl4pPr>
            <a:lvl5pPr lvl="4" rtl="0" algn="ctr">
              <a:spcBef>
                <a:spcPts val="400"/>
              </a:spcBef>
              <a:spcAft>
                <a:spcPts val="0"/>
              </a:spcAft>
              <a:buNone/>
              <a:defRPr sz="1100"/>
            </a:lvl5pPr>
            <a:lvl6pPr lvl="5" rtl="0" algn="ctr">
              <a:spcBef>
                <a:spcPts val="400"/>
              </a:spcBef>
              <a:spcAft>
                <a:spcPts val="0"/>
              </a:spcAft>
              <a:buNone/>
              <a:defRPr sz="1100"/>
            </a:lvl6pPr>
            <a:lvl7pPr lvl="6" rtl="0" algn="ctr">
              <a:spcBef>
                <a:spcPts val="400"/>
              </a:spcBef>
              <a:spcAft>
                <a:spcPts val="0"/>
              </a:spcAft>
              <a:buNone/>
              <a:defRPr sz="1100"/>
            </a:lvl7pPr>
            <a:lvl8pPr lvl="7" rtl="0" algn="ctr">
              <a:spcBef>
                <a:spcPts val="400"/>
              </a:spcBef>
              <a:spcAft>
                <a:spcPts val="0"/>
              </a:spcAft>
              <a:buNone/>
              <a:defRPr sz="1100"/>
            </a:lvl8pPr>
            <a:lvl9pPr lvl="8" rtl="0" algn="ctr">
              <a:spcBef>
                <a:spcPts val="400"/>
              </a:spcBef>
              <a:spcAft>
                <a:spcPts val="400"/>
              </a:spcAft>
              <a:buNone/>
              <a:defRPr sz="1100"/>
            </a:lvl9pPr>
          </a:lstStyle>
          <a:p/>
        </p:txBody>
      </p:sp>
      <p:sp>
        <p:nvSpPr>
          <p:cNvPr id="4793" name="Google Shape;4793;p394"/>
          <p:cNvSpPr txBox="1"/>
          <p:nvPr>
            <p:ph idx="8"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9pPr>
          </a:lstStyle>
          <a:p/>
        </p:txBody>
      </p:sp>
      <p:sp>
        <p:nvSpPr>
          <p:cNvPr id="4794" name="Google Shape;4794;p394"/>
          <p:cNvSpPr txBox="1"/>
          <p:nvPr>
            <p:ph type="title"/>
          </p:nvPr>
        </p:nvSpPr>
        <p:spPr>
          <a:xfrm>
            <a:off x="663788" y="82526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1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sp>
        <p:nvSpPr>
          <p:cNvPr id="4795" name="Google Shape;4795;p394"/>
          <p:cNvSpPr txBox="1"/>
          <p:nvPr>
            <p:ph idx="9" type="subTitle"/>
          </p:nvPr>
        </p:nvSpPr>
        <p:spPr>
          <a:xfrm>
            <a:off x="663844" y="1240163"/>
            <a:ext cx="7816500" cy="2190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Tree>
  </p:cSld>
  <p:clrMapOvr>
    <a:masterClrMapping/>
  </p:clrMapOvr>
</p:sldLayout>
</file>

<file path=ppt/slideLayouts/slideLayout3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1">
  <p:cSld name="CUSTOM_4_21_1">
    <p:spTree>
      <p:nvGrpSpPr>
        <p:cNvPr id="4796" name="Shape 4796"/>
        <p:cNvGrpSpPr/>
        <p:nvPr/>
      </p:nvGrpSpPr>
      <p:grpSpPr>
        <a:xfrm>
          <a:off x="0" y="0"/>
          <a:ext cx="0" cy="0"/>
          <a:chOff x="0" y="0"/>
          <a:chExt cx="0" cy="0"/>
        </a:xfrm>
      </p:grpSpPr>
      <p:sp>
        <p:nvSpPr>
          <p:cNvPr id="4797" name="Google Shape;4797;p395"/>
          <p:cNvSpPr txBox="1"/>
          <p:nvPr>
            <p:ph type="title"/>
          </p:nvPr>
        </p:nvSpPr>
        <p:spPr>
          <a:xfrm>
            <a:off x="1314450" y="709500"/>
            <a:ext cx="6515100" cy="7257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solidFill>
                  <a:srgbClr val="000000"/>
                </a:solidFill>
              </a:defRPr>
            </a:lvl1pPr>
            <a:lvl2pPr lvl="1" rtl="0" algn="ctr">
              <a:lnSpc>
                <a:spcPct val="130000"/>
              </a:lnSpc>
              <a:spcBef>
                <a:spcPts val="0"/>
              </a:spcBef>
              <a:spcAft>
                <a:spcPts val="0"/>
              </a:spcAft>
              <a:buNone/>
              <a:defRPr sz="2000">
                <a:solidFill>
                  <a:srgbClr val="000000"/>
                </a:solidFill>
              </a:defRPr>
            </a:lvl2pPr>
            <a:lvl3pPr lvl="2" rtl="0" algn="ctr">
              <a:lnSpc>
                <a:spcPct val="130000"/>
              </a:lnSpc>
              <a:spcBef>
                <a:spcPts val="0"/>
              </a:spcBef>
              <a:spcAft>
                <a:spcPts val="0"/>
              </a:spcAft>
              <a:buNone/>
              <a:defRPr sz="2000">
                <a:solidFill>
                  <a:srgbClr val="000000"/>
                </a:solidFill>
              </a:defRPr>
            </a:lvl3pPr>
            <a:lvl4pPr lvl="3" rtl="0" algn="ctr">
              <a:lnSpc>
                <a:spcPct val="130000"/>
              </a:lnSpc>
              <a:spcBef>
                <a:spcPts val="0"/>
              </a:spcBef>
              <a:spcAft>
                <a:spcPts val="0"/>
              </a:spcAft>
              <a:buNone/>
              <a:defRPr sz="2000">
                <a:solidFill>
                  <a:srgbClr val="000000"/>
                </a:solidFill>
              </a:defRPr>
            </a:lvl4pPr>
            <a:lvl5pPr lvl="4" rtl="0" algn="ctr">
              <a:lnSpc>
                <a:spcPct val="130000"/>
              </a:lnSpc>
              <a:spcBef>
                <a:spcPts val="0"/>
              </a:spcBef>
              <a:spcAft>
                <a:spcPts val="0"/>
              </a:spcAft>
              <a:buNone/>
              <a:defRPr sz="2000">
                <a:solidFill>
                  <a:srgbClr val="000000"/>
                </a:solidFill>
              </a:defRPr>
            </a:lvl5pPr>
            <a:lvl6pPr lvl="5" rtl="0" algn="ctr">
              <a:lnSpc>
                <a:spcPct val="130000"/>
              </a:lnSpc>
              <a:spcBef>
                <a:spcPts val="0"/>
              </a:spcBef>
              <a:spcAft>
                <a:spcPts val="0"/>
              </a:spcAft>
              <a:buNone/>
              <a:defRPr sz="2000">
                <a:solidFill>
                  <a:srgbClr val="000000"/>
                </a:solidFill>
              </a:defRPr>
            </a:lvl6pPr>
            <a:lvl7pPr lvl="6" rtl="0" algn="ctr">
              <a:lnSpc>
                <a:spcPct val="130000"/>
              </a:lnSpc>
              <a:spcBef>
                <a:spcPts val="0"/>
              </a:spcBef>
              <a:spcAft>
                <a:spcPts val="0"/>
              </a:spcAft>
              <a:buNone/>
              <a:defRPr sz="2000">
                <a:solidFill>
                  <a:srgbClr val="000000"/>
                </a:solidFill>
              </a:defRPr>
            </a:lvl7pPr>
            <a:lvl8pPr lvl="7" rtl="0" algn="ctr">
              <a:lnSpc>
                <a:spcPct val="130000"/>
              </a:lnSpc>
              <a:spcBef>
                <a:spcPts val="0"/>
              </a:spcBef>
              <a:spcAft>
                <a:spcPts val="0"/>
              </a:spcAft>
              <a:buNone/>
              <a:defRPr sz="2000">
                <a:solidFill>
                  <a:srgbClr val="000000"/>
                </a:solidFill>
              </a:defRPr>
            </a:lvl8pPr>
            <a:lvl9pPr lvl="8" rtl="0" algn="ctr">
              <a:lnSpc>
                <a:spcPct val="130000"/>
              </a:lnSpc>
              <a:spcBef>
                <a:spcPts val="0"/>
              </a:spcBef>
              <a:spcAft>
                <a:spcPts val="0"/>
              </a:spcAft>
              <a:buNone/>
              <a:defRPr sz="2000">
                <a:solidFill>
                  <a:srgbClr val="000000"/>
                </a:solidFill>
              </a:defRPr>
            </a:lvl9pPr>
          </a:lstStyle>
          <a:p/>
        </p:txBody>
      </p:sp>
      <p:cxnSp>
        <p:nvCxnSpPr>
          <p:cNvPr id="4798" name="Google Shape;4798;p395"/>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4799" name="Google Shape;4799;p395"/>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9pPr>
          </a:lstStyle>
          <a:p/>
        </p:txBody>
      </p:sp>
      <p:cxnSp>
        <p:nvCxnSpPr>
          <p:cNvPr id="4800" name="Google Shape;4800;p395"/>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4801" name="Google Shape;4801;p395"/>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4802" name="Google Shape;4802;p395"/>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4803" name="Google Shape;4803;p395"/>
          <p:cNvSpPr txBox="1"/>
          <p:nvPr>
            <p:ph idx="2" type="subTitle"/>
          </p:nvPr>
        </p:nvSpPr>
        <p:spPr>
          <a:xfrm>
            <a:off x="663788" y="4627163"/>
            <a:ext cx="6887100" cy="4197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p:txBody>
      </p:sp>
      <p:sp>
        <p:nvSpPr>
          <p:cNvPr id="4804" name="Google Shape;4804;p395"/>
          <p:cNvSpPr/>
          <p:nvPr/>
        </p:nvSpPr>
        <p:spPr>
          <a:xfrm>
            <a:off x="7884350" y="242750"/>
            <a:ext cx="971100" cy="171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5" name="Google Shape;4805;p395"/>
          <p:cNvSpPr/>
          <p:nvPr/>
        </p:nvSpPr>
        <p:spPr>
          <a:xfrm>
            <a:off x="6971275" y="4734988"/>
            <a:ext cx="971100" cy="171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four column 2">
  <p:cSld name="CUSTOM_4_5_2">
    <p:spTree>
      <p:nvGrpSpPr>
        <p:cNvPr id="4806" name="Shape 4806"/>
        <p:cNvGrpSpPr/>
        <p:nvPr/>
      </p:nvGrpSpPr>
      <p:grpSpPr>
        <a:xfrm>
          <a:off x="0" y="0"/>
          <a:ext cx="0" cy="0"/>
          <a:chOff x="0" y="0"/>
          <a:chExt cx="0" cy="0"/>
        </a:xfrm>
      </p:grpSpPr>
      <p:cxnSp>
        <p:nvCxnSpPr>
          <p:cNvPr id="4807" name="Google Shape;4807;p396"/>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4808" name="Google Shape;4808;p396"/>
          <p:cNvCxnSpPr/>
          <p:nvPr/>
        </p:nvCxnSpPr>
        <p:spPr>
          <a:xfrm rot="10800000">
            <a:off x="335825" y="4801200"/>
            <a:ext cx="0" cy="342300"/>
          </a:xfrm>
          <a:prstGeom prst="straightConnector1">
            <a:avLst/>
          </a:prstGeom>
          <a:noFill/>
          <a:ln cap="flat" cmpd="sng" w="9525">
            <a:solidFill>
              <a:schemeClr val="accent1"/>
            </a:solidFill>
            <a:prstDash val="solid"/>
            <a:round/>
            <a:headEnd len="med" w="med" type="none"/>
            <a:tailEnd len="med" w="med" type="none"/>
          </a:ln>
        </p:spPr>
      </p:cxnSp>
      <p:sp>
        <p:nvSpPr>
          <p:cNvPr id="4809" name="Google Shape;4809;p396"/>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4810" name="Google Shape;4810;p396"/>
          <p:cNvSpPr txBox="1"/>
          <p:nvPr>
            <p:ph idx="1" type="subTitle"/>
          </p:nvPr>
        </p:nvSpPr>
        <p:spPr>
          <a:xfrm>
            <a:off x="663788" y="4627163"/>
            <a:ext cx="6001800" cy="4200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cxnSp>
        <p:nvCxnSpPr>
          <p:cNvPr id="4811" name="Google Shape;4811;p396"/>
          <p:cNvCxnSpPr/>
          <p:nvPr/>
        </p:nvCxnSpPr>
        <p:spPr>
          <a:xfrm>
            <a:off x="2562438" y="2758500"/>
            <a:ext cx="0" cy="1145700"/>
          </a:xfrm>
          <a:prstGeom prst="straightConnector1">
            <a:avLst/>
          </a:prstGeom>
          <a:noFill/>
          <a:ln cap="flat" cmpd="sng" w="9525">
            <a:solidFill>
              <a:schemeClr val="dk2"/>
            </a:solidFill>
            <a:prstDash val="dot"/>
            <a:round/>
            <a:headEnd len="med" w="med" type="none"/>
            <a:tailEnd len="med" w="med" type="none"/>
          </a:ln>
        </p:spPr>
      </p:cxnSp>
      <p:cxnSp>
        <p:nvCxnSpPr>
          <p:cNvPr id="4812" name="Google Shape;4812;p396"/>
          <p:cNvCxnSpPr/>
          <p:nvPr/>
        </p:nvCxnSpPr>
        <p:spPr>
          <a:xfrm>
            <a:off x="4572075" y="2758500"/>
            <a:ext cx="0" cy="1145700"/>
          </a:xfrm>
          <a:prstGeom prst="straightConnector1">
            <a:avLst/>
          </a:prstGeom>
          <a:noFill/>
          <a:ln cap="flat" cmpd="sng" w="9525">
            <a:solidFill>
              <a:schemeClr val="dk2"/>
            </a:solidFill>
            <a:prstDash val="dot"/>
            <a:round/>
            <a:headEnd len="med" w="med" type="none"/>
            <a:tailEnd len="med" w="med" type="none"/>
          </a:ln>
        </p:spPr>
      </p:cxnSp>
      <p:cxnSp>
        <p:nvCxnSpPr>
          <p:cNvPr id="4813" name="Google Shape;4813;p396"/>
          <p:cNvCxnSpPr/>
          <p:nvPr/>
        </p:nvCxnSpPr>
        <p:spPr>
          <a:xfrm>
            <a:off x="6581713" y="2758500"/>
            <a:ext cx="0" cy="1145700"/>
          </a:xfrm>
          <a:prstGeom prst="straightConnector1">
            <a:avLst/>
          </a:prstGeom>
          <a:noFill/>
          <a:ln cap="flat" cmpd="sng" w="9525">
            <a:solidFill>
              <a:schemeClr val="dk2"/>
            </a:solidFill>
            <a:prstDash val="dot"/>
            <a:round/>
            <a:headEnd len="med" w="med" type="none"/>
            <a:tailEnd len="med" w="med" type="none"/>
          </a:ln>
        </p:spPr>
      </p:cxnSp>
      <p:sp>
        <p:nvSpPr>
          <p:cNvPr id="4814" name="Google Shape;4814;p396"/>
          <p:cNvSpPr txBox="1"/>
          <p:nvPr>
            <p:ph idx="2" type="subTitle"/>
          </p:nvPr>
        </p:nvSpPr>
        <p:spPr>
          <a:xfrm>
            <a:off x="663806" y="3044625"/>
            <a:ext cx="1787700" cy="795600"/>
          </a:xfrm>
          <a:prstGeom prst="rect">
            <a:avLst/>
          </a:prstGeom>
        </p:spPr>
        <p:txBody>
          <a:bodyPr anchorCtr="0" anchor="t" bIns="0" lIns="0" spcFirstLastPara="1" rIns="0" wrap="square" tIns="0">
            <a:noAutofit/>
          </a:bodyPr>
          <a:lstStyle>
            <a:lvl1pPr lvl="0" rtl="0" algn="ctr">
              <a:spcBef>
                <a:spcPts val="0"/>
              </a:spcBef>
              <a:spcAft>
                <a:spcPts val="0"/>
              </a:spcAft>
              <a:buNone/>
              <a:defRPr sz="1100"/>
            </a:lvl1pPr>
            <a:lvl2pPr lvl="1" rtl="0" algn="ctr">
              <a:spcBef>
                <a:spcPts val="400"/>
              </a:spcBef>
              <a:spcAft>
                <a:spcPts val="0"/>
              </a:spcAft>
              <a:buNone/>
              <a:defRPr sz="1100"/>
            </a:lvl2pPr>
            <a:lvl3pPr lvl="2" rtl="0" algn="ctr">
              <a:spcBef>
                <a:spcPts val="400"/>
              </a:spcBef>
              <a:spcAft>
                <a:spcPts val="0"/>
              </a:spcAft>
              <a:buNone/>
              <a:defRPr sz="1100"/>
            </a:lvl3pPr>
            <a:lvl4pPr lvl="3" rtl="0" algn="ctr">
              <a:spcBef>
                <a:spcPts val="400"/>
              </a:spcBef>
              <a:spcAft>
                <a:spcPts val="0"/>
              </a:spcAft>
              <a:buNone/>
              <a:defRPr sz="1100"/>
            </a:lvl4pPr>
            <a:lvl5pPr lvl="4" rtl="0" algn="ctr">
              <a:spcBef>
                <a:spcPts val="400"/>
              </a:spcBef>
              <a:spcAft>
                <a:spcPts val="0"/>
              </a:spcAft>
              <a:buNone/>
              <a:defRPr sz="1100"/>
            </a:lvl5pPr>
            <a:lvl6pPr lvl="5" rtl="0" algn="ctr">
              <a:spcBef>
                <a:spcPts val="400"/>
              </a:spcBef>
              <a:spcAft>
                <a:spcPts val="0"/>
              </a:spcAft>
              <a:buNone/>
              <a:defRPr sz="1100"/>
            </a:lvl6pPr>
            <a:lvl7pPr lvl="6" rtl="0" algn="ctr">
              <a:spcBef>
                <a:spcPts val="400"/>
              </a:spcBef>
              <a:spcAft>
                <a:spcPts val="0"/>
              </a:spcAft>
              <a:buNone/>
              <a:defRPr sz="1100"/>
            </a:lvl7pPr>
            <a:lvl8pPr lvl="7" rtl="0" algn="ctr">
              <a:spcBef>
                <a:spcPts val="400"/>
              </a:spcBef>
              <a:spcAft>
                <a:spcPts val="0"/>
              </a:spcAft>
              <a:buNone/>
              <a:defRPr sz="1100"/>
            </a:lvl8pPr>
            <a:lvl9pPr lvl="8" rtl="0" algn="ctr">
              <a:spcBef>
                <a:spcPts val="400"/>
              </a:spcBef>
              <a:spcAft>
                <a:spcPts val="400"/>
              </a:spcAft>
              <a:buNone/>
              <a:defRPr sz="1100"/>
            </a:lvl9pPr>
          </a:lstStyle>
          <a:p/>
        </p:txBody>
      </p:sp>
      <p:sp>
        <p:nvSpPr>
          <p:cNvPr id="4815" name="Google Shape;4815;p396"/>
          <p:cNvSpPr txBox="1"/>
          <p:nvPr>
            <p:ph idx="3" type="subTitle"/>
          </p:nvPr>
        </p:nvSpPr>
        <p:spPr>
          <a:xfrm>
            <a:off x="663788" y="2718263"/>
            <a:ext cx="1787700" cy="2844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1pPr>
            <a:lvl2pPr lvl="1"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2pPr>
            <a:lvl3pPr lvl="2"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3pPr>
            <a:lvl4pPr lvl="3"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4pPr>
            <a:lvl5pPr lvl="4"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5pPr>
            <a:lvl6pPr lvl="5"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6pPr>
            <a:lvl7pPr lvl="6"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7pPr>
            <a:lvl8pPr lvl="7"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8pPr>
            <a:lvl9pPr lvl="8"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9pPr>
          </a:lstStyle>
          <a:p/>
        </p:txBody>
      </p:sp>
      <p:sp>
        <p:nvSpPr>
          <p:cNvPr id="4816" name="Google Shape;4816;p396"/>
          <p:cNvSpPr txBox="1"/>
          <p:nvPr>
            <p:ph idx="4" type="subTitle"/>
          </p:nvPr>
        </p:nvSpPr>
        <p:spPr>
          <a:xfrm>
            <a:off x="6692719" y="3044625"/>
            <a:ext cx="1787700" cy="795600"/>
          </a:xfrm>
          <a:prstGeom prst="rect">
            <a:avLst/>
          </a:prstGeom>
        </p:spPr>
        <p:txBody>
          <a:bodyPr anchorCtr="0" anchor="t" bIns="0" lIns="0" spcFirstLastPara="1" rIns="0" wrap="square" tIns="0">
            <a:noAutofit/>
          </a:bodyPr>
          <a:lstStyle>
            <a:lvl1pPr lvl="0" rtl="0" algn="ctr">
              <a:spcBef>
                <a:spcPts val="0"/>
              </a:spcBef>
              <a:spcAft>
                <a:spcPts val="0"/>
              </a:spcAft>
              <a:buNone/>
              <a:defRPr sz="1100"/>
            </a:lvl1pPr>
            <a:lvl2pPr lvl="1" rtl="0" algn="ctr">
              <a:spcBef>
                <a:spcPts val="400"/>
              </a:spcBef>
              <a:spcAft>
                <a:spcPts val="0"/>
              </a:spcAft>
              <a:buNone/>
              <a:defRPr sz="1100"/>
            </a:lvl2pPr>
            <a:lvl3pPr lvl="2" rtl="0" algn="ctr">
              <a:spcBef>
                <a:spcPts val="400"/>
              </a:spcBef>
              <a:spcAft>
                <a:spcPts val="0"/>
              </a:spcAft>
              <a:buNone/>
              <a:defRPr sz="1100"/>
            </a:lvl3pPr>
            <a:lvl4pPr lvl="3" rtl="0" algn="ctr">
              <a:spcBef>
                <a:spcPts val="400"/>
              </a:spcBef>
              <a:spcAft>
                <a:spcPts val="0"/>
              </a:spcAft>
              <a:buNone/>
              <a:defRPr sz="1100"/>
            </a:lvl4pPr>
            <a:lvl5pPr lvl="4" rtl="0" algn="ctr">
              <a:spcBef>
                <a:spcPts val="400"/>
              </a:spcBef>
              <a:spcAft>
                <a:spcPts val="0"/>
              </a:spcAft>
              <a:buNone/>
              <a:defRPr sz="1100"/>
            </a:lvl5pPr>
            <a:lvl6pPr lvl="5" rtl="0" algn="ctr">
              <a:spcBef>
                <a:spcPts val="400"/>
              </a:spcBef>
              <a:spcAft>
                <a:spcPts val="0"/>
              </a:spcAft>
              <a:buNone/>
              <a:defRPr sz="1100"/>
            </a:lvl6pPr>
            <a:lvl7pPr lvl="6" rtl="0" algn="ctr">
              <a:spcBef>
                <a:spcPts val="400"/>
              </a:spcBef>
              <a:spcAft>
                <a:spcPts val="0"/>
              </a:spcAft>
              <a:buNone/>
              <a:defRPr sz="1100"/>
            </a:lvl7pPr>
            <a:lvl8pPr lvl="7" rtl="0" algn="ctr">
              <a:spcBef>
                <a:spcPts val="400"/>
              </a:spcBef>
              <a:spcAft>
                <a:spcPts val="0"/>
              </a:spcAft>
              <a:buNone/>
              <a:defRPr sz="1100"/>
            </a:lvl8pPr>
            <a:lvl9pPr lvl="8" rtl="0" algn="ctr">
              <a:spcBef>
                <a:spcPts val="400"/>
              </a:spcBef>
              <a:spcAft>
                <a:spcPts val="400"/>
              </a:spcAft>
              <a:buNone/>
              <a:defRPr sz="1100"/>
            </a:lvl9pPr>
          </a:lstStyle>
          <a:p/>
        </p:txBody>
      </p:sp>
      <p:sp>
        <p:nvSpPr>
          <p:cNvPr id="4817" name="Google Shape;4817;p396"/>
          <p:cNvSpPr txBox="1"/>
          <p:nvPr>
            <p:ph idx="5" type="subTitle"/>
          </p:nvPr>
        </p:nvSpPr>
        <p:spPr>
          <a:xfrm>
            <a:off x="6692700" y="2718263"/>
            <a:ext cx="1787700" cy="2844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1pPr>
            <a:lvl2pPr lvl="1"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2pPr>
            <a:lvl3pPr lvl="2"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3pPr>
            <a:lvl4pPr lvl="3"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4pPr>
            <a:lvl5pPr lvl="4"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5pPr>
            <a:lvl6pPr lvl="5"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6pPr>
            <a:lvl7pPr lvl="6"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7pPr>
            <a:lvl8pPr lvl="7"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8pPr>
            <a:lvl9pPr lvl="8"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9pPr>
          </a:lstStyle>
          <a:p/>
        </p:txBody>
      </p:sp>
      <p:sp>
        <p:nvSpPr>
          <p:cNvPr id="4818" name="Google Shape;4818;p396"/>
          <p:cNvSpPr txBox="1"/>
          <p:nvPr>
            <p:ph idx="6" type="subTitle"/>
          </p:nvPr>
        </p:nvSpPr>
        <p:spPr>
          <a:xfrm>
            <a:off x="4683081" y="3044625"/>
            <a:ext cx="1787700" cy="795600"/>
          </a:xfrm>
          <a:prstGeom prst="rect">
            <a:avLst/>
          </a:prstGeom>
        </p:spPr>
        <p:txBody>
          <a:bodyPr anchorCtr="0" anchor="t" bIns="0" lIns="0" spcFirstLastPara="1" rIns="0" wrap="square" tIns="0">
            <a:noAutofit/>
          </a:bodyPr>
          <a:lstStyle>
            <a:lvl1pPr lvl="0" rtl="0" algn="ctr">
              <a:spcBef>
                <a:spcPts val="0"/>
              </a:spcBef>
              <a:spcAft>
                <a:spcPts val="0"/>
              </a:spcAft>
              <a:buNone/>
              <a:defRPr sz="1100"/>
            </a:lvl1pPr>
            <a:lvl2pPr lvl="1" rtl="0" algn="ctr">
              <a:spcBef>
                <a:spcPts val="400"/>
              </a:spcBef>
              <a:spcAft>
                <a:spcPts val="0"/>
              </a:spcAft>
              <a:buNone/>
              <a:defRPr sz="1100"/>
            </a:lvl2pPr>
            <a:lvl3pPr lvl="2" rtl="0" algn="ctr">
              <a:spcBef>
                <a:spcPts val="400"/>
              </a:spcBef>
              <a:spcAft>
                <a:spcPts val="0"/>
              </a:spcAft>
              <a:buNone/>
              <a:defRPr sz="1100"/>
            </a:lvl3pPr>
            <a:lvl4pPr lvl="3" rtl="0" algn="ctr">
              <a:spcBef>
                <a:spcPts val="400"/>
              </a:spcBef>
              <a:spcAft>
                <a:spcPts val="0"/>
              </a:spcAft>
              <a:buNone/>
              <a:defRPr sz="1100"/>
            </a:lvl4pPr>
            <a:lvl5pPr lvl="4" rtl="0" algn="ctr">
              <a:spcBef>
                <a:spcPts val="400"/>
              </a:spcBef>
              <a:spcAft>
                <a:spcPts val="0"/>
              </a:spcAft>
              <a:buNone/>
              <a:defRPr sz="1100"/>
            </a:lvl5pPr>
            <a:lvl6pPr lvl="5" rtl="0" algn="ctr">
              <a:spcBef>
                <a:spcPts val="400"/>
              </a:spcBef>
              <a:spcAft>
                <a:spcPts val="0"/>
              </a:spcAft>
              <a:buNone/>
              <a:defRPr sz="1100"/>
            </a:lvl6pPr>
            <a:lvl7pPr lvl="6" rtl="0" algn="ctr">
              <a:spcBef>
                <a:spcPts val="400"/>
              </a:spcBef>
              <a:spcAft>
                <a:spcPts val="0"/>
              </a:spcAft>
              <a:buNone/>
              <a:defRPr sz="1100"/>
            </a:lvl7pPr>
            <a:lvl8pPr lvl="7" rtl="0" algn="ctr">
              <a:spcBef>
                <a:spcPts val="400"/>
              </a:spcBef>
              <a:spcAft>
                <a:spcPts val="0"/>
              </a:spcAft>
              <a:buNone/>
              <a:defRPr sz="1100"/>
            </a:lvl8pPr>
            <a:lvl9pPr lvl="8" rtl="0" algn="ctr">
              <a:spcBef>
                <a:spcPts val="400"/>
              </a:spcBef>
              <a:spcAft>
                <a:spcPts val="400"/>
              </a:spcAft>
              <a:buNone/>
              <a:defRPr sz="1100"/>
            </a:lvl9pPr>
          </a:lstStyle>
          <a:p/>
        </p:txBody>
      </p:sp>
      <p:sp>
        <p:nvSpPr>
          <p:cNvPr id="4819" name="Google Shape;4819;p396"/>
          <p:cNvSpPr txBox="1"/>
          <p:nvPr>
            <p:ph idx="7" type="subTitle"/>
          </p:nvPr>
        </p:nvSpPr>
        <p:spPr>
          <a:xfrm>
            <a:off x="4683063" y="2718263"/>
            <a:ext cx="1787700" cy="2844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1pPr>
            <a:lvl2pPr lvl="1"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2pPr>
            <a:lvl3pPr lvl="2"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3pPr>
            <a:lvl4pPr lvl="3"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4pPr>
            <a:lvl5pPr lvl="4"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5pPr>
            <a:lvl6pPr lvl="5"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6pPr>
            <a:lvl7pPr lvl="6"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7pPr>
            <a:lvl8pPr lvl="7"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8pPr>
            <a:lvl9pPr lvl="8"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9pPr>
          </a:lstStyle>
          <a:p/>
        </p:txBody>
      </p:sp>
      <p:sp>
        <p:nvSpPr>
          <p:cNvPr id="4820" name="Google Shape;4820;p396"/>
          <p:cNvSpPr txBox="1"/>
          <p:nvPr>
            <p:ph idx="8" type="subTitle"/>
          </p:nvPr>
        </p:nvSpPr>
        <p:spPr>
          <a:xfrm>
            <a:off x="2673444" y="3044625"/>
            <a:ext cx="1787700" cy="795600"/>
          </a:xfrm>
          <a:prstGeom prst="rect">
            <a:avLst/>
          </a:prstGeom>
        </p:spPr>
        <p:txBody>
          <a:bodyPr anchorCtr="0" anchor="t" bIns="0" lIns="0" spcFirstLastPara="1" rIns="0" wrap="square" tIns="0">
            <a:noAutofit/>
          </a:bodyPr>
          <a:lstStyle>
            <a:lvl1pPr lvl="0" rtl="0" algn="ctr">
              <a:spcBef>
                <a:spcPts val="0"/>
              </a:spcBef>
              <a:spcAft>
                <a:spcPts val="0"/>
              </a:spcAft>
              <a:buNone/>
              <a:defRPr sz="1100"/>
            </a:lvl1pPr>
            <a:lvl2pPr lvl="1" rtl="0" algn="ctr">
              <a:spcBef>
                <a:spcPts val="400"/>
              </a:spcBef>
              <a:spcAft>
                <a:spcPts val="0"/>
              </a:spcAft>
              <a:buNone/>
              <a:defRPr sz="1100"/>
            </a:lvl2pPr>
            <a:lvl3pPr lvl="2" rtl="0" algn="ctr">
              <a:spcBef>
                <a:spcPts val="400"/>
              </a:spcBef>
              <a:spcAft>
                <a:spcPts val="0"/>
              </a:spcAft>
              <a:buNone/>
              <a:defRPr sz="1100"/>
            </a:lvl3pPr>
            <a:lvl4pPr lvl="3" rtl="0" algn="ctr">
              <a:spcBef>
                <a:spcPts val="400"/>
              </a:spcBef>
              <a:spcAft>
                <a:spcPts val="0"/>
              </a:spcAft>
              <a:buNone/>
              <a:defRPr sz="1100"/>
            </a:lvl4pPr>
            <a:lvl5pPr lvl="4" rtl="0" algn="ctr">
              <a:spcBef>
                <a:spcPts val="400"/>
              </a:spcBef>
              <a:spcAft>
                <a:spcPts val="0"/>
              </a:spcAft>
              <a:buNone/>
              <a:defRPr sz="1100"/>
            </a:lvl5pPr>
            <a:lvl6pPr lvl="5" rtl="0" algn="ctr">
              <a:spcBef>
                <a:spcPts val="400"/>
              </a:spcBef>
              <a:spcAft>
                <a:spcPts val="0"/>
              </a:spcAft>
              <a:buNone/>
              <a:defRPr sz="1100"/>
            </a:lvl6pPr>
            <a:lvl7pPr lvl="6" rtl="0" algn="ctr">
              <a:spcBef>
                <a:spcPts val="400"/>
              </a:spcBef>
              <a:spcAft>
                <a:spcPts val="0"/>
              </a:spcAft>
              <a:buNone/>
              <a:defRPr sz="1100"/>
            </a:lvl7pPr>
            <a:lvl8pPr lvl="7" rtl="0" algn="ctr">
              <a:spcBef>
                <a:spcPts val="400"/>
              </a:spcBef>
              <a:spcAft>
                <a:spcPts val="0"/>
              </a:spcAft>
              <a:buNone/>
              <a:defRPr sz="1100"/>
            </a:lvl8pPr>
            <a:lvl9pPr lvl="8" rtl="0" algn="ctr">
              <a:spcBef>
                <a:spcPts val="400"/>
              </a:spcBef>
              <a:spcAft>
                <a:spcPts val="400"/>
              </a:spcAft>
              <a:buNone/>
              <a:defRPr sz="1100"/>
            </a:lvl9pPr>
          </a:lstStyle>
          <a:p/>
        </p:txBody>
      </p:sp>
      <p:sp>
        <p:nvSpPr>
          <p:cNvPr id="4821" name="Google Shape;4821;p396"/>
          <p:cNvSpPr txBox="1"/>
          <p:nvPr>
            <p:ph idx="9" type="subTitle"/>
          </p:nvPr>
        </p:nvSpPr>
        <p:spPr>
          <a:xfrm>
            <a:off x="2673425" y="2718263"/>
            <a:ext cx="1787700" cy="2844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1pPr>
            <a:lvl2pPr lvl="1"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2pPr>
            <a:lvl3pPr lvl="2"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3pPr>
            <a:lvl4pPr lvl="3"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4pPr>
            <a:lvl5pPr lvl="4"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5pPr>
            <a:lvl6pPr lvl="5"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6pPr>
            <a:lvl7pPr lvl="6"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7pPr>
            <a:lvl8pPr lvl="7"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8pPr>
            <a:lvl9pPr lvl="8"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9pPr>
          </a:lstStyle>
          <a:p/>
        </p:txBody>
      </p:sp>
      <p:sp>
        <p:nvSpPr>
          <p:cNvPr id="4822" name="Google Shape;4822;p396"/>
          <p:cNvSpPr txBox="1"/>
          <p:nvPr>
            <p:ph idx="13"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9pPr>
          </a:lstStyle>
          <a:p/>
        </p:txBody>
      </p:sp>
      <p:sp>
        <p:nvSpPr>
          <p:cNvPr id="4823" name="Google Shape;4823;p396"/>
          <p:cNvSpPr txBox="1"/>
          <p:nvPr>
            <p:ph type="title"/>
          </p:nvPr>
        </p:nvSpPr>
        <p:spPr>
          <a:xfrm>
            <a:off x="663788" y="82526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1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sp>
        <p:nvSpPr>
          <p:cNvPr id="4824" name="Google Shape;4824;p396"/>
          <p:cNvSpPr txBox="1"/>
          <p:nvPr>
            <p:ph idx="14" type="subTitle"/>
          </p:nvPr>
        </p:nvSpPr>
        <p:spPr>
          <a:xfrm>
            <a:off x="663844" y="1240163"/>
            <a:ext cx="7816500" cy="2190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pic>
        <p:nvPicPr>
          <p:cNvPr id="4825" name="Google Shape;4825;p396"/>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blank">
  <p:cSld name="CUSTOM_4_18_2">
    <p:spTree>
      <p:nvGrpSpPr>
        <p:cNvPr id="266" name="Shape 266"/>
        <p:cNvGrpSpPr/>
        <p:nvPr/>
      </p:nvGrpSpPr>
      <p:grpSpPr>
        <a:xfrm>
          <a:off x="0" y="0"/>
          <a:ext cx="0" cy="0"/>
          <a:chOff x="0" y="0"/>
          <a:chExt cx="0" cy="0"/>
        </a:xfrm>
      </p:grpSpPr>
      <p:sp>
        <p:nvSpPr>
          <p:cNvPr id="267" name="Google Shape;267;p40"/>
          <p:cNvSpPr txBox="1"/>
          <p:nvPr>
            <p:ph idx="1" type="subTitle"/>
          </p:nvPr>
        </p:nvSpPr>
        <p:spPr>
          <a:xfrm>
            <a:off x="335831" y="41580"/>
            <a:ext cx="3861600" cy="612300"/>
          </a:xfrm>
          <a:prstGeom prst="rect">
            <a:avLst/>
          </a:prstGeom>
        </p:spPr>
        <p:txBody>
          <a:bodyPr anchorCtr="0" anchor="ctr" bIns="68575" lIns="329175" spcFirstLastPara="1" rIns="68575" wrap="square" tIns="68575">
            <a:normAutofit/>
          </a:bodyPr>
          <a:lstStyle>
            <a:lvl1pPr lvl="0"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9pPr>
          </a:lstStyle>
          <a:p/>
        </p:txBody>
      </p:sp>
      <p:cxnSp>
        <p:nvCxnSpPr>
          <p:cNvPr id="268" name="Google Shape;268;p40"/>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269" name="Google Shape;269;p40"/>
          <p:cNvCxnSpPr/>
          <p:nvPr/>
        </p:nvCxnSpPr>
        <p:spPr>
          <a:xfrm rot="10800000">
            <a:off x="335825" y="4801200"/>
            <a:ext cx="0" cy="342300"/>
          </a:xfrm>
          <a:prstGeom prst="straightConnector1">
            <a:avLst/>
          </a:prstGeom>
          <a:noFill/>
          <a:ln cap="flat" cmpd="sng" w="9525">
            <a:solidFill>
              <a:schemeClr val="accent1"/>
            </a:solidFill>
            <a:prstDash val="solid"/>
            <a:round/>
            <a:headEnd len="med" w="med" type="none"/>
            <a:tailEnd len="med" w="med" type="none"/>
          </a:ln>
        </p:spPr>
      </p:cxnSp>
      <p:sp>
        <p:nvSpPr>
          <p:cNvPr id="270" name="Google Shape;270;p40"/>
          <p:cNvSpPr txBox="1"/>
          <p:nvPr>
            <p:ph idx="12" type="sldNum"/>
          </p:nvPr>
        </p:nvSpPr>
        <p:spPr>
          <a:xfrm>
            <a:off x="61481" y="4627167"/>
            <a:ext cx="548700" cy="107700"/>
          </a:xfrm>
          <a:prstGeom prst="rect">
            <a:avLst/>
          </a:prstGeom>
        </p:spPr>
        <p:txBody>
          <a:bodyPr anchorCtr="0" anchor="b" bIns="0" lIns="0" spcFirstLastPara="1" rIns="0" wrap="square" tIns="0">
            <a:norm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271" name="Google Shape;271;p40"/>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272" name="Google Shape;272;p40"/>
          <p:cNvSpPr txBox="1"/>
          <p:nvPr>
            <p:ph idx="2" type="subTitle"/>
          </p:nvPr>
        </p:nvSpPr>
        <p:spPr>
          <a:xfrm>
            <a:off x="663788" y="4627163"/>
            <a:ext cx="6001800" cy="420000"/>
          </a:xfrm>
          <a:prstGeom prst="rect">
            <a:avLst/>
          </a:prstGeom>
        </p:spPr>
        <p:txBody>
          <a:bodyPr anchorCtr="0" anchor="b" bIns="91425" lIns="91425" spcFirstLastPara="1" rIns="91425" wrap="square" tIns="91425">
            <a:norm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Tree>
  </p:cSld>
  <p:clrMapOvr>
    <a:masterClrMapping/>
  </p:clrMapOvr>
</p:sldLayout>
</file>

<file path=ppt/slideLayouts/slideLayout3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meline horizontal 1">
  <p:cSld name="CUSTOM_4_15_1">
    <p:spTree>
      <p:nvGrpSpPr>
        <p:cNvPr id="4826" name="Shape 4826"/>
        <p:cNvGrpSpPr/>
        <p:nvPr/>
      </p:nvGrpSpPr>
      <p:grpSpPr>
        <a:xfrm>
          <a:off x="0" y="0"/>
          <a:ext cx="0" cy="0"/>
          <a:chOff x="0" y="0"/>
          <a:chExt cx="0" cy="0"/>
        </a:xfrm>
      </p:grpSpPr>
      <p:cxnSp>
        <p:nvCxnSpPr>
          <p:cNvPr id="4827" name="Google Shape;4827;p397"/>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4828" name="Google Shape;4828;p397"/>
          <p:cNvCxnSpPr/>
          <p:nvPr/>
        </p:nvCxnSpPr>
        <p:spPr>
          <a:xfrm rot="10800000">
            <a:off x="335825" y="4801200"/>
            <a:ext cx="0" cy="342300"/>
          </a:xfrm>
          <a:prstGeom prst="straightConnector1">
            <a:avLst/>
          </a:prstGeom>
          <a:noFill/>
          <a:ln cap="flat" cmpd="sng" w="9525">
            <a:solidFill>
              <a:schemeClr val="accent1"/>
            </a:solidFill>
            <a:prstDash val="solid"/>
            <a:round/>
            <a:headEnd len="med" w="med" type="none"/>
            <a:tailEnd len="med" w="med" type="none"/>
          </a:ln>
        </p:spPr>
      </p:cxnSp>
      <p:sp>
        <p:nvSpPr>
          <p:cNvPr id="4829" name="Google Shape;4829;p397"/>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4830" name="Google Shape;4830;p397"/>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4831" name="Google Shape;4831;p397"/>
          <p:cNvSpPr txBox="1"/>
          <p:nvPr>
            <p:ph idx="1" type="subTitle"/>
          </p:nvPr>
        </p:nvSpPr>
        <p:spPr>
          <a:xfrm>
            <a:off x="663788" y="4627163"/>
            <a:ext cx="6001800" cy="4200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
        <p:nvSpPr>
          <p:cNvPr id="4832" name="Google Shape;4832;p397"/>
          <p:cNvSpPr txBox="1"/>
          <p:nvPr>
            <p:ph idx="2" type="subTitle"/>
          </p:nvPr>
        </p:nvSpPr>
        <p:spPr>
          <a:xfrm>
            <a:off x="1531819" y="1873120"/>
            <a:ext cx="1580100" cy="2844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900">
                <a:latin typeface="Red Hat Display Medium"/>
                <a:ea typeface="Red Hat Display Medium"/>
                <a:cs typeface="Red Hat Display Medium"/>
                <a:sym typeface="Red Hat Display Medium"/>
              </a:defRPr>
            </a:lvl1pPr>
            <a:lvl2pPr lvl="1" rtl="0">
              <a:lnSpc>
                <a:spcPct val="115000"/>
              </a:lnSpc>
              <a:spcBef>
                <a:spcPts val="0"/>
              </a:spcBef>
              <a:spcAft>
                <a:spcPts val="0"/>
              </a:spcAft>
              <a:buNone/>
              <a:defRPr sz="900">
                <a:latin typeface="Red Hat Display Medium"/>
                <a:ea typeface="Red Hat Display Medium"/>
                <a:cs typeface="Red Hat Display Medium"/>
                <a:sym typeface="Red Hat Display Medium"/>
              </a:defRPr>
            </a:lvl2pPr>
            <a:lvl3pPr lvl="2" rtl="0">
              <a:lnSpc>
                <a:spcPct val="115000"/>
              </a:lnSpc>
              <a:spcBef>
                <a:spcPts val="0"/>
              </a:spcBef>
              <a:spcAft>
                <a:spcPts val="0"/>
              </a:spcAft>
              <a:buNone/>
              <a:defRPr sz="900">
                <a:latin typeface="Red Hat Display Medium"/>
                <a:ea typeface="Red Hat Display Medium"/>
                <a:cs typeface="Red Hat Display Medium"/>
                <a:sym typeface="Red Hat Display Medium"/>
              </a:defRPr>
            </a:lvl3pPr>
            <a:lvl4pPr lvl="3" rtl="0">
              <a:lnSpc>
                <a:spcPct val="115000"/>
              </a:lnSpc>
              <a:spcBef>
                <a:spcPts val="0"/>
              </a:spcBef>
              <a:spcAft>
                <a:spcPts val="0"/>
              </a:spcAft>
              <a:buNone/>
              <a:defRPr sz="900">
                <a:latin typeface="Red Hat Display Medium"/>
                <a:ea typeface="Red Hat Display Medium"/>
                <a:cs typeface="Red Hat Display Medium"/>
                <a:sym typeface="Red Hat Display Medium"/>
              </a:defRPr>
            </a:lvl4pPr>
            <a:lvl5pPr lvl="4" rtl="0">
              <a:lnSpc>
                <a:spcPct val="115000"/>
              </a:lnSpc>
              <a:spcBef>
                <a:spcPts val="0"/>
              </a:spcBef>
              <a:spcAft>
                <a:spcPts val="0"/>
              </a:spcAft>
              <a:buNone/>
              <a:defRPr sz="900">
                <a:latin typeface="Red Hat Display Medium"/>
                <a:ea typeface="Red Hat Display Medium"/>
                <a:cs typeface="Red Hat Display Medium"/>
                <a:sym typeface="Red Hat Display Medium"/>
              </a:defRPr>
            </a:lvl5pPr>
            <a:lvl6pPr lvl="5" rtl="0">
              <a:lnSpc>
                <a:spcPct val="115000"/>
              </a:lnSpc>
              <a:spcBef>
                <a:spcPts val="0"/>
              </a:spcBef>
              <a:spcAft>
                <a:spcPts val="0"/>
              </a:spcAft>
              <a:buNone/>
              <a:defRPr sz="900">
                <a:latin typeface="Red Hat Display Medium"/>
                <a:ea typeface="Red Hat Display Medium"/>
                <a:cs typeface="Red Hat Display Medium"/>
                <a:sym typeface="Red Hat Display Medium"/>
              </a:defRPr>
            </a:lvl6pPr>
            <a:lvl7pPr lvl="6" rtl="0">
              <a:lnSpc>
                <a:spcPct val="115000"/>
              </a:lnSpc>
              <a:spcBef>
                <a:spcPts val="0"/>
              </a:spcBef>
              <a:spcAft>
                <a:spcPts val="0"/>
              </a:spcAft>
              <a:buNone/>
              <a:defRPr sz="900">
                <a:latin typeface="Red Hat Display Medium"/>
                <a:ea typeface="Red Hat Display Medium"/>
                <a:cs typeface="Red Hat Display Medium"/>
                <a:sym typeface="Red Hat Display Medium"/>
              </a:defRPr>
            </a:lvl7pPr>
            <a:lvl8pPr lvl="7" rtl="0">
              <a:lnSpc>
                <a:spcPct val="115000"/>
              </a:lnSpc>
              <a:spcBef>
                <a:spcPts val="0"/>
              </a:spcBef>
              <a:spcAft>
                <a:spcPts val="0"/>
              </a:spcAft>
              <a:buNone/>
              <a:defRPr sz="900">
                <a:latin typeface="Red Hat Display Medium"/>
                <a:ea typeface="Red Hat Display Medium"/>
                <a:cs typeface="Red Hat Display Medium"/>
                <a:sym typeface="Red Hat Display Medium"/>
              </a:defRPr>
            </a:lvl8pPr>
            <a:lvl9pPr lvl="8" rtl="0">
              <a:lnSpc>
                <a:spcPct val="115000"/>
              </a:lnSpc>
              <a:spcBef>
                <a:spcPts val="0"/>
              </a:spcBef>
              <a:spcAft>
                <a:spcPts val="0"/>
              </a:spcAft>
              <a:buNone/>
              <a:defRPr sz="900">
                <a:latin typeface="Red Hat Display Medium"/>
                <a:ea typeface="Red Hat Display Medium"/>
                <a:cs typeface="Red Hat Display Medium"/>
                <a:sym typeface="Red Hat Display Medium"/>
              </a:defRPr>
            </a:lvl9pPr>
          </a:lstStyle>
          <a:p/>
        </p:txBody>
      </p:sp>
      <p:sp>
        <p:nvSpPr>
          <p:cNvPr id="4833" name="Google Shape;4833;p397"/>
          <p:cNvSpPr txBox="1"/>
          <p:nvPr>
            <p:ph idx="3" type="subTitle"/>
          </p:nvPr>
        </p:nvSpPr>
        <p:spPr>
          <a:xfrm>
            <a:off x="1531819" y="2177606"/>
            <a:ext cx="1580100" cy="5064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None/>
              <a:defRPr sz="900"/>
            </a:lvl1pPr>
            <a:lvl2pPr lvl="1" rtl="0">
              <a:lnSpc>
                <a:spcPct val="115000"/>
              </a:lnSpc>
              <a:spcBef>
                <a:spcPts val="0"/>
              </a:spcBef>
              <a:spcAft>
                <a:spcPts val="0"/>
              </a:spcAft>
              <a:buNone/>
              <a:defRPr sz="900"/>
            </a:lvl2pPr>
            <a:lvl3pPr lvl="2" rtl="0">
              <a:lnSpc>
                <a:spcPct val="115000"/>
              </a:lnSpc>
              <a:spcBef>
                <a:spcPts val="0"/>
              </a:spcBef>
              <a:spcAft>
                <a:spcPts val="0"/>
              </a:spcAft>
              <a:buNone/>
              <a:defRPr sz="900"/>
            </a:lvl3pPr>
            <a:lvl4pPr lvl="3" rtl="0">
              <a:lnSpc>
                <a:spcPct val="115000"/>
              </a:lnSpc>
              <a:spcBef>
                <a:spcPts val="0"/>
              </a:spcBef>
              <a:spcAft>
                <a:spcPts val="0"/>
              </a:spcAft>
              <a:buNone/>
              <a:defRPr sz="900"/>
            </a:lvl4pPr>
            <a:lvl5pPr lvl="4" rtl="0">
              <a:lnSpc>
                <a:spcPct val="115000"/>
              </a:lnSpc>
              <a:spcBef>
                <a:spcPts val="0"/>
              </a:spcBef>
              <a:spcAft>
                <a:spcPts val="0"/>
              </a:spcAft>
              <a:buNone/>
              <a:defRPr sz="900"/>
            </a:lvl5pPr>
            <a:lvl6pPr lvl="5" rtl="0">
              <a:lnSpc>
                <a:spcPct val="115000"/>
              </a:lnSpc>
              <a:spcBef>
                <a:spcPts val="0"/>
              </a:spcBef>
              <a:spcAft>
                <a:spcPts val="0"/>
              </a:spcAft>
              <a:buNone/>
              <a:defRPr sz="900"/>
            </a:lvl6pPr>
            <a:lvl7pPr lvl="6" rtl="0">
              <a:lnSpc>
                <a:spcPct val="115000"/>
              </a:lnSpc>
              <a:spcBef>
                <a:spcPts val="0"/>
              </a:spcBef>
              <a:spcAft>
                <a:spcPts val="0"/>
              </a:spcAft>
              <a:buNone/>
              <a:defRPr sz="900"/>
            </a:lvl7pPr>
            <a:lvl8pPr lvl="7" rtl="0">
              <a:lnSpc>
                <a:spcPct val="115000"/>
              </a:lnSpc>
              <a:spcBef>
                <a:spcPts val="0"/>
              </a:spcBef>
              <a:spcAft>
                <a:spcPts val="0"/>
              </a:spcAft>
              <a:buNone/>
              <a:defRPr sz="900"/>
            </a:lvl8pPr>
            <a:lvl9pPr lvl="8" rtl="0">
              <a:lnSpc>
                <a:spcPct val="115000"/>
              </a:lnSpc>
              <a:spcBef>
                <a:spcPts val="0"/>
              </a:spcBef>
              <a:spcAft>
                <a:spcPts val="0"/>
              </a:spcAft>
              <a:buNone/>
              <a:defRPr sz="900"/>
            </a:lvl9pPr>
          </a:lstStyle>
          <a:p/>
        </p:txBody>
      </p:sp>
      <p:sp>
        <p:nvSpPr>
          <p:cNvPr id="4834" name="Google Shape;4834;p397"/>
          <p:cNvSpPr txBox="1"/>
          <p:nvPr>
            <p:ph idx="4" type="subTitle"/>
          </p:nvPr>
        </p:nvSpPr>
        <p:spPr>
          <a:xfrm>
            <a:off x="1197356" y="3302681"/>
            <a:ext cx="732000" cy="176100"/>
          </a:xfrm>
          <a:prstGeom prst="rect">
            <a:avLst/>
          </a:prstGeom>
        </p:spPr>
        <p:txBody>
          <a:bodyPr anchorCtr="0" anchor="ctr" bIns="0" lIns="0" spcFirstLastPara="1" rIns="0" wrap="square" tIns="0">
            <a:noAutofit/>
          </a:bodyPr>
          <a:lstStyle>
            <a:lvl1pPr lvl="0" rtl="0" algn="ctr">
              <a:lnSpc>
                <a:spcPct val="115000"/>
              </a:lnSpc>
              <a:spcBef>
                <a:spcPts val="0"/>
              </a:spcBef>
              <a:spcAft>
                <a:spcPts val="0"/>
              </a:spcAft>
              <a:buNone/>
              <a:defRPr sz="1100">
                <a:solidFill>
                  <a:schemeClr val="accent1"/>
                </a:solidFill>
              </a:defRPr>
            </a:lvl1pPr>
            <a:lvl2pPr lvl="1" rtl="0" algn="ctr">
              <a:lnSpc>
                <a:spcPct val="115000"/>
              </a:lnSpc>
              <a:spcBef>
                <a:spcPts val="0"/>
              </a:spcBef>
              <a:spcAft>
                <a:spcPts val="0"/>
              </a:spcAft>
              <a:buNone/>
              <a:defRPr sz="1100">
                <a:solidFill>
                  <a:schemeClr val="accent1"/>
                </a:solidFill>
              </a:defRPr>
            </a:lvl2pPr>
            <a:lvl3pPr lvl="2" rtl="0" algn="ctr">
              <a:lnSpc>
                <a:spcPct val="115000"/>
              </a:lnSpc>
              <a:spcBef>
                <a:spcPts val="0"/>
              </a:spcBef>
              <a:spcAft>
                <a:spcPts val="0"/>
              </a:spcAft>
              <a:buNone/>
              <a:defRPr sz="1100">
                <a:solidFill>
                  <a:schemeClr val="accent1"/>
                </a:solidFill>
              </a:defRPr>
            </a:lvl3pPr>
            <a:lvl4pPr lvl="3" rtl="0" algn="ctr">
              <a:lnSpc>
                <a:spcPct val="115000"/>
              </a:lnSpc>
              <a:spcBef>
                <a:spcPts val="0"/>
              </a:spcBef>
              <a:spcAft>
                <a:spcPts val="0"/>
              </a:spcAft>
              <a:buNone/>
              <a:defRPr sz="1100">
                <a:solidFill>
                  <a:schemeClr val="accent1"/>
                </a:solidFill>
              </a:defRPr>
            </a:lvl4pPr>
            <a:lvl5pPr lvl="4" rtl="0" algn="ctr">
              <a:lnSpc>
                <a:spcPct val="115000"/>
              </a:lnSpc>
              <a:spcBef>
                <a:spcPts val="0"/>
              </a:spcBef>
              <a:spcAft>
                <a:spcPts val="0"/>
              </a:spcAft>
              <a:buNone/>
              <a:defRPr sz="1100">
                <a:solidFill>
                  <a:schemeClr val="accent1"/>
                </a:solidFill>
              </a:defRPr>
            </a:lvl5pPr>
            <a:lvl6pPr lvl="5" rtl="0" algn="ctr">
              <a:lnSpc>
                <a:spcPct val="115000"/>
              </a:lnSpc>
              <a:spcBef>
                <a:spcPts val="0"/>
              </a:spcBef>
              <a:spcAft>
                <a:spcPts val="0"/>
              </a:spcAft>
              <a:buNone/>
              <a:defRPr sz="1100">
                <a:solidFill>
                  <a:schemeClr val="accent1"/>
                </a:solidFill>
              </a:defRPr>
            </a:lvl6pPr>
            <a:lvl7pPr lvl="6" rtl="0" algn="ctr">
              <a:lnSpc>
                <a:spcPct val="115000"/>
              </a:lnSpc>
              <a:spcBef>
                <a:spcPts val="0"/>
              </a:spcBef>
              <a:spcAft>
                <a:spcPts val="0"/>
              </a:spcAft>
              <a:buNone/>
              <a:defRPr sz="1100">
                <a:solidFill>
                  <a:schemeClr val="accent1"/>
                </a:solidFill>
              </a:defRPr>
            </a:lvl7pPr>
            <a:lvl8pPr lvl="7" rtl="0" algn="ctr">
              <a:lnSpc>
                <a:spcPct val="115000"/>
              </a:lnSpc>
              <a:spcBef>
                <a:spcPts val="0"/>
              </a:spcBef>
              <a:spcAft>
                <a:spcPts val="0"/>
              </a:spcAft>
              <a:buNone/>
              <a:defRPr sz="1100">
                <a:solidFill>
                  <a:schemeClr val="accent1"/>
                </a:solidFill>
              </a:defRPr>
            </a:lvl8pPr>
            <a:lvl9pPr lvl="8" rtl="0" algn="ctr">
              <a:lnSpc>
                <a:spcPct val="115000"/>
              </a:lnSpc>
              <a:spcBef>
                <a:spcPts val="0"/>
              </a:spcBef>
              <a:spcAft>
                <a:spcPts val="0"/>
              </a:spcAft>
              <a:buNone/>
              <a:defRPr sz="1100">
                <a:solidFill>
                  <a:schemeClr val="accent1"/>
                </a:solidFill>
              </a:defRPr>
            </a:lvl9pPr>
          </a:lstStyle>
          <a:p/>
        </p:txBody>
      </p:sp>
      <p:sp>
        <p:nvSpPr>
          <p:cNvPr id="4835" name="Google Shape;4835;p397"/>
          <p:cNvSpPr txBox="1"/>
          <p:nvPr>
            <p:ph idx="5" type="subTitle"/>
          </p:nvPr>
        </p:nvSpPr>
        <p:spPr>
          <a:xfrm>
            <a:off x="2459231" y="2919383"/>
            <a:ext cx="732000" cy="176100"/>
          </a:xfrm>
          <a:prstGeom prst="rect">
            <a:avLst/>
          </a:prstGeom>
        </p:spPr>
        <p:txBody>
          <a:bodyPr anchorCtr="0" anchor="ctr" bIns="0" lIns="0" spcFirstLastPara="1" rIns="0" wrap="square" tIns="0">
            <a:noAutofit/>
          </a:bodyPr>
          <a:lstStyle>
            <a:lvl1pPr lvl="0" rtl="0" algn="ctr">
              <a:lnSpc>
                <a:spcPct val="115000"/>
              </a:lnSpc>
              <a:spcBef>
                <a:spcPts val="0"/>
              </a:spcBef>
              <a:spcAft>
                <a:spcPts val="0"/>
              </a:spcAft>
              <a:buNone/>
              <a:defRPr sz="1100">
                <a:solidFill>
                  <a:schemeClr val="accent1"/>
                </a:solidFill>
              </a:defRPr>
            </a:lvl1pPr>
            <a:lvl2pPr lvl="1" rtl="0" algn="ctr">
              <a:lnSpc>
                <a:spcPct val="115000"/>
              </a:lnSpc>
              <a:spcBef>
                <a:spcPts val="0"/>
              </a:spcBef>
              <a:spcAft>
                <a:spcPts val="0"/>
              </a:spcAft>
              <a:buNone/>
              <a:defRPr sz="1100">
                <a:solidFill>
                  <a:schemeClr val="accent1"/>
                </a:solidFill>
              </a:defRPr>
            </a:lvl2pPr>
            <a:lvl3pPr lvl="2" rtl="0" algn="ctr">
              <a:lnSpc>
                <a:spcPct val="115000"/>
              </a:lnSpc>
              <a:spcBef>
                <a:spcPts val="0"/>
              </a:spcBef>
              <a:spcAft>
                <a:spcPts val="0"/>
              </a:spcAft>
              <a:buNone/>
              <a:defRPr sz="1100">
                <a:solidFill>
                  <a:schemeClr val="accent1"/>
                </a:solidFill>
              </a:defRPr>
            </a:lvl3pPr>
            <a:lvl4pPr lvl="3" rtl="0" algn="ctr">
              <a:lnSpc>
                <a:spcPct val="115000"/>
              </a:lnSpc>
              <a:spcBef>
                <a:spcPts val="0"/>
              </a:spcBef>
              <a:spcAft>
                <a:spcPts val="0"/>
              </a:spcAft>
              <a:buNone/>
              <a:defRPr sz="1100">
                <a:solidFill>
                  <a:schemeClr val="accent1"/>
                </a:solidFill>
              </a:defRPr>
            </a:lvl4pPr>
            <a:lvl5pPr lvl="4" rtl="0" algn="ctr">
              <a:lnSpc>
                <a:spcPct val="115000"/>
              </a:lnSpc>
              <a:spcBef>
                <a:spcPts val="0"/>
              </a:spcBef>
              <a:spcAft>
                <a:spcPts val="0"/>
              </a:spcAft>
              <a:buNone/>
              <a:defRPr sz="1100">
                <a:solidFill>
                  <a:schemeClr val="accent1"/>
                </a:solidFill>
              </a:defRPr>
            </a:lvl5pPr>
            <a:lvl6pPr lvl="5" rtl="0" algn="ctr">
              <a:lnSpc>
                <a:spcPct val="115000"/>
              </a:lnSpc>
              <a:spcBef>
                <a:spcPts val="0"/>
              </a:spcBef>
              <a:spcAft>
                <a:spcPts val="0"/>
              </a:spcAft>
              <a:buNone/>
              <a:defRPr sz="1100">
                <a:solidFill>
                  <a:schemeClr val="accent1"/>
                </a:solidFill>
              </a:defRPr>
            </a:lvl6pPr>
            <a:lvl7pPr lvl="6" rtl="0" algn="ctr">
              <a:lnSpc>
                <a:spcPct val="115000"/>
              </a:lnSpc>
              <a:spcBef>
                <a:spcPts val="0"/>
              </a:spcBef>
              <a:spcAft>
                <a:spcPts val="0"/>
              </a:spcAft>
              <a:buNone/>
              <a:defRPr sz="1100">
                <a:solidFill>
                  <a:schemeClr val="accent1"/>
                </a:solidFill>
              </a:defRPr>
            </a:lvl7pPr>
            <a:lvl8pPr lvl="7" rtl="0" algn="ctr">
              <a:lnSpc>
                <a:spcPct val="115000"/>
              </a:lnSpc>
              <a:spcBef>
                <a:spcPts val="0"/>
              </a:spcBef>
              <a:spcAft>
                <a:spcPts val="0"/>
              </a:spcAft>
              <a:buNone/>
              <a:defRPr sz="1100">
                <a:solidFill>
                  <a:schemeClr val="accent1"/>
                </a:solidFill>
              </a:defRPr>
            </a:lvl8pPr>
            <a:lvl9pPr lvl="8" rtl="0" algn="ctr">
              <a:lnSpc>
                <a:spcPct val="115000"/>
              </a:lnSpc>
              <a:spcBef>
                <a:spcPts val="0"/>
              </a:spcBef>
              <a:spcAft>
                <a:spcPts val="0"/>
              </a:spcAft>
              <a:buNone/>
              <a:defRPr sz="1100">
                <a:solidFill>
                  <a:schemeClr val="accent1"/>
                </a:solidFill>
              </a:defRPr>
            </a:lvl9pPr>
          </a:lstStyle>
          <a:p/>
        </p:txBody>
      </p:sp>
      <p:sp>
        <p:nvSpPr>
          <p:cNvPr id="4836" name="Google Shape;4836;p397"/>
          <p:cNvSpPr txBox="1"/>
          <p:nvPr>
            <p:ph idx="6" type="subTitle"/>
          </p:nvPr>
        </p:nvSpPr>
        <p:spPr>
          <a:xfrm>
            <a:off x="1285069" y="3564541"/>
            <a:ext cx="1580100" cy="284400"/>
          </a:xfrm>
          <a:prstGeom prst="rect">
            <a:avLst/>
          </a:prstGeom>
        </p:spPr>
        <p:txBody>
          <a:bodyPr anchorCtr="0" anchor="b" bIns="0" lIns="0" spcFirstLastPara="1" rIns="0" wrap="square" tIns="0">
            <a:noAutofit/>
          </a:bodyPr>
          <a:lstStyle>
            <a:lvl1pPr lvl="0" rtl="0" algn="r">
              <a:lnSpc>
                <a:spcPct val="115000"/>
              </a:lnSpc>
              <a:spcBef>
                <a:spcPts val="0"/>
              </a:spcBef>
              <a:spcAft>
                <a:spcPts val="0"/>
              </a:spcAft>
              <a:buNone/>
              <a:defRPr sz="900">
                <a:latin typeface="Red Hat Display Medium"/>
                <a:ea typeface="Red Hat Display Medium"/>
                <a:cs typeface="Red Hat Display Medium"/>
                <a:sym typeface="Red Hat Display Medium"/>
              </a:defRPr>
            </a:lvl1pPr>
            <a:lvl2pPr lvl="1" rtl="0" algn="r">
              <a:lnSpc>
                <a:spcPct val="115000"/>
              </a:lnSpc>
              <a:spcBef>
                <a:spcPts val="0"/>
              </a:spcBef>
              <a:spcAft>
                <a:spcPts val="0"/>
              </a:spcAft>
              <a:buNone/>
              <a:defRPr sz="900">
                <a:latin typeface="Red Hat Display Medium"/>
                <a:ea typeface="Red Hat Display Medium"/>
                <a:cs typeface="Red Hat Display Medium"/>
                <a:sym typeface="Red Hat Display Medium"/>
              </a:defRPr>
            </a:lvl2pPr>
            <a:lvl3pPr lvl="2" rtl="0" algn="r">
              <a:lnSpc>
                <a:spcPct val="115000"/>
              </a:lnSpc>
              <a:spcBef>
                <a:spcPts val="0"/>
              </a:spcBef>
              <a:spcAft>
                <a:spcPts val="0"/>
              </a:spcAft>
              <a:buNone/>
              <a:defRPr sz="900">
                <a:latin typeface="Red Hat Display Medium"/>
                <a:ea typeface="Red Hat Display Medium"/>
                <a:cs typeface="Red Hat Display Medium"/>
                <a:sym typeface="Red Hat Display Medium"/>
              </a:defRPr>
            </a:lvl3pPr>
            <a:lvl4pPr lvl="3" rtl="0" algn="r">
              <a:lnSpc>
                <a:spcPct val="115000"/>
              </a:lnSpc>
              <a:spcBef>
                <a:spcPts val="0"/>
              </a:spcBef>
              <a:spcAft>
                <a:spcPts val="0"/>
              </a:spcAft>
              <a:buNone/>
              <a:defRPr sz="900">
                <a:latin typeface="Red Hat Display Medium"/>
                <a:ea typeface="Red Hat Display Medium"/>
                <a:cs typeface="Red Hat Display Medium"/>
                <a:sym typeface="Red Hat Display Medium"/>
              </a:defRPr>
            </a:lvl4pPr>
            <a:lvl5pPr lvl="4" rtl="0" algn="r">
              <a:lnSpc>
                <a:spcPct val="115000"/>
              </a:lnSpc>
              <a:spcBef>
                <a:spcPts val="0"/>
              </a:spcBef>
              <a:spcAft>
                <a:spcPts val="0"/>
              </a:spcAft>
              <a:buNone/>
              <a:defRPr sz="900">
                <a:latin typeface="Red Hat Display Medium"/>
                <a:ea typeface="Red Hat Display Medium"/>
                <a:cs typeface="Red Hat Display Medium"/>
                <a:sym typeface="Red Hat Display Medium"/>
              </a:defRPr>
            </a:lvl5pPr>
            <a:lvl6pPr lvl="5" rtl="0" algn="r">
              <a:lnSpc>
                <a:spcPct val="115000"/>
              </a:lnSpc>
              <a:spcBef>
                <a:spcPts val="0"/>
              </a:spcBef>
              <a:spcAft>
                <a:spcPts val="0"/>
              </a:spcAft>
              <a:buNone/>
              <a:defRPr sz="900">
                <a:latin typeface="Red Hat Display Medium"/>
                <a:ea typeface="Red Hat Display Medium"/>
                <a:cs typeface="Red Hat Display Medium"/>
                <a:sym typeface="Red Hat Display Medium"/>
              </a:defRPr>
            </a:lvl6pPr>
            <a:lvl7pPr lvl="6" rtl="0" algn="r">
              <a:lnSpc>
                <a:spcPct val="115000"/>
              </a:lnSpc>
              <a:spcBef>
                <a:spcPts val="0"/>
              </a:spcBef>
              <a:spcAft>
                <a:spcPts val="0"/>
              </a:spcAft>
              <a:buNone/>
              <a:defRPr sz="900">
                <a:latin typeface="Red Hat Display Medium"/>
                <a:ea typeface="Red Hat Display Medium"/>
                <a:cs typeface="Red Hat Display Medium"/>
                <a:sym typeface="Red Hat Display Medium"/>
              </a:defRPr>
            </a:lvl7pPr>
            <a:lvl8pPr lvl="7" rtl="0" algn="r">
              <a:lnSpc>
                <a:spcPct val="115000"/>
              </a:lnSpc>
              <a:spcBef>
                <a:spcPts val="0"/>
              </a:spcBef>
              <a:spcAft>
                <a:spcPts val="0"/>
              </a:spcAft>
              <a:buNone/>
              <a:defRPr sz="900">
                <a:latin typeface="Red Hat Display Medium"/>
                <a:ea typeface="Red Hat Display Medium"/>
                <a:cs typeface="Red Hat Display Medium"/>
                <a:sym typeface="Red Hat Display Medium"/>
              </a:defRPr>
            </a:lvl8pPr>
            <a:lvl9pPr lvl="8" rtl="0" algn="r">
              <a:lnSpc>
                <a:spcPct val="115000"/>
              </a:lnSpc>
              <a:spcBef>
                <a:spcPts val="0"/>
              </a:spcBef>
              <a:spcAft>
                <a:spcPts val="0"/>
              </a:spcAft>
              <a:buNone/>
              <a:defRPr sz="900">
                <a:latin typeface="Red Hat Display Medium"/>
                <a:ea typeface="Red Hat Display Medium"/>
                <a:cs typeface="Red Hat Display Medium"/>
                <a:sym typeface="Red Hat Display Medium"/>
              </a:defRPr>
            </a:lvl9pPr>
          </a:lstStyle>
          <a:p/>
        </p:txBody>
      </p:sp>
      <p:sp>
        <p:nvSpPr>
          <p:cNvPr id="4837" name="Google Shape;4837;p397"/>
          <p:cNvSpPr txBox="1"/>
          <p:nvPr>
            <p:ph idx="7" type="subTitle"/>
          </p:nvPr>
        </p:nvSpPr>
        <p:spPr>
          <a:xfrm>
            <a:off x="1285069" y="3869028"/>
            <a:ext cx="1580100" cy="506400"/>
          </a:xfrm>
          <a:prstGeom prst="rect">
            <a:avLst/>
          </a:prstGeom>
        </p:spPr>
        <p:txBody>
          <a:bodyPr anchorCtr="0" anchor="t" bIns="0" lIns="0" spcFirstLastPara="1" rIns="0" wrap="square" tIns="0">
            <a:noAutofit/>
          </a:bodyPr>
          <a:lstStyle>
            <a:lvl1pPr lvl="0" rtl="0" algn="r">
              <a:lnSpc>
                <a:spcPct val="115000"/>
              </a:lnSpc>
              <a:spcBef>
                <a:spcPts val="0"/>
              </a:spcBef>
              <a:spcAft>
                <a:spcPts val="0"/>
              </a:spcAft>
              <a:buNone/>
              <a:defRPr sz="900"/>
            </a:lvl1pPr>
            <a:lvl2pPr lvl="1" rtl="0" algn="r">
              <a:lnSpc>
                <a:spcPct val="115000"/>
              </a:lnSpc>
              <a:spcBef>
                <a:spcPts val="0"/>
              </a:spcBef>
              <a:spcAft>
                <a:spcPts val="0"/>
              </a:spcAft>
              <a:buNone/>
              <a:defRPr sz="900"/>
            </a:lvl2pPr>
            <a:lvl3pPr lvl="2" rtl="0" algn="r">
              <a:lnSpc>
                <a:spcPct val="115000"/>
              </a:lnSpc>
              <a:spcBef>
                <a:spcPts val="0"/>
              </a:spcBef>
              <a:spcAft>
                <a:spcPts val="0"/>
              </a:spcAft>
              <a:buNone/>
              <a:defRPr sz="900"/>
            </a:lvl3pPr>
            <a:lvl4pPr lvl="3" rtl="0" algn="r">
              <a:lnSpc>
                <a:spcPct val="115000"/>
              </a:lnSpc>
              <a:spcBef>
                <a:spcPts val="0"/>
              </a:spcBef>
              <a:spcAft>
                <a:spcPts val="0"/>
              </a:spcAft>
              <a:buNone/>
              <a:defRPr sz="900"/>
            </a:lvl4pPr>
            <a:lvl5pPr lvl="4" rtl="0" algn="r">
              <a:lnSpc>
                <a:spcPct val="115000"/>
              </a:lnSpc>
              <a:spcBef>
                <a:spcPts val="0"/>
              </a:spcBef>
              <a:spcAft>
                <a:spcPts val="0"/>
              </a:spcAft>
              <a:buNone/>
              <a:defRPr sz="900"/>
            </a:lvl5pPr>
            <a:lvl6pPr lvl="5" rtl="0" algn="r">
              <a:lnSpc>
                <a:spcPct val="115000"/>
              </a:lnSpc>
              <a:spcBef>
                <a:spcPts val="0"/>
              </a:spcBef>
              <a:spcAft>
                <a:spcPts val="0"/>
              </a:spcAft>
              <a:buNone/>
              <a:defRPr sz="900"/>
            </a:lvl6pPr>
            <a:lvl7pPr lvl="6" rtl="0" algn="r">
              <a:lnSpc>
                <a:spcPct val="115000"/>
              </a:lnSpc>
              <a:spcBef>
                <a:spcPts val="0"/>
              </a:spcBef>
              <a:spcAft>
                <a:spcPts val="0"/>
              </a:spcAft>
              <a:buNone/>
              <a:defRPr sz="900"/>
            </a:lvl7pPr>
            <a:lvl8pPr lvl="7" rtl="0" algn="r">
              <a:lnSpc>
                <a:spcPct val="115000"/>
              </a:lnSpc>
              <a:spcBef>
                <a:spcPts val="0"/>
              </a:spcBef>
              <a:spcAft>
                <a:spcPts val="0"/>
              </a:spcAft>
              <a:buNone/>
              <a:defRPr sz="900"/>
            </a:lvl8pPr>
            <a:lvl9pPr lvl="8" rtl="0" algn="r">
              <a:lnSpc>
                <a:spcPct val="115000"/>
              </a:lnSpc>
              <a:spcBef>
                <a:spcPts val="0"/>
              </a:spcBef>
              <a:spcAft>
                <a:spcPts val="0"/>
              </a:spcAft>
              <a:buNone/>
              <a:defRPr sz="900"/>
            </a:lvl9pPr>
          </a:lstStyle>
          <a:p/>
        </p:txBody>
      </p:sp>
      <p:sp>
        <p:nvSpPr>
          <p:cNvPr id="4838" name="Google Shape;4838;p397"/>
          <p:cNvSpPr txBox="1"/>
          <p:nvPr>
            <p:ph idx="8"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9pPr>
          </a:lstStyle>
          <a:p/>
        </p:txBody>
      </p:sp>
      <p:sp>
        <p:nvSpPr>
          <p:cNvPr id="4839" name="Google Shape;4839;p397"/>
          <p:cNvSpPr txBox="1"/>
          <p:nvPr>
            <p:ph type="title"/>
          </p:nvPr>
        </p:nvSpPr>
        <p:spPr>
          <a:xfrm>
            <a:off x="663788" y="82526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1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sp>
        <p:nvSpPr>
          <p:cNvPr id="4840" name="Google Shape;4840;p397"/>
          <p:cNvSpPr txBox="1"/>
          <p:nvPr>
            <p:ph idx="9" type="subTitle"/>
          </p:nvPr>
        </p:nvSpPr>
        <p:spPr>
          <a:xfrm>
            <a:off x="663844" y="1240163"/>
            <a:ext cx="7816500" cy="2190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Tree>
  </p:cSld>
  <p:clrMapOvr>
    <a:masterClrMapping/>
  </p:clrMapOvr>
</p:sldLayout>
</file>

<file path=ppt/slideLayouts/slideLayout3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p:cSld name="CUSTOM_4_21_2">
    <p:spTree>
      <p:nvGrpSpPr>
        <p:cNvPr id="4841" name="Shape 4841"/>
        <p:cNvGrpSpPr/>
        <p:nvPr/>
      </p:nvGrpSpPr>
      <p:grpSpPr>
        <a:xfrm>
          <a:off x="0" y="0"/>
          <a:ext cx="0" cy="0"/>
          <a:chOff x="0" y="0"/>
          <a:chExt cx="0" cy="0"/>
        </a:xfrm>
      </p:grpSpPr>
      <p:sp>
        <p:nvSpPr>
          <p:cNvPr id="4842" name="Google Shape;4842;p398"/>
          <p:cNvSpPr txBox="1"/>
          <p:nvPr>
            <p:ph type="title"/>
          </p:nvPr>
        </p:nvSpPr>
        <p:spPr>
          <a:xfrm>
            <a:off x="1314450" y="709500"/>
            <a:ext cx="6515100" cy="7257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solidFill>
                  <a:srgbClr val="000000"/>
                </a:solidFill>
              </a:defRPr>
            </a:lvl1pPr>
            <a:lvl2pPr lvl="1" rtl="0" algn="ctr">
              <a:lnSpc>
                <a:spcPct val="130000"/>
              </a:lnSpc>
              <a:spcBef>
                <a:spcPts val="0"/>
              </a:spcBef>
              <a:spcAft>
                <a:spcPts val="0"/>
              </a:spcAft>
              <a:buNone/>
              <a:defRPr sz="2000">
                <a:solidFill>
                  <a:srgbClr val="000000"/>
                </a:solidFill>
              </a:defRPr>
            </a:lvl2pPr>
            <a:lvl3pPr lvl="2" rtl="0" algn="ctr">
              <a:lnSpc>
                <a:spcPct val="130000"/>
              </a:lnSpc>
              <a:spcBef>
                <a:spcPts val="0"/>
              </a:spcBef>
              <a:spcAft>
                <a:spcPts val="0"/>
              </a:spcAft>
              <a:buNone/>
              <a:defRPr sz="2000">
                <a:solidFill>
                  <a:srgbClr val="000000"/>
                </a:solidFill>
              </a:defRPr>
            </a:lvl3pPr>
            <a:lvl4pPr lvl="3" rtl="0" algn="ctr">
              <a:lnSpc>
                <a:spcPct val="130000"/>
              </a:lnSpc>
              <a:spcBef>
                <a:spcPts val="0"/>
              </a:spcBef>
              <a:spcAft>
                <a:spcPts val="0"/>
              </a:spcAft>
              <a:buNone/>
              <a:defRPr sz="2000">
                <a:solidFill>
                  <a:srgbClr val="000000"/>
                </a:solidFill>
              </a:defRPr>
            </a:lvl4pPr>
            <a:lvl5pPr lvl="4" rtl="0" algn="ctr">
              <a:lnSpc>
                <a:spcPct val="130000"/>
              </a:lnSpc>
              <a:spcBef>
                <a:spcPts val="0"/>
              </a:spcBef>
              <a:spcAft>
                <a:spcPts val="0"/>
              </a:spcAft>
              <a:buNone/>
              <a:defRPr sz="2000">
                <a:solidFill>
                  <a:srgbClr val="000000"/>
                </a:solidFill>
              </a:defRPr>
            </a:lvl5pPr>
            <a:lvl6pPr lvl="5" rtl="0" algn="ctr">
              <a:lnSpc>
                <a:spcPct val="130000"/>
              </a:lnSpc>
              <a:spcBef>
                <a:spcPts val="0"/>
              </a:spcBef>
              <a:spcAft>
                <a:spcPts val="0"/>
              </a:spcAft>
              <a:buNone/>
              <a:defRPr sz="2000">
                <a:solidFill>
                  <a:srgbClr val="000000"/>
                </a:solidFill>
              </a:defRPr>
            </a:lvl6pPr>
            <a:lvl7pPr lvl="6" rtl="0" algn="ctr">
              <a:lnSpc>
                <a:spcPct val="130000"/>
              </a:lnSpc>
              <a:spcBef>
                <a:spcPts val="0"/>
              </a:spcBef>
              <a:spcAft>
                <a:spcPts val="0"/>
              </a:spcAft>
              <a:buNone/>
              <a:defRPr sz="2000">
                <a:solidFill>
                  <a:srgbClr val="000000"/>
                </a:solidFill>
              </a:defRPr>
            </a:lvl7pPr>
            <a:lvl8pPr lvl="7" rtl="0" algn="ctr">
              <a:lnSpc>
                <a:spcPct val="130000"/>
              </a:lnSpc>
              <a:spcBef>
                <a:spcPts val="0"/>
              </a:spcBef>
              <a:spcAft>
                <a:spcPts val="0"/>
              </a:spcAft>
              <a:buNone/>
              <a:defRPr sz="2000">
                <a:solidFill>
                  <a:srgbClr val="000000"/>
                </a:solidFill>
              </a:defRPr>
            </a:lvl8pPr>
            <a:lvl9pPr lvl="8" rtl="0" algn="ctr">
              <a:lnSpc>
                <a:spcPct val="130000"/>
              </a:lnSpc>
              <a:spcBef>
                <a:spcPts val="0"/>
              </a:spcBef>
              <a:spcAft>
                <a:spcPts val="0"/>
              </a:spcAft>
              <a:buNone/>
              <a:defRPr sz="2000">
                <a:solidFill>
                  <a:srgbClr val="000000"/>
                </a:solidFill>
              </a:defRPr>
            </a:lvl9pPr>
          </a:lstStyle>
          <a:p/>
        </p:txBody>
      </p:sp>
      <p:cxnSp>
        <p:nvCxnSpPr>
          <p:cNvPr id="4843" name="Google Shape;4843;p398"/>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4844" name="Google Shape;4844;p398"/>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9pPr>
          </a:lstStyle>
          <a:p/>
        </p:txBody>
      </p:sp>
      <p:cxnSp>
        <p:nvCxnSpPr>
          <p:cNvPr id="4845" name="Google Shape;4845;p398"/>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4846" name="Google Shape;4846;p398"/>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4847" name="Google Shape;4847;p398"/>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4848" name="Google Shape;4848;p398"/>
          <p:cNvSpPr txBox="1"/>
          <p:nvPr>
            <p:ph idx="2" type="subTitle"/>
          </p:nvPr>
        </p:nvSpPr>
        <p:spPr>
          <a:xfrm>
            <a:off x="663788" y="4627163"/>
            <a:ext cx="6887100" cy="4197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p:txBody>
      </p:sp>
      <p:sp>
        <p:nvSpPr>
          <p:cNvPr id="4849" name="Google Shape;4849;p398"/>
          <p:cNvSpPr/>
          <p:nvPr/>
        </p:nvSpPr>
        <p:spPr>
          <a:xfrm>
            <a:off x="7884350" y="242750"/>
            <a:ext cx="971100" cy="171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0" name="Google Shape;4850;p398"/>
          <p:cNvSpPr/>
          <p:nvPr/>
        </p:nvSpPr>
        <p:spPr>
          <a:xfrm>
            <a:off x="6971275" y="4734988"/>
            <a:ext cx="971100" cy="171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4">
  <p:cSld name="CUSTOM_4_25">
    <p:spTree>
      <p:nvGrpSpPr>
        <p:cNvPr id="4851" name="Shape 4851"/>
        <p:cNvGrpSpPr/>
        <p:nvPr/>
      </p:nvGrpSpPr>
      <p:grpSpPr>
        <a:xfrm>
          <a:off x="0" y="0"/>
          <a:ext cx="0" cy="0"/>
          <a:chOff x="0" y="0"/>
          <a:chExt cx="0" cy="0"/>
        </a:xfrm>
      </p:grpSpPr>
      <p:sp>
        <p:nvSpPr>
          <p:cNvPr id="4852" name="Google Shape;4852;p399"/>
          <p:cNvSpPr txBox="1"/>
          <p:nvPr>
            <p:ph type="title"/>
          </p:nvPr>
        </p:nvSpPr>
        <p:spPr>
          <a:xfrm>
            <a:off x="1314450" y="709500"/>
            <a:ext cx="6515100" cy="725700"/>
          </a:xfrm>
          <a:prstGeom prst="rect">
            <a:avLst/>
          </a:prstGeom>
          <a:noFill/>
          <a:ln>
            <a:noFill/>
          </a:ln>
        </p:spPr>
        <p:txBody>
          <a:bodyPr anchorCtr="0" anchor="t" bIns="0" lIns="0" spcFirstLastPara="1" rIns="0" wrap="square" tIns="0">
            <a:noAutofit/>
          </a:bodyPr>
          <a:lstStyle>
            <a:lvl1pPr lvl="0" rtl="0" algn="ctr">
              <a:lnSpc>
                <a:spcPct val="130000"/>
              </a:lnSpc>
              <a:spcBef>
                <a:spcPts val="0"/>
              </a:spcBef>
              <a:spcAft>
                <a:spcPts val="0"/>
              </a:spcAft>
              <a:buSzPts val="2600"/>
              <a:buNone/>
              <a:defRPr sz="2000">
                <a:solidFill>
                  <a:srgbClr val="000000"/>
                </a:solidFill>
              </a:defRPr>
            </a:lvl1pPr>
            <a:lvl2pPr lvl="1" rtl="0" algn="ctr">
              <a:lnSpc>
                <a:spcPct val="130000"/>
              </a:lnSpc>
              <a:spcBef>
                <a:spcPts val="0"/>
              </a:spcBef>
              <a:spcAft>
                <a:spcPts val="0"/>
              </a:spcAft>
              <a:buSzPts val="2600"/>
              <a:buNone/>
              <a:defRPr sz="2000">
                <a:solidFill>
                  <a:srgbClr val="000000"/>
                </a:solidFill>
              </a:defRPr>
            </a:lvl2pPr>
            <a:lvl3pPr lvl="2" rtl="0" algn="ctr">
              <a:lnSpc>
                <a:spcPct val="130000"/>
              </a:lnSpc>
              <a:spcBef>
                <a:spcPts val="0"/>
              </a:spcBef>
              <a:spcAft>
                <a:spcPts val="0"/>
              </a:spcAft>
              <a:buSzPts val="2600"/>
              <a:buNone/>
              <a:defRPr sz="2000">
                <a:solidFill>
                  <a:srgbClr val="000000"/>
                </a:solidFill>
              </a:defRPr>
            </a:lvl3pPr>
            <a:lvl4pPr lvl="3" rtl="0" algn="ctr">
              <a:lnSpc>
                <a:spcPct val="130000"/>
              </a:lnSpc>
              <a:spcBef>
                <a:spcPts val="0"/>
              </a:spcBef>
              <a:spcAft>
                <a:spcPts val="0"/>
              </a:spcAft>
              <a:buSzPts val="2600"/>
              <a:buNone/>
              <a:defRPr sz="2000">
                <a:solidFill>
                  <a:srgbClr val="000000"/>
                </a:solidFill>
              </a:defRPr>
            </a:lvl4pPr>
            <a:lvl5pPr lvl="4" rtl="0" algn="ctr">
              <a:lnSpc>
                <a:spcPct val="130000"/>
              </a:lnSpc>
              <a:spcBef>
                <a:spcPts val="0"/>
              </a:spcBef>
              <a:spcAft>
                <a:spcPts val="0"/>
              </a:spcAft>
              <a:buSzPts val="2600"/>
              <a:buNone/>
              <a:defRPr sz="2000">
                <a:solidFill>
                  <a:srgbClr val="000000"/>
                </a:solidFill>
              </a:defRPr>
            </a:lvl5pPr>
            <a:lvl6pPr lvl="5" rtl="0" algn="ctr">
              <a:lnSpc>
                <a:spcPct val="130000"/>
              </a:lnSpc>
              <a:spcBef>
                <a:spcPts val="0"/>
              </a:spcBef>
              <a:spcAft>
                <a:spcPts val="0"/>
              </a:spcAft>
              <a:buSzPts val="2600"/>
              <a:buNone/>
              <a:defRPr sz="2000">
                <a:solidFill>
                  <a:srgbClr val="000000"/>
                </a:solidFill>
              </a:defRPr>
            </a:lvl6pPr>
            <a:lvl7pPr lvl="6" rtl="0" algn="ctr">
              <a:lnSpc>
                <a:spcPct val="130000"/>
              </a:lnSpc>
              <a:spcBef>
                <a:spcPts val="0"/>
              </a:spcBef>
              <a:spcAft>
                <a:spcPts val="0"/>
              </a:spcAft>
              <a:buSzPts val="2600"/>
              <a:buNone/>
              <a:defRPr sz="2000">
                <a:solidFill>
                  <a:srgbClr val="000000"/>
                </a:solidFill>
              </a:defRPr>
            </a:lvl7pPr>
            <a:lvl8pPr lvl="7" rtl="0" algn="ctr">
              <a:lnSpc>
                <a:spcPct val="130000"/>
              </a:lnSpc>
              <a:spcBef>
                <a:spcPts val="0"/>
              </a:spcBef>
              <a:spcAft>
                <a:spcPts val="0"/>
              </a:spcAft>
              <a:buSzPts val="2600"/>
              <a:buNone/>
              <a:defRPr sz="2000">
                <a:solidFill>
                  <a:srgbClr val="000000"/>
                </a:solidFill>
              </a:defRPr>
            </a:lvl8pPr>
            <a:lvl9pPr lvl="8" rtl="0" algn="ctr">
              <a:lnSpc>
                <a:spcPct val="130000"/>
              </a:lnSpc>
              <a:spcBef>
                <a:spcPts val="0"/>
              </a:spcBef>
              <a:spcAft>
                <a:spcPts val="0"/>
              </a:spcAft>
              <a:buSzPts val="2600"/>
              <a:buNone/>
              <a:defRPr sz="2000">
                <a:solidFill>
                  <a:srgbClr val="000000"/>
                </a:solidFill>
              </a:defRPr>
            </a:lvl9pPr>
          </a:lstStyle>
          <a:p/>
        </p:txBody>
      </p:sp>
      <p:cxnSp>
        <p:nvCxnSpPr>
          <p:cNvPr id="4853" name="Google Shape;4853;p399"/>
          <p:cNvCxnSpPr/>
          <p:nvPr/>
        </p:nvCxnSpPr>
        <p:spPr>
          <a:xfrm rot="10800000">
            <a:off x="335831" y="150"/>
            <a:ext cx="0" cy="664800"/>
          </a:xfrm>
          <a:prstGeom prst="straightConnector1">
            <a:avLst/>
          </a:prstGeom>
          <a:noFill/>
          <a:ln cap="flat" cmpd="sng" w="9525">
            <a:solidFill>
              <a:srgbClr val="EE0000"/>
            </a:solidFill>
            <a:prstDash val="solid"/>
            <a:round/>
            <a:headEnd len="sm" w="sm" type="none"/>
            <a:tailEnd len="sm" w="sm" type="none"/>
          </a:ln>
        </p:spPr>
      </p:cxnSp>
      <p:sp>
        <p:nvSpPr>
          <p:cNvPr id="4854" name="Google Shape;4854;p399"/>
          <p:cNvSpPr txBox="1"/>
          <p:nvPr>
            <p:ph idx="1" type="subTitle"/>
          </p:nvPr>
        </p:nvSpPr>
        <p:spPr>
          <a:xfrm>
            <a:off x="335831" y="41580"/>
            <a:ext cx="3861600" cy="612300"/>
          </a:xfrm>
          <a:prstGeom prst="rect">
            <a:avLst/>
          </a:prstGeom>
          <a:noFill/>
          <a:ln>
            <a:noFill/>
          </a:ln>
        </p:spPr>
        <p:txBody>
          <a:bodyPr anchorCtr="0" anchor="ctr" bIns="68575" lIns="329175" spcFirstLastPara="1" rIns="68575" wrap="square" tIns="68575">
            <a:noAutofit/>
          </a:bodyPr>
          <a:lstStyle>
            <a:lvl1pPr lvl="0"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1pPr>
            <a:lvl2pPr lvl="1"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2pPr>
            <a:lvl3pPr lvl="2"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3pPr>
            <a:lvl4pPr lvl="3"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4pPr>
            <a:lvl5pPr lvl="4"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5pPr>
            <a:lvl6pPr lvl="5"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6pPr>
            <a:lvl7pPr lvl="6"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7pPr>
            <a:lvl8pPr lvl="7"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8pPr>
            <a:lvl9pPr lvl="8"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9pPr>
          </a:lstStyle>
          <a:p/>
        </p:txBody>
      </p:sp>
      <p:cxnSp>
        <p:nvCxnSpPr>
          <p:cNvPr id="4855" name="Google Shape;4855;p399"/>
          <p:cNvCxnSpPr/>
          <p:nvPr/>
        </p:nvCxnSpPr>
        <p:spPr>
          <a:xfrm rot="10800000">
            <a:off x="335825" y="4800900"/>
            <a:ext cx="0" cy="342600"/>
          </a:xfrm>
          <a:prstGeom prst="straightConnector1">
            <a:avLst/>
          </a:prstGeom>
          <a:noFill/>
          <a:ln cap="flat" cmpd="sng" w="9525">
            <a:solidFill>
              <a:srgbClr val="EE0000"/>
            </a:solidFill>
            <a:prstDash val="solid"/>
            <a:round/>
            <a:headEnd len="sm" w="sm" type="none"/>
            <a:tailEnd len="sm" w="sm" type="none"/>
          </a:ln>
        </p:spPr>
      </p:cxnSp>
      <p:sp>
        <p:nvSpPr>
          <p:cNvPr id="4856" name="Google Shape;4856;p399"/>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indent="0" lvl="0"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1pPr>
            <a:lvl2pPr indent="0" lvl="1"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2pPr>
            <a:lvl3pPr indent="0" lvl="2"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3pPr>
            <a:lvl4pPr indent="0" lvl="3"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4pPr>
            <a:lvl5pPr indent="0" lvl="4"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5pPr>
            <a:lvl6pPr indent="0" lvl="5"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6pPr>
            <a:lvl7pPr indent="0" lvl="6"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7pPr>
            <a:lvl8pPr indent="0" lvl="7"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8pPr>
            <a:lvl9pPr indent="0" lvl="8"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4857" name="Google Shape;4857;p399"/>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4858" name="Google Shape;4858;p399"/>
          <p:cNvSpPr txBox="1"/>
          <p:nvPr>
            <p:ph idx="2" type="subTitle"/>
          </p:nvPr>
        </p:nvSpPr>
        <p:spPr>
          <a:xfrm>
            <a:off x="663788" y="4627163"/>
            <a:ext cx="6887100" cy="419700"/>
          </a:xfrm>
          <a:prstGeom prst="rect">
            <a:avLst/>
          </a:prstGeom>
          <a:noFill/>
          <a:ln>
            <a:noFill/>
          </a:ln>
        </p:spPr>
        <p:txBody>
          <a:bodyPr anchorCtr="0" anchor="b" bIns="0" lIns="0" spcFirstLastPara="1" rIns="0" wrap="square" tIns="0">
            <a:noAutofit/>
          </a:bodyPr>
          <a:lstStyle>
            <a:lvl1pPr lvl="0" rtl="0" algn="l">
              <a:lnSpc>
                <a:spcPct val="142000"/>
              </a:lnSpc>
              <a:spcBef>
                <a:spcPts val="0"/>
              </a:spcBef>
              <a:spcAft>
                <a:spcPts val="0"/>
              </a:spcAft>
              <a:buSzPts val="1600"/>
              <a:buNone/>
              <a:defRPr sz="500">
                <a:solidFill>
                  <a:srgbClr val="4D4D4F"/>
                </a:solidFill>
              </a:defRPr>
            </a:lvl1pPr>
            <a:lvl2pPr lvl="1" rtl="0" algn="l">
              <a:lnSpc>
                <a:spcPct val="142000"/>
              </a:lnSpc>
              <a:spcBef>
                <a:spcPts val="0"/>
              </a:spcBef>
              <a:spcAft>
                <a:spcPts val="0"/>
              </a:spcAft>
              <a:buSzPts val="1200"/>
              <a:buNone/>
              <a:defRPr sz="500">
                <a:solidFill>
                  <a:srgbClr val="4D4D4F"/>
                </a:solidFill>
              </a:defRPr>
            </a:lvl2pPr>
            <a:lvl3pPr lvl="2" rtl="0" algn="l">
              <a:lnSpc>
                <a:spcPct val="142000"/>
              </a:lnSpc>
              <a:spcBef>
                <a:spcPts val="0"/>
              </a:spcBef>
              <a:spcAft>
                <a:spcPts val="0"/>
              </a:spcAft>
              <a:buSzPts val="1200"/>
              <a:buNone/>
              <a:defRPr sz="500">
                <a:solidFill>
                  <a:srgbClr val="4D4D4F"/>
                </a:solidFill>
              </a:defRPr>
            </a:lvl3pPr>
            <a:lvl4pPr lvl="3" rtl="0" algn="l">
              <a:lnSpc>
                <a:spcPct val="142000"/>
              </a:lnSpc>
              <a:spcBef>
                <a:spcPts val="0"/>
              </a:spcBef>
              <a:spcAft>
                <a:spcPts val="0"/>
              </a:spcAft>
              <a:buSzPts val="1200"/>
              <a:buNone/>
              <a:defRPr sz="500">
                <a:solidFill>
                  <a:srgbClr val="4D4D4F"/>
                </a:solidFill>
              </a:defRPr>
            </a:lvl4pPr>
            <a:lvl5pPr lvl="4" rtl="0" algn="l">
              <a:lnSpc>
                <a:spcPct val="142000"/>
              </a:lnSpc>
              <a:spcBef>
                <a:spcPts val="0"/>
              </a:spcBef>
              <a:spcAft>
                <a:spcPts val="0"/>
              </a:spcAft>
              <a:buSzPts val="1200"/>
              <a:buNone/>
              <a:defRPr sz="500">
                <a:solidFill>
                  <a:srgbClr val="4D4D4F"/>
                </a:solidFill>
              </a:defRPr>
            </a:lvl5pPr>
            <a:lvl6pPr lvl="5" rtl="0" algn="l">
              <a:lnSpc>
                <a:spcPct val="142000"/>
              </a:lnSpc>
              <a:spcBef>
                <a:spcPts val="0"/>
              </a:spcBef>
              <a:spcAft>
                <a:spcPts val="0"/>
              </a:spcAft>
              <a:buSzPts val="1200"/>
              <a:buNone/>
              <a:defRPr sz="500">
                <a:solidFill>
                  <a:srgbClr val="4D4D4F"/>
                </a:solidFill>
              </a:defRPr>
            </a:lvl6pPr>
            <a:lvl7pPr lvl="6" rtl="0" algn="l">
              <a:lnSpc>
                <a:spcPct val="142000"/>
              </a:lnSpc>
              <a:spcBef>
                <a:spcPts val="0"/>
              </a:spcBef>
              <a:spcAft>
                <a:spcPts val="0"/>
              </a:spcAft>
              <a:buSzPts val="1200"/>
              <a:buNone/>
              <a:defRPr sz="500">
                <a:solidFill>
                  <a:srgbClr val="4D4D4F"/>
                </a:solidFill>
              </a:defRPr>
            </a:lvl7pPr>
            <a:lvl8pPr lvl="7" rtl="0" algn="l">
              <a:lnSpc>
                <a:spcPct val="142000"/>
              </a:lnSpc>
              <a:spcBef>
                <a:spcPts val="0"/>
              </a:spcBef>
              <a:spcAft>
                <a:spcPts val="0"/>
              </a:spcAft>
              <a:buSzPts val="1200"/>
              <a:buNone/>
              <a:defRPr sz="500">
                <a:solidFill>
                  <a:srgbClr val="4D4D4F"/>
                </a:solidFill>
              </a:defRPr>
            </a:lvl8pPr>
            <a:lvl9pPr lvl="8" rtl="0" algn="l">
              <a:lnSpc>
                <a:spcPct val="142000"/>
              </a:lnSpc>
              <a:spcBef>
                <a:spcPts val="0"/>
              </a:spcBef>
              <a:spcAft>
                <a:spcPts val="0"/>
              </a:spcAft>
              <a:buSzPts val="1200"/>
              <a:buNone/>
              <a:defRPr sz="500">
                <a:solidFill>
                  <a:srgbClr val="4D4D4F"/>
                </a:solidFill>
              </a:defRPr>
            </a:lvl9pPr>
          </a:lstStyle>
          <a:p/>
        </p:txBody>
      </p:sp>
    </p:spTree>
  </p:cSld>
  <p:clrMapOvr>
    <a:masterClrMapping/>
  </p:clrMapOvr>
</p:sldLayout>
</file>

<file path=ppt/slideLayouts/slideLayout3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9">
  <p:cSld name="CUSTOM_4_32">
    <p:spTree>
      <p:nvGrpSpPr>
        <p:cNvPr id="4859" name="Shape 4859"/>
        <p:cNvGrpSpPr/>
        <p:nvPr/>
      </p:nvGrpSpPr>
      <p:grpSpPr>
        <a:xfrm>
          <a:off x="0" y="0"/>
          <a:ext cx="0" cy="0"/>
          <a:chOff x="0" y="0"/>
          <a:chExt cx="0" cy="0"/>
        </a:xfrm>
      </p:grpSpPr>
      <p:sp>
        <p:nvSpPr>
          <p:cNvPr id="4860" name="Google Shape;4860;p400"/>
          <p:cNvSpPr txBox="1"/>
          <p:nvPr>
            <p:ph type="title"/>
          </p:nvPr>
        </p:nvSpPr>
        <p:spPr>
          <a:xfrm>
            <a:off x="1314450" y="709500"/>
            <a:ext cx="6515100" cy="725700"/>
          </a:xfrm>
          <a:prstGeom prst="rect">
            <a:avLst/>
          </a:prstGeom>
          <a:noFill/>
          <a:ln>
            <a:noFill/>
          </a:ln>
        </p:spPr>
        <p:txBody>
          <a:bodyPr anchorCtr="0" anchor="t" bIns="0" lIns="0" spcFirstLastPara="1" rIns="0" wrap="square" tIns="0">
            <a:noAutofit/>
          </a:bodyPr>
          <a:lstStyle>
            <a:lvl1pPr lvl="0" rtl="0" algn="ctr">
              <a:lnSpc>
                <a:spcPct val="130000"/>
              </a:lnSpc>
              <a:spcBef>
                <a:spcPts val="0"/>
              </a:spcBef>
              <a:spcAft>
                <a:spcPts val="0"/>
              </a:spcAft>
              <a:buSzPts val="2600"/>
              <a:buNone/>
              <a:defRPr sz="2000">
                <a:solidFill>
                  <a:srgbClr val="000000"/>
                </a:solidFill>
              </a:defRPr>
            </a:lvl1pPr>
            <a:lvl2pPr lvl="1" rtl="0" algn="ctr">
              <a:lnSpc>
                <a:spcPct val="130000"/>
              </a:lnSpc>
              <a:spcBef>
                <a:spcPts val="0"/>
              </a:spcBef>
              <a:spcAft>
                <a:spcPts val="0"/>
              </a:spcAft>
              <a:buSzPts val="2600"/>
              <a:buNone/>
              <a:defRPr sz="2000">
                <a:solidFill>
                  <a:srgbClr val="000000"/>
                </a:solidFill>
              </a:defRPr>
            </a:lvl2pPr>
            <a:lvl3pPr lvl="2" rtl="0" algn="ctr">
              <a:lnSpc>
                <a:spcPct val="130000"/>
              </a:lnSpc>
              <a:spcBef>
                <a:spcPts val="0"/>
              </a:spcBef>
              <a:spcAft>
                <a:spcPts val="0"/>
              </a:spcAft>
              <a:buSzPts val="2600"/>
              <a:buNone/>
              <a:defRPr sz="2000">
                <a:solidFill>
                  <a:srgbClr val="000000"/>
                </a:solidFill>
              </a:defRPr>
            </a:lvl3pPr>
            <a:lvl4pPr lvl="3" rtl="0" algn="ctr">
              <a:lnSpc>
                <a:spcPct val="130000"/>
              </a:lnSpc>
              <a:spcBef>
                <a:spcPts val="0"/>
              </a:spcBef>
              <a:spcAft>
                <a:spcPts val="0"/>
              </a:spcAft>
              <a:buSzPts val="2600"/>
              <a:buNone/>
              <a:defRPr sz="2000">
                <a:solidFill>
                  <a:srgbClr val="000000"/>
                </a:solidFill>
              </a:defRPr>
            </a:lvl4pPr>
            <a:lvl5pPr lvl="4" rtl="0" algn="ctr">
              <a:lnSpc>
                <a:spcPct val="130000"/>
              </a:lnSpc>
              <a:spcBef>
                <a:spcPts val="0"/>
              </a:spcBef>
              <a:spcAft>
                <a:spcPts val="0"/>
              </a:spcAft>
              <a:buSzPts val="2600"/>
              <a:buNone/>
              <a:defRPr sz="2000">
                <a:solidFill>
                  <a:srgbClr val="000000"/>
                </a:solidFill>
              </a:defRPr>
            </a:lvl5pPr>
            <a:lvl6pPr lvl="5" rtl="0" algn="ctr">
              <a:lnSpc>
                <a:spcPct val="130000"/>
              </a:lnSpc>
              <a:spcBef>
                <a:spcPts val="0"/>
              </a:spcBef>
              <a:spcAft>
                <a:spcPts val="0"/>
              </a:spcAft>
              <a:buSzPts val="2600"/>
              <a:buNone/>
              <a:defRPr sz="2000">
                <a:solidFill>
                  <a:srgbClr val="000000"/>
                </a:solidFill>
              </a:defRPr>
            </a:lvl6pPr>
            <a:lvl7pPr lvl="6" rtl="0" algn="ctr">
              <a:lnSpc>
                <a:spcPct val="130000"/>
              </a:lnSpc>
              <a:spcBef>
                <a:spcPts val="0"/>
              </a:spcBef>
              <a:spcAft>
                <a:spcPts val="0"/>
              </a:spcAft>
              <a:buSzPts val="2600"/>
              <a:buNone/>
              <a:defRPr sz="2000">
                <a:solidFill>
                  <a:srgbClr val="000000"/>
                </a:solidFill>
              </a:defRPr>
            </a:lvl7pPr>
            <a:lvl8pPr lvl="7" rtl="0" algn="ctr">
              <a:lnSpc>
                <a:spcPct val="130000"/>
              </a:lnSpc>
              <a:spcBef>
                <a:spcPts val="0"/>
              </a:spcBef>
              <a:spcAft>
                <a:spcPts val="0"/>
              </a:spcAft>
              <a:buSzPts val="2600"/>
              <a:buNone/>
              <a:defRPr sz="2000">
                <a:solidFill>
                  <a:srgbClr val="000000"/>
                </a:solidFill>
              </a:defRPr>
            </a:lvl8pPr>
            <a:lvl9pPr lvl="8" rtl="0" algn="ctr">
              <a:lnSpc>
                <a:spcPct val="130000"/>
              </a:lnSpc>
              <a:spcBef>
                <a:spcPts val="0"/>
              </a:spcBef>
              <a:spcAft>
                <a:spcPts val="0"/>
              </a:spcAft>
              <a:buSzPts val="2600"/>
              <a:buNone/>
              <a:defRPr sz="2000">
                <a:solidFill>
                  <a:srgbClr val="000000"/>
                </a:solidFill>
              </a:defRPr>
            </a:lvl9pPr>
          </a:lstStyle>
          <a:p/>
        </p:txBody>
      </p:sp>
      <p:cxnSp>
        <p:nvCxnSpPr>
          <p:cNvPr id="4861" name="Google Shape;4861;p400"/>
          <p:cNvCxnSpPr/>
          <p:nvPr/>
        </p:nvCxnSpPr>
        <p:spPr>
          <a:xfrm rot="10800000">
            <a:off x="335831" y="150"/>
            <a:ext cx="0" cy="664800"/>
          </a:xfrm>
          <a:prstGeom prst="straightConnector1">
            <a:avLst/>
          </a:prstGeom>
          <a:noFill/>
          <a:ln cap="flat" cmpd="sng" w="9525">
            <a:solidFill>
              <a:srgbClr val="EE0000"/>
            </a:solidFill>
            <a:prstDash val="solid"/>
            <a:round/>
            <a:headEnd len="sm" w="sm" type="none"/>
            <a:tailEnd len="sm" w="sm" type="none"/>
          </a:ln>
        </p:spPr>
      </p:cxnSp>
      <p:sp>
        <p:nvSpPr>
          <p:cNvPr id="4862" name="Google Shape;4862;p400"/>
          <p:cNvSpPr txBox="1"/>
          <p:nvPr>
            <p:ph idx="1" type="subTitle"/>
          </p:nvPr>
        </p:nvSpPr>
        <p:spPr>
          <a:xfrm>
            <a:off x="335831" y="41580"/>
            <a:ext cx="3861600" cy="612300"/>
          </a:xfrm>
          <a:prstGeom prst="rect">
            <a:avLst/>
          </a:prstGeom>
          <a:noFill/>
          <a:ln>
            <a:noFill/>
          </a:ln>
        </p:spPr>
        <p:txBody>
          <a:bodyPr anchorCtr="0" anchor="ctr" bIns="68575" lIns="329175" spcFirstLastPara="1" rIns="68575" wrap="square" tIns="68575">
            <a:noAutofit/>
          </a:bodyPr>
          <a:lstStyle>
            <a:lvl1pPr lvl="0"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1pPr>
            <a:lvl2pPr lvl="1"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2pPr>
            <a:lvl3pPr lvl="2"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3pPr>
            <a:lvl4pPr lvl="3"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4pPr>
            <a:lvl5pPr lvl="4"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5pPr>
            <a:lvl6pPr lvl="5"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6pPr>
            <a:lvl7pPr lvl="6"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7pPr>
            <a:lvl8pPr lvl="7"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8pPr>
            <a:lvl9pPr lvl="8"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9pPr>
          </a:lstStyle>
          <a:p/>
        </p:txBody>
      </p:sp>
      <p:cxnSp>
        <p:nvCxnSpPr>
          <p:cNvPr id="4863" name="Google Shape;4863;p400"/>
          <p:cNvCxnSpPr/>
          <p:nvPr/>
        </p:nvCxnSpPr>
        <p:spPr>
          <a:xfrm rot="10800000">
            <a:off x="335825" y="4800900"/>
            <a:ext cx="0" cy="342600"/>
          </a:xfrm>
          <a:prstGeom prst="straightConnector1">
            <a:avLst/>
          </a:prstGeom>
          <a:noFill/>
          <a:ln cap="flat" cmpd="sng" w="9525">
            <a:solidFill>
              <a:srgbClr val="EE0000"/>
            </a:solidFill>
            <a:prstDash val="solid"/>
            <a:round/>
            <a:headEnd len="sm" w="sm" type="none"/>
            <a:tailEnd len="sm" w="sm" type="none"/>
          </a:ln>
        </p:spPr>
      </p:cxnSp>
      <p:sp>
        <p:nvSpPr>
          <p:cNvPr id="4864" name="Google Shape;4864;p400"/>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indent="0" lvl="0"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1pPr>
            <a:lvl2pPr indent="0" lvl="1"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2pPr>
            <a:lvl3pPr indent="0" lvl="2"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3pPr>
            <a:lvl4pPr indent="0" lvl="3"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4pPr>
            <a:lvl5pPr indent="0" lvl="4"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5pPr>
            <a:lvl6pPr indent="0" lvl="5"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6pPr>
            <a:lvl7pPr indent="0" lvl="6"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7pPr>
            <a:lvl8pPr indent="0" lvl="7"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8pPr>
            <a:lvl9pPr indent="0" lvl="8"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4865" name="Google Shape;4865;p400"/>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4866" name="Google Shape;4866;p400"/>
          <p:cNvSpPr txBox="1"/>
          <p:nvPr>
            <p:ph idx="2" type="subTitle"/>
          </p:nvPr>
        </p:nvSpPr>
        <p:spPr>
          <a:xfrm>
            <a:off x="663788" y="4627163"/>
            <a:ext cx="6887100" cy="419700"/>
          </a:xfrm>
          <a:prstGeom prst="rect">
            <a:avLst/>
          </a:prstGeom>
          <a:noFill/>
          <a:ln>
            <a:noFill/>
          </a:ln>
        </p:spPr>
        <p:txBody>
          <a:bodyPr anchorCtr="0" anchor="b" bIns="0" lIns="0" spcFirstLastPara="1" rIns="0" wrap="square" tIns="0">
            <a:noAutofit/>
          </a:bodyPr>
          <a:lstStyle>
            <a:lvl1pPr lvl="0" rtl="0" algn="l">
              <a:lnSpc>
                <a:spcPct val="142000"/>
              </a:lnSpc>
              <a:spcBef>
                <a:spcPts val="0"/>
              </a:spcBef>
              <a:spcAft>
                <a:spcPts val="0"/>
              </a:spcAft>
              <a:buSzPts val="1600"/>
              <a:buNone/>
              <a:defRPr sz="500">
                <a:solidFill>
                  <a:srgbClr val="4D4D4F"/>
                </a:solidFill>
              </a:defRPr>
            </a:lvl1pPr>
            <a:lvl2pPr lvl="1" rtl="0" algn="l">
              <a:lnSpc>
                <a:spcPct val="142000"/>
              </a:lnSpc>
              <a:spcBef>
                <a:spcPts val="0"/>
              </a:spcBef>
              <a:spcAft>
                <a:spcPts val="0"/>
              </a:spcAft>
              <a:buSzPts val="1200"/>
              <a:buNone/>
              <a:defRPr sz="500">
                <a:solidFill>
                  <a:srgbClr val="4D4D4F"/>
                </a:solidFill>
              </a:defRPr>
            </a:lvl2pPr>
            <a:lvl3pPr lvl="2" rtl="0" algn="l">
              <a:lnSpc>
                <a:spcPct val="142000"/>
              </a:lnSpc>
              <a:spcBef>
                <a:spcPts val="0"/>
              </a:spcBef>
              <a:spcAft>
                <a:spcPts val="0"/>
              </a:spcAft>
              <a:buSzPts val="1200"/>
              <a:buNone/>
              <a:defRPr sz="500">
                <a:solidFill>
                  <a:srgbClr val="4D4D4F"/>
                </a:solidFill>
              </a:defRPr>
            </a:lvl3pPr>
            <a:lvl4pPr lvl="3" rtl="0" algn="l">
              <a:lnSpc>
                <a:spcPct val="142000"/>
              </a:lnSpc>
              <a:spcBef>
                <a:spcPts val="0"/>
              </a:spcBef>
              <a:spcAft>
                <a:spcPts val="0"/>
              </a:spcAft>
              <a:buSzPts val="1200"/>
              <a:buNone/>
              <a:defRPr sz="500">
                <a:solidFill>
                  <a:srgbClr val="4D4D4F"/>
                </a:solidFill>
              </a:defRPr>
            </a:lvl4pPr>
            <a:lvl5pPr lvl="4" rtl="0" algn="l">
              <a:lnSpc>
                <a:spcPct val="142000"/>
              </a:lnSpc>
              <a:spcBef>
                <a:spcPts val="0"/>
              </a:spcBef>
              <a:spcAft>
                <a:spcPts val="0"/>
              </a:spcAft>
              <a:buSzPts val="1200"/>
              <a:buNone/>
              <a:defRPr sz="500">
                <a:solidFill>
                  <a:srgbClr val="4D4D4F"/>
                </a:solidFill>
              </a:defRPr>
            </a:lvl5pPr>
            <a:lvl6pPr lvl="5" rtl="0" algn="l">
              <a:lnSpc>
                <a:spcPct val="142000"/>
              </a:lnSpc>
              <a:spcBef>
                <a:spcPts val="0"/>
              </a:spcBef>
              <a:spcAft>
                <a:spcPts val="0"/>
              </a:spcAft>
              <a:buSzPts val="1200"/>
              <a:buNone/>
              <a:defRPr sz="500">
                <a:solidFill>
                  <a:srgbClr val="4D4D4F"/>
                </a:solidFill>
              </a:defRPr>
            </a:lvl6pPr>
            <a:lvl7pPr lvl="6" rtl="0" algn="l">
              <a:lnSpc>
                <a:spcPct val="142000"/>
              </a:lnSpc>
              <a:spcBef>
                <a:spcPts val="0"/>
              </a:spcBef>
              <a:spcAft>
                <a:spcPts val="0"/>
              </a:spcAft>
              <a:buSzPts val="1200"/>
              <a:buNone/>
              <a:defRPr sz="500">
                <a:solidFill>
                  <a:srgbClr val="4D4D4F"/>
                </a:solidFill>
              </a:defRPr>
            </a:lvl7pPr>
            <a:lvl8pPr lvl="7" rtl="0" algn="l">
              <a:lnSpc>
                <a:spcPct val="142000"/>
              </a:lnSpc>
              <a:spcBef>
                <a:spcPts val="0"/>
              </a:spcBef>
              <a:spcAft>
                <a:spcPts val="0"/>
              </a:spcAft>
              <a:buSzPts val="1200"/>
              <a:buNone/>
              <a:defRPr sz="500">
                <a:solidFill>
                  <a:srgbClr val="4D4D4F"/>
                </a:solidFill>
              </a:defRPr>
            </a:lvl8pPr>
            <a:lvl9pPr lvl="8" rtl="0" algn="l">
              <a:lnSpc>
                <a:spcPct val="142000"/>
              </a:lnSpc>
              <a:spcBef>
                <a:spcPts val="0"/>
              </a:spcBef>
              <a:spcAft>
                <a:spcPts val="0"/>
              </a:spcAft>
              <a:buSzPts val="1200"/>
              <a:buNone/>
              <a:defRPr sz="500">
                <a:solidFill>
                  <a:srgbClr val="4D4D4F"/>
                </a:solidFill>
              </a:defRPr>
            </a:lvl9pPr>
          </a:lstStyle>
          <a:p/>
        </p:txBody>
      </p:sp>
    </p:spTree>
  </p:cSld>
  <p:clrMapOvr>
    <a:masterClrMapping/>
  </p:clrMapOvr>
</p:sldLayout>
</file>

<file path=ppt/slideLayouts/slideLayout3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hree column 2">
  <p:cSld name="CUSTOM_4_3_4">
    <p:spTree>
      <p:nvGrpSpPr>
        <p:cNvPr id="4867" name="Shape 4867"/>
        <p:cNvGrpSpPr/>
        <p:nvPr/>
      </p:nvGrpSpPr>
      <p:grpSpPr>
        <a:xfrm>
          <a:off x="0" y="0"/>
          <a:ext cx="0" cy="0"/>
          <a:chOff x="0" y="0"/>
          <a:chExt cx="0" cy="0"/>
        </a:xfrm>
      </p:grpSpPr>
      <p:cxnSp>
        <p:nvCxnSpPr>
          <p:cNvPr id="4868" name="Google Shape;4868;p401"/>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4869" name="Google Shape;4869;p401"/>
          <p:cNvCxnSpPr/>
          <p:nvPr/>
        </p:nvCxnSpPr>
        <p:spPr>
          <a:xfrm rot="10800000">
            <a:off x="335825" y="4801200"/>
            <a:ext cx="0" cy="342300"/>
          </a:xfrm>
          <a:prstGeom prst="straightConnector1">
            <a:avLst/>
          </a:prstGeom>
          <a:noFill/>
          <a:ln cap="flat" cmpd="sng" w="9525">
            <a:solidFill>
              <a:schemeClr val="accent1"/>
            </a:solidFill>
            <a:prstDash val="solid"/>
            <a:round/>
            <a:headEnd len="med" w="med" type="none"/>
            <a:tailEnd len="med" w="med" type="none"/>
          </a:ln>
        </p:spPr>
      </p:cxnSp>
      <p:sp>
        <p:nvSpPr>
          <p:cNvPr id="4870" name="Google Shape;4870;p401"/>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4871" name="Google Shape;4871;p401"/>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4872" name="Google Shape;4872;p401"/>
          <p:cNvSpPr txBox="1"/>
          <p:nvPr>
            <p:ph idx="1" type="subTitle"/>
          </p:nvPr>
        </p:nvSpPr>
        <p:spPr>
          <a:xfrm>
            <a:off x="663788" y="4627163"/>
            <a:ext cx="6001800" cy="4200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
        <p:nvSpPr>
          <p:cNvPr id="4873" name="Google Shape;4873;p401"/>
          <p:cNvSpPr txBox="1"/>
          <p:nvPr>
            <p:ph idx="2" type="subTitle"/>
          </p:nvPr>
        </p:nvSpPr>
        <p:spPr>
          <a:xfrm>
            <a:off x="3351225" y="3172294"/>
            <a:ext cx="2441400" cy="2415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1pPr>
            <a:lvl2pPr lvl="1"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2pPr>
            <a:lvl3pPr lvl="2"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3pPr>
            <a:lvl4pPr lvl="3"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4pPr>
            <a:lvl5pPr lvl="4"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5pPr>
            <a:lvl6pPr lvl="5"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6pPr>
            <a:lvl7pPr lvl="6"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7pPr>
            <a:lvl8pPr lvl="7"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8pPr>
            <a:lvl9pPr lvl="8"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9pPr>
          </a:lstStyle>
          <a:p/>
        </p:txBody>
      </p:sp>
      <p:sp>
        <p:nvSpPr>
          <p:cNvPr id="4874" name="Google Shape;4874;p401"/>
          <p:cNvSpPr txBox="1"/>
          <p:nvPr>
            <p:ph idx="3" type="subTitle"/>
          </p:nvPr>
        </p:nvSpPr>
        <p:spPr>
          <a:xfrm>
            <a:off x="3351300" y="3539213"/>
            <a:ext cx="2441400" cy="686400"/>
          </a:xfrm>
          <a:prstGeom prst="rect">
            <a:avLst/>
          </a:prstGeom>
        </p:spPr>
        <p:txBody>
          <a:bodyPr anchorCtr="0" anchor="t" bIns="0" lIns="0" spcFirstLastPara="1" rIns="0" wrap="square" tIns="0">
            <a:noAutofit/>
          </a:bodyPr>
          <a:lstStyle>
            <a:lvl1pPr lvl="0" rtl="0" algn="ctr">
              <a:spcBef>
                <a:spcPts val="0"/>
              </a:spcBef>
              <a:spcAft>
                <a:spcPts val="0"/>
              </a:spcAft>
              <a:buNone/>
              <a:defRPr sz="1100"/>
            </a:lvl1pPr>
            <a:lvl2pPr lvl="1" rtl="0" algn="ctr">
              <a:spcBef>
                <a:spcPts val="400"/>
              </a:spcBef>
              <a:spcAft>
                <a:spcPts val="0"/>
              </a:spcAft>
              <a:buNone/>
              <a:defRPr sz="1100"/>
            </a:lvl2pPr>
            <a:lvl3pPr lvl="2" rtl="0" algn="ctr">
              <a:spcBef>
                <a:spcPts val="400"/>
              </a:spcBef>
              <a:spcAft>
                <a:spcPts val="0"/>
              </a:spcAft>
              <a:buNone/>
              <a:defRPr sz="1100"/>
            </a:lvl3pPr>
            <a:lvl4pPr lvl="3" rtl="0" algn="ctr">
              <a:spcBef>
                <a:spcPts val="400"/>
              </a:spcBef>
              <a:spcAft>
                <a:spcPts val="0"/>
              </a:spcAft>
              <a:buNone/>
              <a:defRPr sz="1100"/>
            </a:lvl4pPr>
            <a:lvl5pPr lvl="4" rtl="0" algn="ctr">
              <a:spcBef>
                <a:spcPts val="400"/>
              </a:spcBef>
              <a:spcAft>
                <a:spcPts val="0"/>
              </a:spcAft>
              <a:buNone/>
              <a:defRPr sz="1100"/>
            </a:lvl5pPr>
            <a:lvl6pPr lvl="5" rtl="0" algn="ctr">
              <a:spcBef>
                <a:spcPts val="400"/>
              </a:spcBef>
              <a:spcAft>
                <a:spcPts val="0"/>
              </a:spcAft>
              <a:buNone/>
              <a:defRPr sz="1100"/>
            </a:lvl6pPr>
            <a:lvl7pPr lvl="6" rtl="0" algn="ctr">
              <a:spcBef>
                <a:spcPts val="400"/>
              </a:spcBef>
              <a:spcAft>
                <a:spcPts val="0"/>
              </a:spcAft>
              <a:buNone/>
              <a:defRPr sz="1100"/>
            </a:lvl7pPr>
            <a:lvl8pPr lvl="7" rtl="0" algn="ctr">
              <a:spcBef>
                <a:spcPts val="400"/>
              </a:spcBef>
              <a:spcAft>
                <a:spcPts val="0"/>
              </a:spcAft>
              <a:buNone/>
              <a:defRPr sz="1100"/>
            </a:lvl8pPr>
            <a:lvl9pPr lvl="8" rtl="0" algn="ctr">
              <a:spcBef>
                <a:spcPts val="400"/>
              </a:spcBef>
              <a:spcAft>
                <a:spcPts val="400"/>
              </a:spcAft>
              <a:buNone/>
              <a:defRPr sz="1100"/>
            </a:lvl9pPr>
          </a:lstStyle>
          <a:p/>
        </p:txBody>
      </p:sp>
      <p:sp>
        <p:nvSpPr>
          <p:cNvPr id="4875" name="Google Shape;4875;p401"/>
          <p:cNvSpPr txBox="1"/>
          <p:nvPr>
            <p:ph idx="4" type="subTitle"/>
          </p:nvPr>
        </p:nvSpPr>
        <p:spPr>
          <a:xfrm>
            <a:off x="6036000" y="3172294"/>
            <a:ext cx="2441400" cy="2415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1pPr>
            <a:lvl2pPr lvl="1"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2pPr>
            <a:lvl3pPr lvl="2"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3pPr>
            <a:lvl4pPr lvl="3"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4pPr>
            <a:lvl5pPr lvl="4"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5pPr>
            <a:lvl6pPr lvl="5"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6pPr>
            <a:lvl7pPr lvl="6"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7pPr>
            <a:lvl8pPr lvl="7"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8pPr>
            <a:lvl9pPr lvl="8"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9pPr>
          </a:lstStyle>
          <a:p/>
        </p:txBody>
      </p:sp>
      <p:sp>
        <p:nvSpPr>
          <p:cNvPr id="4876" name="Google Shape;4876;p401"/>
          <p:cNvSpPr txBox="1"/>
          <p:nvPr>
            <p:ph idx="5" type="subTitle"/>
          </p:nvPr>
        </p:nvSpPr>
        <p:spPr>
          <a:xfrm>
            <a:off x="6036075" y="3539213"/>
            <a:ext cx="2441400" cy="686400"/>
          </a:xfrm>
          <a:prstGeom prst="rect">
            <a:avLst/>
          </a:prstGeom>
        </p:spPr>
        <p:txBody>
          <a:bodyPr anchorCtr="0" anchor="t" bIns="0" lIns="0" spcFirstLastPara="1" rIns="0" wrap="square" tIns="0">
            <a:noAutofit/>
          </a:bodyPr>
          <a:lstStyle>
            <a:lvl1pPr lvl="0" rtl="0" algn="ctr">
              <a:spcBef>
                <a:spcPts val="0"/>
              </a:spcBef>
              <a:spcAft>
                <a:spcPts val="0"/>
              </a:spcAft>
              <a:buNone/>
              <a:defRPr sz="1100"/>
            </a:lvl1pPr>
            <a:lvl2pPr lvl="1" rtl="0" algn="ctr">
              <a:spcBef>
                <a:spcPts val="400"/>
              </a:spcBef>
              <a:spcAft>
                <a:spcPts val="0"/>
              </a:spcAft>
              <a:buNone/>
              <a:defRPr sz="1100"/>
            </a:lvl2pPr>
            <a:lvl3pPr lvl="2" rtl="0" algn="ctr">
              <a:spcBef>
                <a:spcPts val="400"/>
              </a:spcBef>
              <a:spcAft>
                <a:spcPts val="0"/>
              </a:spcAft>
              <a:buNone/>
              <a:defRPr sz="1100"/>
            </a:lvl3pPr>
            <a:lvl4pPr lvl="3" rtl="0" algn="ctr">
              <a:spcBef>
                <a:spcPts val="400"/>
              </a:spcBef>
              <a:spcAft>
                <a:spcPts val="0"/>
              </a:spcAft>
              <a:buNone/>
              <a:defRPr sz="1100"/>
            </a:lvl4pPr>
            <a:lvl5pPr lvl="4" rtl="0" algn="ctr">
              <a:spcBef>
                <a:spcPts val="400"/>
              </a:spcBef>
              <a:spcAft>
                <a:spcPts val="0"/>
              </a:spcAft>
              <a:buNone/>
              <a:defRPr sz="1100"/>
            </a:lvl5pPr>
            <a:lvl6pPr lvl="5" rtl="0" algn="ctr">
              <a:spcBef>
                <a:spcPts val="400"/>
              </a:spcBef>
              <a:spcAft>
                <a:spcPts val="0"/>
              </a:spcAft>
              <a:buNone/>
              <a:defRPr sz="1100"/>
            </a:lvl6pPr>
            <a:lvl7pPr lvl="6" rtl="0" algn="ctr">
              <a:spcBef>
                <a:spcPts val="400"/>
              </a:spcBef>
              <a:spcAft>
                <a:spcPts val="0"/>
              </a:spcAft>
              <a:buNone/>
              <a:defRPr sz="1100"/>
            </a:lvl7pPr>
            <a:lvl8pPr lvl="7" rtl="0" algn="ctr">
              <a:spcBef>
                <a:spcPts val="400"/>
              </a:spcBef>
              <a:spcAft>
                <a:spcPts val="0"/>
              </a:spcAft>
              <a:buNone/>
              <a:defRPr sz="1100"/>
            </a:lvl8pPr>
            <a:lvl9pPr lvl="8" rtl="0" algn="ctr">
              <a:spcBef>
                <a:spcPts val="400"/>
              </a:spcBef>
              <a:spcAft>
                <a:spcPts val="400"/>
              </a:spcAft>
              <a:buNone/>
              <a:defRPr sz="1100"/>
            </a:lvl9pPr>
          </a:lstStyle>
          <a:p/>
        </p:txBody>
      </p:sp>
      <p:sp>
        <p:nvSpPr>
          <p:cNvPr id="4877" name="Google Shape;4877;p401"/>
          <p:cNvSpPr txBox="1"/>
          <p:nvPr>
            <p:ph idx="6" type="subTitle"/>
          </p:nvPr>
        </p:nvSpPr>
        <p:spPr>
          <a:xfrm>
            <a:off x="666450" y="3172294"/>
            <a:ext cx="2441400" cy="2415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1pPr>
            <a:lvl2pPr lvl="1"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2pPr>
            <a:lvl3pPr lvl="2"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3pPr>
            <a:lvl4pPr lvl="3"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4pPr>
            <a:lvl5pPr lvl="4"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5pPr>
            <a:lvl6pPr lvl="5"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6pPr>
            <a:lvl7pPr lvl="6"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7pPr>
            <a:lvl8pPr lvl="7"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8pPr>
            <a:lvl9pPr lvl="8"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9pPr>
          </a:lstStyle>
          <a:p/>
        </p:txBody>
      </p:sp>
      <p:sp>
        <p:nvSpPr>
          <p:cNvPr id="4878" name="Google Shape;4878;p401"/>
          <p:cNvSpPr txBox="1"/>
          <p:nvPr>
            <p:ph idx="7" type="subTitle"/>
          </p:nvPr>
        </p:nvSpPr>
        <p:spPr>
          <a:xfrm>
            <a:off x="666525" y="3539213"/>
            <a:ext cx="2441400" cy="686400"/>
          </a:xfrm>
          <a:prstGeom prst="rect">
            <a:avLst/>
          </a:prstGeom>
        </p:spPr>
        <p:txBody>
          <a:bodyPr anchorCtr="0" anchor="t" bIns="0" lIns="0" spcFirstLastPara="1" rIns="0" wrap="square" tIns="0">
            <a:noAutofit/>
          </a:bodyPr>
          <a:lstStyle>
            <a:lvl1pPr lvl="0" rtl="0" algn="ctr">
              <a:spcBef>
                <a:spcPts val="0"/>
              </a:spcBef>
              <a:spcAft>
                <a:spcPts val="0"/>
              </a:spcAft>
              <a:buNone/>
              <a:defRPr sz="1100"/>
            </a:lvl1pPr>
            <a:lvl2pPr lvl="1" rtl="0" algn="ctr">
              <a:spcBef>
                <a:spcPts val="400"/>
              </a:spcBef>
              <a:spcAft>
                <a:spcPts val="0"/>
              </a:spcAft>
              <a:buNone/>
              <a:defRPr sz="1100"/>
            </a:lvl2pPr>
            <a:lvl3pPr lvl="2" rtl="0" algn="ctr">
              <a:spcBef>
                <a:spcPts val="400"/>
              </a:spcBef>
              <a:spcAft>
                <a:spcPts val="0"/>
              </a:spcAft>
              <a:buNone/>
              <a:defRPr sz="1100"/>
            </a:lvl3pPr>
            <a:lvl4pPr lvl="3" rtl="0" algn="ctr">
              <a:spcBef>
                <a:spcPts val="400"/>
              </a:spcBef>
              <a:spcAft>
                <a:spcPts val="0"/>
              </a:spcAft>
              <a:buNone/>
              <a:defRPr sz="1100"/>
            </a:lvl4pPr>
            <a:lvl5pPr lvl="4" rtl="0" algn="ctr">
              <a:spcBef>
                <a:spcPts val="400"/>
              </a:spcBef>
              <a:spcAft>
                <a:spcPts val="0"/>
              </a:spcAft>
              <a:buNone/>
              <a:defRPr sz="1100"/>
            </a:lvl5pPr>
            <a:lvl6pPr lvl="5" rtl="0" algn="ctr">
              <a:spcBef>
                <a:spcPts val="400"/>
              </a:spcBef>
              <a:spcAft>
                <a:spcPts val="0"/>
              </a:spcAft>
              <a:buNone/>
              <a:defRPr sz="1100"/>
            </a:lvl6pPr>
            <a:lvl7pPr lvl="6" rtl="0" algn="ctr">
              <a:spcBef>
                <a:spcPts val="400"/>
              </a:spcBef>
              <a:spcAft>
                <a:spcPts val="0"/>
              </a:spcAft>
              <a:buNone/>
              <a:defRPr sz="1100"/>
            </a:lvl7pPr>
            <a:lvl8pPr lvl="7" rtl="0" algn="ctr">
              <a:spcBef>
                <a:spcPts val="400"/>
              </a:spcBef>
              <a:spcAft>
                <a:spcPts val="0"/>
              </a:spcAft>
              <a:buNone/>
              <a:defRPr sz="1100"/>
            </a:lvl8pPr>
            <a:lvl9pPr lvl="8" rtl="0" algn="ctr">
              <a:spcBef>
                <a:spcPts val="400"/>
              </a:spcBef>
              <a:spcAft>
                <a:spcPts val="400"/>
              </a:spcAft>
              <a:buNone/>
              <a:defRPr sz="1100"/>
            </a:lvl9pPr>
          </a:lstStyle>
          <a:p/>
        </p:txBody>
      </p:sp>
      <p:sp>
        <p:nvSpPr>
          <p:cNvPr id="4879" name="Google Shape;4879;p401"/>
          <p:cNvSpPr txBox="1"/>
          <p:nvPr>
            <p:ph idx="8"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9pPr>
          </a:lstStyle>
          <a:p/>
        </p:txBody>
      </p:sp>
      <p:sp>
        <p:nvSpPr>
          <p:cNvPr id="4880" name="Google Shape;4880;p401"/>
          <p:cNvSpPr txBox="1"/>
          <p:nvPr>
            <p:ph type="title"/>
          </p:nvPr>
        </p:nvSpPr>
        <p:spPr>
          <a:xfrm>
            <a:off x="663788" y="82526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1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sp>
        <p:nvSpPr>
          <p:cNvPr id="4881" name="Google Shape;4881;p401"/>
          <p:cNvSpPr txBox="1"/>
          <p:nvPr>
            <p:ph idx="9" type="subTitle"/>
          </p:nvPr>
        </p:nvSpPr>
        <p:spPr>
          <a:xfrm>
            <a:off x="663844" y="1240163"/>
            <a:ext cx="7816500" cy="2190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Tree>
  </p:cSld>
  <p:clrMapOvr>
    <a:masterClrMapping/>
  </p:clrMapOvr>
</p:sldLayout>
</file>

<file path=ppt/slideLayouts/slideLayout3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8">
  <p:cSld name="CUSTOM_4_31">
    <p:spTree>
      <p:nvGrpSpPr>
        <p:cNvPr id="4882" name="Shape 4882"/>
        <p:cNvGrpSpPr/>
        <p:nvPr/>
      </p:nvGrpSpPr>
      <p:grpSpPr>
        <a:xfrm>
          <a:off x="0" y="0"/>
          <a:ext cx="0" cy="0"/>
          <a:chOff x="0" y="0"/>
          <a:chExt cx="0" cy="0"/>
        </a:xfrm>
      </p:grpSpPr>
      <p:sp>
        <p:nvSpPr>
          <p:cNvPr id="4883" name="Google Shape;4883;p402"/>
          <p:cNvSpPr txBox="1"/>
          <p:nvPr>
            <p:ph type="title"/>
          </p:nvPr>
        </p:nvSpPr>
        <p:spPr>
          <a:xfrm>
            <a:off x="1314450" y="709500"/>
            <a:ext cx="6515100" cy="7260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solidFill>
                  <a:srgbClr val="000000"/>
                </a:solidFill>
                <a:latin typeface="Red Hat Text Medium"/>
                <a:ea typeface="Red Hat Text Medium"/>
                <a:cs typeface="Red Hat Text Medium"/>
                <a:sym typeface="Red Hat Text Medium"/>
              </a:defRPr>
            </a:lvl1pPr>
            <a:lvl2pPr lvl="1" rtl="0" algn="ctr">
              <a:lnSpc>
                <a:spcPct val="130000"/>
              </a:lnSpc>
              <a:spcBef>
                <a:spcPts val="0"/>
              </a:spcBef>
              <a:spcAft>
                <a:spcPts val="0"/>
              </a:spcAft>
              <a:buNone/>
              <a:defRPr sz="2000">
                <a:solidFill>
                  <a:srgbClr val="000000"/>
                </a:solidFill>
                <a:latin typeface="Red Hat Text Medium"/>
                <a:ea typeface="Red Hat Text Medium"/>
                <a:cs typeface="Red Hat Text Medium"/>
                <a:sym typeface="Red Hat Text Medium"/>
              </a:defRPr>
            </a:lvl2pPr>
            <a:lvl3pPr lvl="2" rtl="0" algn="ctr">
              <a:lnSpc>
                <a:spcPct val="130000"/>
              </a:lnSpc>
              <a:spcBef>
                <a:spcPts val="0"/>
              </a:spcBef>
              <a:spcAft>
                <a:spcPts val="0"/>
              </a:spcAft>
              <a:buNone/>
              <a:defRPr sz="2000">
                <a:solidFill>
                  <a:srgbClr val="000000"/>
                </a:solidFill>
                <a:latin typeface="Red Hat Text Medium"/>
                <a:ea typeface="Red Hat Text Medium"/>
                <a:cs typeface="Red Hat Text Medium"/>
                <a:sym typeface="Red Hat Text Medium"/>
              </a:defRPr>
            </a:lvl3pPr>
            <a:lvl4pPr lvl="3" rtl="0" algn="ctr">
              <a:lnSpc>
                <a:spcPct val="130000"/>
              </a:lnSpc>
              <a:spcBef>
                <a:spcPts val="0"/>
              </a:spcBef>
              <a:spcAft>
                <a:spcPts val="0"/>
              </a:spcAft>
              <a:buNone/>
              <a:defRPr sz="2000">
                <a:solidFill>
                  <a:srgbClr val="000000"/>
                </a:solidFill>
                <a:latin typeface="Red Hat Text Medium"/>
                <a:ea typeface="Red Hat Text Medium"/>
                <a:cs typeface="Red Hat Text Medium"/>
                <a:sym typeface="Red Hat Text Medium"/>
              </a:defRPr>
            </a:lvl4pPr>
            <a:lvl5pPr lvl="4" rtl="0" algn="ctr">
              <a:lnSpc>
                <a:spcPct val="130000"/>
              </a:lnSpc>
              <a:spcBef>
                <a:spcPts val="0"/>
              </a:spcBef>
              <a:spcAft>
                <a:spcPts val="0"/>
              </a:spcAft>
              <a:buNone/>
              <a:defRPr sz="2000">
                <a:solidFill>
                  <a:srgbClr val="000000"/>
                </a:solidFill>
                <a:latin typeface="Red Hat Text Medium"/>
                <a:ea typeface="Red Hat Text Medium"/>
                <a:cs typeface="Red Hat Text Medium"/>
                <a:sym typeface="Red Hat Text Medium"/>
              </a:defRPr>
            </a:lvl5pPr>
            <a:lvl6pPr lvl="5" rtl="0" algn="ctr">
              <a:lnSpc>
                <a:spcPct val="130000"/>
              </a:lnSpc>
              <a:spcBef>
                <a:spcPts val="0"/>
              </a:spcBef>
              <a:spcAft>
                <a:spcPts val="0"/>
              </a:spcAft>
              <a:buNone/>
              <a:defRPr sz="2000">
                <a:solidFill>
                  <a:srgbClr val="000000"/>
                </a:solidFill>
                <a:latin typeface="Red Hat Text Medium"/>
                <a:ea typeface="Red Hat Text Medium"/>
                <a:cs typeface="Red Hat Text Medium"/>
                <a:sym typeface="Red Hat Text Medium"/>
              </a:defRPr>
            </a:lvl6pPr>
            <a:lvl7pPr lvl="6" rtl="0" algn="ctr">
              <a:lnSpc>
                <a:spcPct val="130000"/>
              </a:lnSpc>
              <a:spcBef>
                <a:spcPts val="0"/>
              </a:spcBef>
              <a:spcAft>
                <a:spcPts val="0"/>
              </a:spcAft>
              <a:buNone/>
              <a:defRPr sz="2000">
                <a:solidFill>
                  <a:srgbClr val="000000"/>
                </a:solidFill>
                <a:latin typeface="Red Hat Text Medium"/>
                <a:ea typeface="Red Hat Text Medium"/>
                <a:cs typeface="Red Hat Text Medium"/>
                <a:sym typeface="Red Hat Text Medium"/>
              </a:defRPr>
            </a:lvl7pPr>
            <a:lvl8pPr lvl="7" rtl="0" algn="ctr">
              <a:lnSpc>
                <a:spcPct val="130000"/>
              </a:lnSpc>
              <a:spcBef>
                <a:spcPts val="0"/>
              </a:spcBef>
              <a:spcAft>
                <a:spcPts val="0"/>
              </a:spcAft>
              <a:buNone/>
              <a:defRPr sz="2000">
                <a:solidFill>
                  <a:srgbClr val="000000"/>
                </a:solidFill>
                <a:latin typeface="Red Hat Text Medium"/>
                <a:ea typeface="Red Hat Text Medium"/>
                <a:cs typeface="Red Hat Text Medium"/>
                <a:sym typeface="Red Hat Text Medium"/>
              </a:defRPr>
            </a:lvl8pPr>
            <a:lvl9pPr lvl="8" rtl="0" algn="ctr">
              <a:lnSpc>
                <a:spcPct val="130000"/>
              </a:lnSpc>
              <a:spcBef>
                <a:spcPts val="0"/>
              </a:spcBef>
              <a:spcAft>
                <a:spcPts val="0"/>
              </a:spcAft>
              <a:buNone/>
              <a:defRPr sz="2000">
                <a:solidFill>
                  <a:srgbClr val="000000"/>
                </a:solidFill>
                <a:latin typeface="Red Hat Text Medium"/>
                <a:ea typeface="Red Hat Text Medium"/>
                <a:cs typeface="Red Hat Text Medium"/>
                <a:sym typeface="Red Hat Text Medium"/>
              </a:defRPr>
            </a:lvl9pPr>
          </a:lstStyle>
          <a:p/>
        </p:txBody>
      </p:sp>
      <p:cxnSp>
        <p:nvCxnSpPr>
          <p:cNvPr id="4884" name="Google Shape;4884;p402"/>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cxnSp>
        <p:nvCxnSpPr>
          <p:cNvPr id="4885" name="Google Shape;4885;p402"/>
          <p:cNvCxnSpPr/>
          <p:nvPr/>
        </p:nvCxnSpPr>
        <p:spPr>
          <a:xfrm rot="10800000">
            <a:off x="335825" y="4801200"/>
            <a:ext cx="0" cy="342300"/>
          </a:xfrm>
          <a:prstGeom prst="straightConnector1">
            <a:avLst/>
          </a:prstGeom>
          <a:noFill/>
          <a:ln cap="flat" cmpd="sng" w="9525">
            <a:solidFill>
              <a:srgbClr val="EE0000"/>
            </a:solidFill>
            <a:prstDash val="solid"/>
            <a:round/>
            <a:headEnd len="med" w="med" type="none"/>
            <a:tailEnd len="med" w="med" type="none"/>
          </a:ln>
        </p:spPr>
      </p:cxnSp>
      <p:sp>
        <p:nvSpPr>
          <p:cNvPr id="4886" name="Google Shape;4886;p402"/>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a:ea typeface="Red Hat Text"/>
                <a:cs typeface="Red Hat Text"/>
                <a:sym typeface="Red Hat Text"/>
              </a:defRPr>
            </a:lvl1pPr>
            <a:lvl2pPr lvl="1" rtl="0" algn="ctr">
              <a:buNone/>
              <a:defRPr sz="600">
                <a:latin typeface="Red Hat Text"/>
                <a:ea typeface="Red Hat Text"/>
                <a:cs typeface="Red Hat Text"/>
                <a:sym typeface="Red Hat Text"/>
              </a:defRPr>
            </a:lvl2pPr>
            <a:lvl3pPr lvl="2" rtl="0" algn="ctr">
              <a:buNone/>
              <a:defRPr sz="600">
                <a:latin typeface="Red Hat Text"/>
                <a:ea typeface="Red Hat Text"/>
                <a:cs typeface="Red Hat Text"/>
                <a:sym typeface="Red Hat Text"/>
              </a:defRPr>
            </a:lvl3pPr>
            <a:lvl4pPr lvl="3" rtl="0" algn="ctr">
              <a:buNone/>
              <a:defRPr sz="600">
                <a:latin typeface="Red Hat Text"/>
                <a:ea typeface="Red Hat Text"/>
                <a:cs typeface="Red Hat Text"/>
                <a:sym typeface="Red Hat Text"/>
              </a:defRPr>
            </a:lvl4pPr>
            <a:lvl5pPr lvl="4" rtl="0" algn="ctr">
              <a:buNone/>
              <a:defRPr sz="600">
                <a:latin typeface="Red Hat Text"/>
                <a:ea typeface="Red Hat Text"/>
                <a:cs typeface="Red Hat Text"/>
                <a:sym typeface="Red Hat Text"/>
              </a:defRPr>
            </a:lvl5pPr>
            <a:lvl6pPr lvl="5" rtl="0" algn="ctr">
              <a:buNone/>
              <a:defRPr sz="600">
                <a:latin typeface="Red Hat Text"/>
                <a:ea typeface="Red Hat Text"/>
                <a:cs typeface="Red Hat Text"/>
                <a:sym typeface="Red Hat Text"/>
              </a:defRPr>
            </a:lvl6pPr>
            <a:lvl7pPr lvl="6" rtl="0" algn="ctr">
              <a:buNone/>
              <a:defRPr sz="600">
                <a:latin typeface="Red Hat Text"/>
                <a:ea typeface="Red Hat Text"/>
                <a:cs typeface="Red Hat Text"/>
                <a:sym typeface="Red Hat Text"/>
              </a:defRPr>
            </a:lvl7pPr>
            <a:lvl8pPr lvl="7" rtl="0" algn="ctr">
              <a:buNone/>
              <a:defRPr sz="600">
                <a:latin typeface="Red Hat Text"/>
                <a:ea typeface="Red Hat Text"/>
                <a:cs typeface="Red Hat Text"/>
                <a:sym typeface="Red Hat Text"/>
              </a:defRPr>
            </a:lvl8pPr>
            <a:lvl9pPr lvl="8" rtl="0" algn="ctr">
              <a:buNone/>
              <a:defRPr sz="600">
                <a:latin typeface="Red Hat Text"/>
                <a:ea typeface="Red Hat Text"/>
                <a:cs typeface="Red Hat Text"/>
                <a:sym typeface="Red Hat Text"/>
              </a:defRPr>
            </a:lvl9pPr>
          </a:lstStyle>
          <a:p>
            <a:pPr indent="0" lvl="0" marL="0" rtl="0" algn="ctr">
              <a:spcBef>
                <a:spcPts val="0"/>
              </a:spcBef>
              <a:spcAft>
                <a:spcPts val="0"/>
              </a:spcAft>
              <a:buNone/>
            </a:pPr>
            <a:fld id="{00000000-1234-1234-1234-123412341234}" type="slidenum">
              <a:rPr lang="en"/>
              <a:t>‹#›</a:t>
            </a:fld>
            <a:endParaRPr/>
          </a:p>
        </p:txBody>
      </p:sp>
      <p:pic>
        <p:nvPicPr>
          <p:cNvPr id="4887" name="Google Shape;4887;p402"/>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4888" name="Google Shape;4888;p402"/>
          <p:cNvSpPr txBox="1"/>
          <p:nvPr>
            <p:ph idx="1" type="subTitle"/>
          </p:nvPr>
        </p:nvSpPr>
        <p:spPr>
          <a:xfrm>
            <a:off x="663788" y="4627163"/>
            <a:ext cx="6887400" cy="4200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500">
                <a:solidFill>
                  <a:srgbClr val="4D4D4F"/>
                </a:solidFill>
                <a:latin typeface="Red Hat Text"/>
                <a:ea typeface="Red Hat Text"/>
                <a:cs typeface="Red Hat Text"/>
                <a:sym typeface="Red Hat Text"/>
              </a:defRPr>
            </a:lvl1pPr>
            <a:lvl2pPr lvl="1" rtl="0">
              <a:lnSpc>
                <a:spcPct val="142000"/>
              </a:lnSpc>
              <a:spcBef>
                <a:spcPts val="0"/>
              </a:spcBef>
              <a:spcAft>
                <a:spcPts val="0"/>
              </a:spcAft>
              <a:buNone/>
              <a:defRPr sz="500">
                <a:solidFill>
                  <a:srgbClr val="4D4D4F"/>
                </a:solidFill>
                <a:latin typeface="Red Hat Text"/>
                <a:ea typeface="Red Hat Text"/>
                <a:cs typeface="Red Hat Text"/>
                <a:sym typeface="Red Hat Text"/>
              </a:defRPr>
            </a:lvl2pPr>
            <a:lvl3pPr lvl="2" rtl="0">
              <a:lnSpc>
                <a:spcPct val="142000"/>
              </a:lnSpc>
              <a:spcBef>
                <a:spcPts val="0"/>
              </a:spcBef>
              <a:spcAft>
                <a:spcPts val="0"/>
              </a:spcAft>
              <a:buNone/>
              <a:defRPr sz="500">
                <a:solidFill>
                  <a:srgbClr val="4D4D4F"/>
                </a:solidFill>
                <a:latin typeface="Red Hat Text"/>
                <a:ea typeface="Red Hat Text"/>
                <a:cs typeface="Red Hat Text"/>
                <a:sym typeface="Red Hat Text"/>
              </a:defRPr>
            </a:lvl3pPr>
            <a:lvl4pPr lvl="3" rtl="0">
              <a:lnSpc>
                <a:spcPct val="142000"/>
              </a:lnSpc>
              <a:spcBef>
                <a:spcPts val="0"/>
              </a:spcBef>
              <a:spcAft>
                <a:spcPts val="0"/>
              </a:spcAft>
              <a:buNone/>
              <a:defRPr sz="500">
                <a:solidFill>
                  <a:srgbClr val="4D4D4F"/>
                </a:solidFill>
                <a:latin typeface="Red Hat Text"/>
                <a:ea typeface="Red Hat Text"/>
                <a:cs typeface="Red Hat Text"/>
                <a:sym typeface="Red Hat Text"/>
              </a:defRPr>
            </a:lvl4pPr>
            <a:lvl5pPr lvl="4" rtl="0">
              <a:lnSpc>
                <a:spcPct val="142000"/>
              </a:lnSpc>
              <a:spcBef>
                <a:spcPts val="0"/>
              </a:spcBef>
              <a:spcAft>
                <a:spcPts val="0"/>
              </a:spcAft>
              <a:buNone/>
              <a:defRPr sz="500">
                <a:solidFill>
                  <a:srgbClr val="4D4D4F"/>
                </a:solidFill>
                <a:latin typeface="Red Hat Text"/>
                <a:ea typeface="Red Hat Text"/>
                <a:cs typeface="Red Hat Text"/>
                <a:sym typeface="Red Hat Text"/>
              </a:defRPr>
            </a:lvl5pPr>
            <a:lvl6pPr lvl="5" rtl="0">
              <a:lnSpc>
                <a:spcPct val="142000"/>
              </a:lnSpc>
              <a:spcBef>
                <a:spcPts val="0"/>
              </a:spcBef>
              <a:spcAft>
                <a:spcPts val="0"/>
              </a:spcAft>
              <a:buNone/>
              <a:defRPr sz="500">
                <a:solidFill>
                  <a:srgbClr val="4D4D4F"/>
                </a:solidFill>
                <a:latin typeface="Red Hat Text"/>
                <a:ea typeface="Red Hat Text"/>
                <a:cs typeface="Red Hat Text"/>
                <a:sym typeface="Red Hat Text"/>
              </a:defRPr>
            </a:lvl6pPr>
            <a:lvl7pPr lvl="6" rtl="0">
              <a:lnSpc>
                <a:spcPct val="142000"/>
              </a:lnSpc>
              <a:spcBef>
                <a:spcPts val="0"/>
              </a:spcBef>
              <a:spcAft>
                <a:spcPts val="0"/>
              </a:spcAft>
              <a:buNone/>
              <a:defRPr sz="500">
                <a:solidFill>
                  <a:srgbClr val="4D4D4F"/>
                </a:solidFill>
                <a:latin typeface="Red Hat Text"/>
                <a:ea typeface="Red Hat Text"/>
                <a:cs typeface="Red Hat Text"/>
                <a:sym typeface="Red Hat Text"/>
              </a:defRPr>
            </a:lvl7pPr>
            <a:lvl8pPr lvl="7" rtl="0">
              <a:lnSpc>
                <a:spcPct val="142000"/>
              </a:lnSpc>
              <a:spcBef>
                <a:spcPts val="0"/>
              </a:spcBef>
              <a:spcAft>
                <a:spcPts val="0"/>
              </a:spcAft>
              <a:buNone/>
              <a:defRPr sz="500">
                <a:solidFill>
                  <a:srgbClr val="4D4D4F"/>
                </a:solidFill>
                <a:latin typeface="Red Hat Text"/>
                <a:ea typeface="Red Hat Text"/>
                <a:cs typeface="Red Hat Text"/>
                <a:sym typeface="Red Hat Text"/>
              </a:defRPr>
            </a:lvl8pPr>
            <a:lvl9pPr lvl="8" rtl="0">
              <a:lnSpc>
                <a:spcPct val="142000"/>
              </a:lnSpc>
              <a:spcBef>
                <a:spcPts val="0"/>
              </a:spcBef>
              <a:spcAft>
                <a:spcPts val="0"/>
              </a:spcAft>
              <a:buNone/>
              <a:defRPr sz="500">
                <a:solidFill>
                  <a:srgbClr val="4D4D4F"/>
                </a:solidFill>
                <a:latin typeface="Red Hat Text"/>
                <a:ea typeface="Red Hat Text"/>
                <a:cs typeface="Red Hat Text"/>
                <a:sym typeface="Red Hat Text"/>
              </a:defRPr>
            </a:lvl9pPr>
          </a:lstStyle>
          <a:p/>
        </p:txBody>
      </p:sp>
    </p:spTree>
  </p:cSld>
  <p:clrMapOvr>
    <a:masterClrMapping/>
  </p:clrMapOvr>
</p:sldLayout>
</file>

<file path=ppt/slideLayouts/slideLayout3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3 3">
  <p:cSld name="CUSTOM_4_22_1">
    <p:spTree>
      <p:nvGrpSpPr>
        <p:cNvPr id="4889" name="Shape 4889"/>
        <p:cNvGrpSpPr/>
        <p:nvPr/>
      </p:nvGrpSpPr>
      <p:grpSpPr>
        <a:xfrm>
          <a:off x="0" y="0"/>
          <a:ext cx="0" cy="0"/>
          <a:chOff x="0" y="0"/>
          <a:chExt cx="0" cy="0"/>
        </a:xfrm>
      </p:grpSpPr>
      <p:cxnSp>
        <p:nvCxnSpPr>
          <p:cNvPr id="4890" name="Google Shape;4890;p403"/>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4891" name="Google Shape;4891;p403"/>
          <p:cNvSpPr txBox="1"/>
          <p:nvPr>
            <p:ph idx="1" type="subTitle"/>
          </p:nvPr>
        </p:nvSpPr>
        <p:spPr>
          <a:xfrm>
            <a:off x="335825" y="196453"/>
            <a:ext cx="3861600" cy="302700"/>
          </a:xfrm>
          <a:prstGeom prst="rect">
            <a:avLst/>
          </a:prstGeom>
        </p:spPr>
        <p:txBody>
          <a:bodyPr anchorCtr="0" anchor="ctr" bIns="68575" lIns="329125" spcFirstLastPara="1" rIns="68575" wrap="square" tIns="68575">
            <a:noAutofit/>
          </a:bodyPr>
          <a:lstStyle>
            <a:lvl1pPr lvl="0" rtl="0">
              <a:lnSpc>
                <a:spcPct val="100000"/>
              </a:lnSpc>
              <a:spcBef>
                <a:spcPts val="0"/>
              </a:spcBef>
              <a:spcAft>
                <a:spcPts val="0"/>
              </a:spcAft>
              <a:buClr>
                <a:srgbClr val="EE0000"/>
              </a:buClr>
              <a:buSzPts val="700"/>
              <a:buFont typeface="Red Hat Display Medium"/>
              <a:buNone/>
              <a:defRPr sz="700">
                <a:solidFill>
                  <a:srgbClr val="EE0000"/>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rgbClr val="EE0000"/>
              </a:buClr>
              <a:buSzPts val="700"/>
              <a:buFont typeface="Red Hat Display Medium"/>
              <a:buNone/>
              <a:defRPr sz="700">
                <a:solidFill>
                  <a:srgbClr val="EE0000"/>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rgbClr val="EE0000"/>
              </a:buClr>
              <a:buSzPts val="700"/>
              <a:buFont typeface="Red Hat Display Medium"/>
              <a:buNone/>
              <a:defRPr sz="700">
                <a:solidFill>
                  <a:srgbClr val="EE0000"/>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rgbClr val="EE0000"/>
              </a:buClr>
              <a:buSzPts val="700"/>
              <a:buFont typeface="Red Hat Display Medium"/>
              <a:buNone/>
              <a:defRPr sz="700">
                <a:solidFill>
                  <a:srgbClr val="EE0000"/>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rgbClr val="EE0000"/>
              </a:buClr>
              <a:buSzPts val="700"/>
              <a:buFont typeface="Red Hat Display Medium"/>
              <a:buNone/>
              <a:defRPr sz="700">
                <a:solidFill>
                  <a:srgbClr val="EE0000"/>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rgbClr val="EE0000"/>
              </a:buClr>
              <a:buSzPts val="700"/>
              <a:buFont typeface="Red Hat Display Medium"/>
              <a:buNone/>
              <a:defRPr sz="700">
                <a:solidFill>
                  <a:srgbClr val="EE0000"/>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rgbClr val="EE0000"/>
              </a:buClr>
              <a:buSzPts val="700"/>
              <a:buFont typeface="Red Hat Display Medium"/>
              <a:buNone/>
              <a:defRPr sz="700">
                <a:solidFill>
                  <a:srgbClr val="EE0000"/>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rgbClr val="EE0000"/>
              </a:buClr>
              <a:buSzPts val="700"/>
              <a:buFont typeface="Red Hat Display Medium"/>
              <a:buNone/>
              <a:defRPr sz="700">
                <a:solidFill>
                  <a:srgbClr val="EE0000"/>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rgbClr val="EE0000"/>
              </a:buClr>
              <a:buSzPts val="700"/>
              <a:buFont typeface="Red Hat Display Medium"/>
              <a:buNone/>
              <a:defRPr sz="700">
                <a:solidFill>
                  <a:srgbClr val="EE0000"/>
                </a:solidFill>
                <a:latin typeface="Red Hat Display Medium"/>
                <a:ea typeface="Red Hat Display Medium"/>
                <a:cs typeface="Red Hat Display Medium"/>
                <a:sym typeface="Red Hat Display Medium"/>
              </a:defRPr>
            </a:lvl9pPr>
          </a:lstStyle>
          <a:p/>
        </p:txBody>
      </p:sp>
      <p:cxnSp>
        <p:nvCxnSpPr>
          <p:cNvPr id="4892" name="Google Shape;4892;p403"/>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4893" name="Google Shape;4893;p403"/>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4894" name="Google Shape;4894;p403"/>
          <p:cNvPicPr preferRelativeResize="0"/>
          <p:nvPr/>
        </p:nvPicPr>
        <p:blipFill rotWithShape="1">
          <a:blip r:embed="rId2">
            <a:alphaModFix/>
          </a:blip>
          <a:srcRect b="317" l="0" r="0" t="327"/>
          <a:stretch/>
        </p:blipFill>
        <p:spPr>
          <a:xfrm>
            <a:off x="8033460" y="4734938"/>
            <a:ext cx="731521" cy="171005"/>
          </a:xfrm>
          <a:prstGeom prst="rect">
            <a:avLst/>
          </a:prstGeom>
          <a:noFill/>
          <a:ln>
            <a:noFill/>
          </a:ln>
        </p:spPr>
      </p:pic>
      <p:sp>
        <p:nvSpPr>
          <p:cNvPr id="4895" name="Google Shape;4895;p403"/>
          <p:cNvSpPr txBox="1"/>
          <p:nvPr>
            <p:ph idx="2" type="subTitle"/>
          </p:nvPr>
        </p:nvSpPr>
        <p:spPr>
          <a:xfrm>
            <a:off x="663799" y="4627175"/>
            <a:ext cx="6590700" cy="4197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sz="900">
                <a:solidFill>
                  <a:srgbClr val="4D4D4F"/>
                </a:solidFill>
                <a:latin typeface="Red Hat Display"/>
                <a:ea typeface="Red Hat Display"/>
                <a:cs typeface="Red Hat Display"/>
                <a:sym typeface="Red Hat Display"/>
              </a:defRPr>
            </a:lvl1pPr>
            <a:lvl2pPr lvl="1" rtl="0">
              <a:lnSpc>
                <a:spcPct val="142000"/>
              </a:lnSpc>
              <a:spcBef>
                <a:spcPts val="0"/>
              </a:spcBef>
              <a:spcAft>
                <a:spcPts val="0"/>
              </a:spcAft>
              <a:buNone/>
              <a:defRPr sz="500">
                <a:solidFill>
                  <a:srgbClr val="4D4D4F"/>
                </a:solidFill>
                <a:latin typeface="Red Hat Display"/>
                <a:ea typeface="Red Hat Display"/>
                <a:cs typeface="Red Hat Display"/>
                <a:sym typeface="Red Hat Display"/>
              </a:defRPr>
            </a:lvl2pPr>
            <a:lvl3pPr lvl="2" rtl="0">
              <a:lnSpc>
                <a:spcPct val="142000"/>
              </a:lnSpc>
              <a:spcBef>
                <a:spcPts val="0"/>
              </a:spcBef>
              <a:spcAft>
                <a:spcPts val="0"/>
              </a:spcAft>
              <a:buNone/>
              <a:defRPr sz="500">
                <a:solidFill>
                  <a:srgbClr val="4D4D4F"/>
                </a:solidFill>
                <a:latin typeface="Red Hat Display"/>
                <a:ea typeface="Red Hat Display"/>
                <a:cs typeface="Red Hat Display"/>
                <a:sym typeface="Red Hat Display"/>
              </a:defRPr>
            </a:lvl3pPr>
            <a:lvl4pPr lvl="3" rtl="0">
              <a:lnSpc>
                <a:spcPct val="142000"/>
              </a:lnSpc>
              <a:spcBef>
                <a:spcPts val="0"/>
              </a:spcBef>
              <a:spcAft>
                <a:spcPts val="0"/>
              </a:spcAft>
              <a:buNone/>
              <a:defRPr sz="500">
                <a:solidFill>
                  <a:srgbClr val="4D4D4F"/>
                </a:solidFill>
                <a:latin typeface="Red Hat Display"/>
                <a:ea typeface="Red Hat Display"/>
                <a:cs typeface="Red Hat Display"/>
                <a:sym typeface="Red Hat Display"/>
              </a:defRPr>
            </a:lvl4pPr>
            <a:lvl5pPr lvl="4" rtl="0">
              <a:lnSpc>
                <a:spcPct val="142000"/>
              </a:lnSpc>
              <a:spcBef>
                <a:spcPts val="0"/>
              </a:spcBef>
              <a:spcAft>
                <a:spcPts val="0"/>
              </a:spcAft>
              <a:buNone/>
              <a:defRPr sz="500">
                <a:solidFill>
                  <a:srgbClr val="4D4D4F"/>
                </a:solidFill>
                <a:latin typeface="Red Hat Display"/>
                <a:ea typeface="Red Hat Display"/>
                <a:cs typeface="Red Hat Display"/>
                <a:sym typeface="Red Hat Display"/>
              </a:defRPr>
            </a:lvl5pPr>
            <a:lvl6pPr lvl="5" rtl="0">
              <a:lnSpc>
                <a:spcPct val="142000"/>
              </a:lnSpc>
              <a:spcBef>
                <a:spcPts val="0"/>
              </a:spcBef>
              <a:spcAft>
                <a:spcPts val="0"/>
              </a:spcAft>
              <a:buNone/>
              <a:defRPr sz="500">
                <a:solidFill>
                  <a:srgbClr val="4D4D4F"/>
                </a:solidFill>
                <a:latin typeface="Red Hat Display"/>
                <a:ea typeface="Red Hat Display"/>
                <a:cs typeface="Red Hat Display"/>
                <a:sym typeface="Red Hat Display"/>
              </a:defRPr>
            </a:lvl6pPr>
            <a:lvl7pPr lvl="6" rtl="0">
              <a:lnSpc>
                <a:spcPct val="142000"/>
              </a:lnSpc>
              <a:spcBef>
                <a:spcPts val="0"/>
              </a:spcBef>
              <a:spcAft>
                <a:spcPts val="0"/>
              </a:spcAft>
              <a:buNone/>
              <a:defRPr sz="500">
                <a:solidFill>
                  <a:srgbClr val="4D4D4F"/>
                </a:solidFill>
                <a:latin typeface="Red Hat Display"/>
                <a:ea typeface="Red Hat Display"/>
                <a:cs typeface="Red Hat Display"/>
                <a:sym typeface="Red Hat Display"/>
              </a:defRPr>
            </a:lvl7pPr>
            <a:lvl8pPr lvl="7" rtl="0">
              <a:lnSpc>
                <a:spcPct val="142000"/>
              </a:lnSpc>
              <a:spcBef>
                <a:spcPts val="0"/>
              </a:spcBef>
              <a:spcAft>
                <a:spcPts val="0"/>
              </a:spcAft>
              <a:buNone/>
              <a:defRPr sz="500">
                <a:solidFill>
                  <a:srgbClr val="4D4D4F"/>
                </a:solidFill>
                <a:latin typeface="Red Hat Display"/>
                <a:ea typeface="Red Hat Display"/>
                <a:cs typeface="Red Hat Display"/>
                <a:sym typeface="Red Hat Display"/>
              </a:defRPr>
            </a:lvl8pPr>
            <a:lvl9pPr lvl="8" rtl="0">
              <a:lnSpc>
                <a:spcPct val="142000"/>
              </a:lnSpc>
              <a:spcBef>
                <a:spcPts val="0"/>
              </a:spcBef>
              <a:spcAft>
                <a:spcPts val="0"/>
              </a:spcAft>
              <a:buNone/>
              <a:defRPr sz="500">
                <a:solidFill>
                  <a:srgbClr val="4D4D4F"/>
                </a:solidFill>
                <a:latin typeface="Red Hat Display"/>
                <a:ea typeface="Red Hat Display"/>
                <a:cs typeface="Red Hat Display"/>
                <a:sym typeface="Red Hat Display"/>
              </a:defRPr>
            </a:lvl9pPr>
          </a:lstStyle>
          <a:p/>
        </p:txBody>
      </p:sp>
    </p:spTree>
  </p:cSld>
  <p:clrMapOvr>
    <a:masterClrMapping/>
  </p:clrMapOvr>
</p:sldLayout>
</file>

<file path=ppt/slideLayouts/slideLayout3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agenda dark 1">
  <p:cSld name="CUSTOM_4_1_2">
    <p:bg>
      <p:bgPr>
        <a:solidFill>
          <a:srgbClr val="353535"/>
        </a:solidFill>
      </p:bgPr>
    </p:bg>
    <p:spTree>
      <p:nvGrpSpPr>
        <p:cNvPr id="4896" name="Shape 4896"/>
        <p:cNvGrpSpPr/>
        <p:nvPr/>
      </p:nvGrpSpPr>
      <p:grpSpPr>
        <a:xfrm>
          <a:off x="0" y="0"/>
          <a:ext cx="0" cy="0"/>
          <a:chOff x="0" y="0"/>
          <a:chExt cx="0" cy="0"/>
        </a:xfrm>
      </p:grpSpPr>
      <p:sp>
        <p:nvSpPr>
          <p:cNvPr id="4897" name="Google Shape;4897;p404"/>
          <p:cNvSpPr txBox="1"/>
          <p:nvPr>
            <p:ph idx="1" type="body"/>
          </p:nvPr>
        </p:nvSpPr>
        <p:spPr>
          <a:xfrm>
            <a:off x="6502425" y="1387106"/>
            <a:ext cx="1599000" cy="2250000"/>
          </a:xfrm>
          <a:prstGeom prst="rect">
            <a:avLst/>
          </a:prstGeom>
        </p:spPr>
        <p:txBody>
          <a:bodyPr anchorCtr="0" anchor="t" bIns="0" lIns="0" spcFirstLastPara="1" rIns="0" wrap="square" tIns="0">
            <a:noAutofit/>
          </a:bodyPr>
          <a:lstStyle>
            <a:lvl1pPr indent="-304800" lvl="0" marL="457200" rtl="0">
              <a:lnSpc>
                <a:spcPct val="115000"/>
              </a:lnSpc>
              <a:spcBef>
                <a:spcPts val="0"/>
              </a:spcBef>
              <a:spcAft>
                <a:spcPts val="0"/>
              </a:spcAft>
              <a:buClr>
                <a:srgbClr val="FFFFFF"/>
              </a:buClr>
              <a:buSzPts val="1200"/>
              <a:buChar char="▸"/>
              <a:defRPr>
                <a:solidFill>
                  <a:srgbClr val="FFFFFF"/>
                </a:solidFill>
              </a:defRPr>
            </a:lvl1pPr>
            <a:lvl2pPr indent="-298450" lvl="1" marL="914400" rtl="0">
              <a:lnSpc>
                <a:spcPct val="115000"/>
              </a:lnSpc>
              <a:spcBef>
                <a:spcPts val="1500"/>
              </a:spcBef>
              <a:spcAft>
                <a:spcPts val="0"/>
              </a:spcAft>
              <a:buClr>
                <a:srgbClr val="FFFFFF"/>
              </a:buClr>
              <a:buSzPts val="1100"/>
              <a:buChar char="･"/>
              <a:defRPr>
                <a:solidFill>
                  <a:srgbClr val="FFFFFF"/>
                </a:solidFill>
              </a:defRPr>
            </a:lvl2pPr>
            <a:lvl3pPr indent="-298450" lvl="2" marL="1371600" rtl="0">
              <a:lnSpc>
                <a:spcPct val="115000"/>
              </a:lnSpc>
              <a:spcBef>
                <a:spcPts val="1500"/>
              </a:spcBef>
              <a:spcAft>
                <a:spcPts val="0"/>
              </a:spcAft>
              <a:buClr>
                <a:srgbClr val="FFFFFF"/>
              </a:buClr>
              <a:buSzPts val="1100"/>
              <a:buChar char="･"/>
              <a:defRPr>
                <a:solidFill>
                  <a:srgbClr val="FFFFFF"/>
                </a:solidFill>
              </a:defRPr>
            </a:lvl3pPr>
            <a:lvl4pPr indent="-298450" lvl="3" marL="1828800" rtl="0">
              <a:lnSpc>
                <a:spcPct val="115000"/>
              </a:lnSpc>
              <a:spcBef>
                <a:spcPts val="1500"/>
              </a:spcBef>
              <a:spcAft>
                <a:spcPts val="0"/>
              </a:spcAft>
              <a:buClr>
                <a:srgbClr val="FFFFFF"/>
              </a:buClr>
              <a:buSzPts val="1100"/>
              <a:buChar char="･"/>
              <a:defRPr>
                <a:solidFill>
                  <a:srgbClr val="FFFFFF"/>
                </a:solidFill>
              </a:defRPr>
            </a:lvl4pPr>
            <a:lvl5pPr indent="-298450" lvl="4" marL="2286000" rtl="0">
              <a:lnSpc>
                <a:spcPct val="115000"/>
              </a:lnSpc>
              <a:spcBef>
                <a:spcPts val="1500"/>
              </a:spcBef>
              <a:spcAft>
                <a:spcPts val="0"/>
              </a:spcAft>
              <a:buClr>
                <a:srgbClr val="FFFFFF"/>
              </a:buClr>
              <a:buSzPts val="1100"/>
              <a:buChar char="･"/>
              <a:defRPr>
                <a:solidFill>
                  <a:srgbClr val="FFFFFF"/>
                </a:solidFill>
              </a:defRPr>
            </a:lvl5pPr>
            <a:lvl6pPr indent="-298450" lvl="5" marL="2743200" rtl="0">
              <a:lnSpc>
                <a:spcPct val="115000"/>
              </a:lnSpc>
              <a:spcBef>
                <a:spcPts val="1500"/>
              </a:spcBef>
              <a:spcAft>
                <a:spcPts val="0"/>
              </a:spcAft>
              <a:buClr>
                <a:srgbClr val="FFFFFF"/>
              </a:buClr>
              <a:buSzPts val="1100"/>
              <a:buChar char="･"/>
              <a:defRPr>
                <a:solidFill>
                  <a:srgbClr val="FFFFFF"/>
                </a:solidFill>
              </a:defRPr>
            </a:lvl6pPr>
            <a:lvl7pPr indent="-298450" lvl="6" marL="3200400" rtl="0">
              <a:lnSpc>
                <a:spcPct val="115000"/>
              </a:lnSpc>
              <a:spcBef>
                <a:spcPts val="1500"/>
              </a:spcBef>
              <a:spcAft>
                <a:spcPts val="0"/>
              </a:spcAft>
              <a:buClr>
                <a:srgbClr val="FFFFFF"/>
              </a:buClr>
              <a:buSzPts val="1100"/>
              <a:buChar char="･"/>
              <a:defRPr>
                <a:solidFill>
                  <a:srgbClr val="FFFFFF"/>
                </a:solidFill>
              </a:defRPr>
            </a:lvl7pPr>
            <a:lvl8pPr indent="-298450" lvl="7" marL="3657600" rtl="0">
              <a:lnSpc>
                <a:spcPct val="115000"/>
              </a:lnSpc>
              <a:spcBef>
                <a:spcPts val="1500"/>
              </a:spcBef>
              <a:spcAft>
                <a:spcPts val="0"/>
              </a:spcAft>
              <a:buClr>
                <a:srgbClr val="FFFFFF"/>
              </a:buClr>
              <a:buSzPts val="1100"/>
              <a:buChar char="･"/>
              <a:defRPr>
                <a:solidFill>
                  <a:srgbClr val="FFFFFF"/>
                </a:solidFill>
              </a:defRPr>
            </a:lvl8pPr>
            <a:lvl9pPr indent="-298450" lvl="8" marL="4114800" rtl="0">
              <a:lnSpc>
                <a:spcPct val="115000"/>
              </a:lnSpc>
              <a:spcBef>
                <a:spcPts val="1500"/>
              </a:spcBef>
              <a:spcAft>
                <a:spcPts val="1500"/>
              </a:spcAft>
              <a:buClr>
                <a:srgbClr val="FFFFFF"/>
              </a:buClr>
              <a:buSzPts val="1100"/>
              <a:buChar char="･"/>
              <a:defRPr>
                <a:solidFill>
                  <a:srgbClr val="FFFFFF"/>
                </a:solidFill>
              </a:defRPr>
            </a:lvl9pPr>
          </a:lstStyle>
          <a:p/>
        </p:txBody>
      </p:sp>
      <p:sp>
        <p:nvSpPr>
          <p:cNvPr id="4898" name="Google Shape;4898;p404"/>
          <p:cNvSpPr txBox="1"/>
          <p:nvPr>
            <p:ph idx="2" type="body"/>
          </p:nvPr>
        </p:nvSpPr>
        <p:spPr>
          <a:xfrm>
            <a:off x="4281525" y="1387106"/>
            <a:ext cx="1599000" cy="2250000"/>
          </a:xfrm>
          <a:prstGeom prst="rect">
            <a:avLst/>
          </a:prstGeom>
        </p:spPr>
        <p:txBody>
          <a:bodyPr anchorCtr="0" anchor="t" bIns="0" lIns="0" spcFirstLastPara="1" rIns="0" wrap="square" tIns="0">
            <a:noAutofit/>
          </a:bodyPr>
          <a:lstStyle>
            <a:lvl1pPr indent="-304800" lvl="0" marL="457200" rtl="0">
              <a:lnSpc>
                <a:spcPct val="115000"/>
              </a:lnSpc>
              <a:spcBef>
                <a:spcPts val="0"/>
              </a:spcBef>
              <a:spcAft>
                <a:spcPts val="0"/>
              </a:spcAft>
              <a:buClr>
                <a:srgbClr val="FFFFFF"/>
              </a:buClr>
              <a:buSzPts val="1200"/>
              <a:buChar char="▸"/>
              <a:defRPr>
                <a:solidFill>
                  <a:srgbClr val="FFFFFF"/>
                </a:solidFill>
              </a:defRPr>
            </a:lvl1pPr>
            <a:lvl2pPr indent="-298450" lvl="1" marL="914400" rtl="0">
              <a:lnSpc>
                <a:spcPct val="115000"/>
              </a:lnSpc>
              <a:spcBef>
                <a:spcPts val="1500"/>
              </a:spcBef>
              <a:spcAft>
                <a:spcPts val="0"/>
              </a:spcAft>
              <a:buClr>
                <a:srgbClr val="FFFFFF"/>
              </a:buClr>
              <a:buSzPts val="1100"/>
              <a:buChar char="･"/>
              <a:defRPr>
                <a:solidFill>
                  <a:srgbClr val="FFFFFF"/>
                </a:solidFill>
              </a:defRPr>
            </a:lvl2pPr>
            <a:lvl3pPr indent="-298450" lvl="2" marL="1371600" rtl="0">
              <a:lnSpc>
                <a:spcPct val="115000"/>
              </a:lnSpc>
              <a:spcBef>
                <a:spcPts val="1500"/>
              </a:spcBef>
              <a:spcAft>
                <a:spcPts val="0"/>
              </a:spcAft>
              <a:buClr>
                <a:srgbClr val="FFFFFF"/>
              </a:buClr>
              <a:buSzPts val="1100"/>
              <a:buChar char="･"/>
              <a:defRPr>
                <a:solidFill>
                  <a:srgbClr val="FFFFFF"/>
                </a:solidFill>
              </a:defRPr>
            </a:lvl3pPr>
            <a:lvl4pPr indent="-298450" lvl="3" marL="1828800" rtl="0">
              <a:lnSpc>
                <a:spcPct val="115000"/>
              </a:lnSpc>
              <a:spcBef>
                <a:spcPts val="1500"/>
              </a:spcBef>
              <a:spcAft>
                <a:spcPts val="0"/>
              </a:spcAft>
              <a:buClr>
                <a:srgbClr val="FFFFFF"/>
              </a:buClr>
              <a:buSzPts val="1100"/>
              <a:buChar char="･"/>
              <a:defRPr>
                <a:solidFill>
                  <a:srgbClr val="FFFFFF"/>
                </a:solidFill>
              </a:defRPr>
            </a:lvl4pPr>
            <a:lvl5pPr indent="-298450" lvl="4" marL="2286000" rtl="0">
              <a:lnSpc>
                <a:spcPct val="115000"/>
              </a:lnSpc>
              <a:spcBef>
                <a:spcPts val="1500"/>
              </a:spcBef>
              <a:spcAft>
                <a:spcPts val="0"/>
              </a:spcAft>
              <a:buClr>
                <a:srgbClr val="FFFFFF"/>
              </a:buClr>
              <a:buSzPts val="1100"/>
              <a:buChar char="･"/>
              <a:defRPr>
                <a:solidFill>
                  <a:srgbClr val="FFFFFF"/>
                </a:solidFill>
              </a:defRPr>
            </a:lvl5pPr>
            <a:lvl6pPr indent="-298450" lvl="5" marL="2743200" rtl="0">
              <a:lnSpc>
                <a:spcPct val="115000"/>
              </a:lnSpc>
              <a:spcBef>
                <a:spcPts val="1500"/>
              </a:spcBef>
              <a:spcAft>
                <a:spcPts val="0"/>
              </a:spcAft>
              <a:buClr>
                <a:srgbClr val="FFFFFF"/>
              </a:buClr>
              <a:buSzPts val="1100"/>
              <a:buChar char="･"/>
              <a:defRPr>
                <a:solidFill>
                  <a:srgbClr val="FFFFFF"/>
                </a:solidFill>
              </a:defRPr>
            </a:lvl6pPr>
            <a:lvl7pPr indent="-298450" lvl="6" marL="3200400" rtl="0">
              <a:lnSpc>
                <a:spcPct val="115000"/>
              </a:lnSpc>
              <a:spcBef>
                <a:spcPts val="1500"/>
              </a:spcBef>
              <a:spcAft>
                <a:spcPts val="0"/>
              </a:spcAft>
              <a:buClr>
                <a:srgbClr val="FFFFFF"/>
              </a:buClr>
              <a:buSzPts val="1100"/>
              <a:buChar char="･"/>
              <a:defRPr>
                <a:solidFill>
                  <a:srgbClr val="FFFFFF"/>
                </a:solidFill>
              </a:defRPr>
            </a:lvl7pPr>
            <a:lvl8pPr indent="-298450" lvl="7" marL="3657600" rtl="0">
              <a:lnSpc>
                <a:spcPct val="115000"/>
              </a:lnSpc>
              <a:spcBef>
                <a:spcPts val="1500"/>
              </a:spcBef>
              <a:spcAft>
                <a:spcPts val="0"/>
              </a:spcAft>
              <a:buClr>
                <a:srgbClr val="FFFFFF"/>
              </a:buClr>
              <a:buSzPts val="1100"/>
              <a:buChar char="･"/>
              <a:defRPr>
                <a:solidFill>
                  <a:srgbClr val="FFFFFF"/>
                </a:solidFill>
              </a:defRPr>
            </a:lvl8pPr>
            <a:lvl9pPr indent="-298450" lvl="8" marL="4114800" rtl="0">
              <a:lnSpc>
                <a:spcPct val="115000"/>
              </a:lnSpc>
              <a:spcBef>
                <a:spcPts val="1500"/>
              </a:spcBef>
              <a:spcAft>
                <a:spcPts val="1500"/>
              </a:spcAft>
              <a:buClr>
                <a:srgbClr val="FFFFFF"/>
              </a:buClr>
              <a:buSzPts val="1100"/>
              <a:buChar char="･"/>
              <a:defRPr>
                <a:solidFill>
                  <a:srgbClr val="FFFFFF"/>
                </a:solidFill>
              </a:defRPr>
            </a:lvl9pPr>
          </a:lstStyle>
          <a:p/>
        </p:txBody>
      </p:sp>
      <p:sp>
        <p:nvSpPr>
          <p:cNvPr id="4899" name="Google Shape;4899;p404"/>
          <p:cNvSpPr txBox="1"/>
          <p:nvPr>
            <p:ph type="title"/>
          </p:nvPr>
        </p:nvSpPr>
        <p:spPr>
          <a:xfrm>
            <a:off x="675206" y="1302325"/>
            <a:ext cx="2914500" cy="2023800"/>
          </a:xfrm>
          <a:prstGeom prst="rect">
            <a:avLst/>
          </a:prstGeom>
        </p:spPr>
        <p:txBody>
          <a:bodyPr anchorCtr="0" anchor="t" bIns="0" lIns="0" spcFirstLastPara="1" rIns="0" wrap="square" tIns="0">
            <a:noAutofit/>
          </a:bodyPr>
          <a:lstStyle>
            <a:lvl1pPr lvl="0" rtl="0">
              <a:spcBef>
                <a:spcPts val="0"/>
              </a:spcBef>
              <a:spcAft>
                <a:spcPts val="0"/>
              </a:spcAft>
              <a:buClr>
                <a:srgbClr val="FFFFFF"/>
              </a:buClr>
              <a:buSzPts val="3600"/>
              <a:buNone/>
              <a:defRPr sz="3600">
                <a:solidFill>
                  <a:srgbClr val="FFFFFF"/>
                </a:solidFill>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p:txBody>
      </p:sp>
      <p:cxnSp>
        <p:nvCxnSpPr>
          <p:cNvPr id="4900" name="Google Shape;4900;p404"/>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4901" name="Google Shape;4901;p404"/>
          <p:cNvSpPr txBox="1"/>
          <p:nvPr>
            <p:ph idx="3"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lt1"/>
              </a:buClr>
              <a:buSzPts val="800"/>
              <a:buFont typeface="Red Hat Display Medium"/>
              <a:buNone/>
              <a:defRPr sz="800">
                <a:solidFill>
                  <a:schemeClr val="l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9pPr>
          </a:lstStyle>
          <a:p/>
        </p:txBody>
      </p:sp>
      <p:cxnSp>
        <p:nvCxnSpPr>
          <p:cNvPr id="4902" name="Google Shape;4902;p404"/>
          <p:cNvCxnSpPr/>
          <p:nvPr/>
        </p:nvCxnSpPr>
        <p:spPr>
          <a:xfrm rot="10800000">
            <a:off x="335825" y="4801200"/>
            <a:ext cx="0" cy="342300"/>
          </a:xfrm>
          <a:prstGeom prst="straightConnector1">
            <a:avLst/>
          </a:prstGeom>
          <a:noFill/>
          <a:ln cap="flat" cmpd="sng" w="9525">
            <a:solidFill>
              <a:srgbClr val="EE0000"/>
            </a:solidFill>
            <a:prstDash val="solid"/>
            <a:round/>
            <a:headEnd len="med" w="med" type="none"/>
            <a:tailEnd len="med" w="med" type="none"/>
          </a:ln>
        </p:spPr>
      </p:cxnSp>
      <p:pic>
        <p:nvPicPr>
          <p:cNvPr id="4903" name="Google Shape;4903;p404"/>
          <p:cNvPicPr preferRelativeResize="0"/>
          <p:nvPr/>
        </p:nvPicPr>
        <p:blipFill>
          <a:blip r:embed="rId2">
            <a:alphaModFix/>
          </a:blip>
          <a:stretch>
            <a:fillRect/>
          </a:stretch>
        </p:blipFill>
        <p:spPr>
          <a:xfrm>
            <a:off x="8033460" y="4734378"/>
            <a:ext cx="731888" cy="172209"/>
          </a:xfrm>
          <a:prstGeom prst="rect">
            <a:avLst/>
          </a:prstGeom>
          <a:noFill/>
          <a:ln>
            <a:noFill/>
          </a:ln>
        </p:spPr>
      </p:pic>
      <p:sp>
        <p:nvSpPr>
          <p:cNvPr id="4904" name="Google Shape;4904;p404"/>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solidFill>
                  <a:schemeClr val="lt1"/>
                </a:solidFill>
                <a:latin typeface="Red Hat Text Medium"/>
                <a:ea typeface="Red Hat Text Medium"/>
                <a:cs typeface="Red Hat Text Medium"/>
                <a:sym typeface="Red Hat Text Medium"/>
              </a:defRPr>
            </a:lvl1pPr>
            <a:lvl2pPr lvl="1" rtl="0" algn="ctr">
              <a:buNone/>
              <a:defRPr sz="600">
                <a:solidFill>
                  <a:schemeClr val="lt1"/>
                </a:solidFill>
                <a:latin typeface="Red Hat Text Medium"/>
                <a:ea typeface="Red Hat Text Medium"/>
                <a:cs typeface="Red Hat Text Medium"/>
                <a:sym typeface="Red Hat Text Medium"/>
              </a:defRPr>
            </a:lvl2pPr>
            <a:lvl3pPr lvl="2" rtl="0" algn="ctr">
              <a:buNone/>
              <a:defRPr sz="600">
                <a:solidFill>
                  <a:schemeClr val="lt1"/>
                </a:solidFill>
                <a:latin typeface="Red Hat Text Medium"/>
                <a:ea typeface="Red Hat Text Medium"/>
                <a:cs typeface="Red Hat Text Medium"/>
                <a:sym typeface="Red Hat Text Medium"/>
              </a:defRPr>
            </a:lvl3pPr>
            <a:lvl4pPr lvl="3" rtl="0" algn="ctr">
              <a:buNone/>
              <a:defRPr sz="600">
                <a:solidFill>
                  <a:schemeClr val="lt1"/>
                </a:solidFill>
                <a:latin typeface="Red Hat Text Medium"/>
                <a:ea typeface="Red Hat Text Medium"/>
                <a:cs typeface="Red Hat Text Medium"/>
                <a:sym typeface="Red Hat Text Medium"/>
              </a:defRPr>
            </a:lvl4pPr>
            <a:lvl5pPr lvl="4" rtl="0" algn="ctr">
              <a:buNone/>
              <a:defRPr sz="600">
                <a:solidFill>
                  <a:schemeClr val="lt1"/>
                </a:solidFill>
                <a:latin typeface="Red Hat Text Medium"/>
                <a:ea typeface="Red Hat Text Medium"/>
                <a:cs typeface="Red Hat Text Medium"/>
                <a:sym typeface="Red Hat Text Medium"/>
              </a:defRPr>
            </a:lvl5pPr>
            <a:lvl6pPr lvl="5" rtl="0" algn="ctr">
              <a:buNone/>
              <a:defRPr sz="600">
                <a:solidFill>
                  <a:schemeClr val="lt1"/>
                </a:solidFill>
                <a:latin typeface="Red Hat Text Medium"/>
                <a:ea typeface="Red Hat Text Medium"/>
                <a:cs typeface="Red Hat Text Medium"/>
                <a:sym typeface="Red Hat Text Medium"/>
              </a:defRPr>
            </a:lvl6pPr>
            <a:lvl7pPr lvl="6" rtl="0" algn="ctr">
              <a:buNone/>
              <a:defRPr sz="600">
                <a:solidFill>
                  <a:schemeClr val="lt1"/>
                </a:solidFill>
                <a:latin typeface="Red Hat Text Medium"/>
                <a:ea typeface="Red Hat Text Medium"/>
                <a:cs typeface="Red Hat Text Medium"/>
                <a:sym typeface="Red Hat Text Medium"/>
              </a:defRPr>
            </a:lvl7pPr>
            <a:lvl8pPr lvl="7" rtl="0" algn="ctr">
              <a:buNone/>
              <a:defRPr sz="600">
                <a:solidFill>
                  <a:schemeClr val="lt1"/>
                </a:solidFill>
                <a:latin typeface="Red Hat Text Medium"/>
                <a:ea typeface="Red Hat Text Medium"/>
                <a:cs typeface="Red Hat Text Medium"/>
                <a:sym typeface="Red Hat Text Medium"/>
              </a:defRPr>
            </a:lvl8pPr>
            <a:lvl9pPr lvl="8" rtl="0" algn="ctr">
              <a:buNone/>
              <a:defRPr sz="600">
                <a:solidFill>
                  <a:schemeClr val="lt1"/>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4905" name="Google Shape;4905;p404"/>
          <p:cNvSpPr txBox="1"/>
          <p:nvPr>
            <p:ph idx="4" type="subTitle"/>
          </p:nvPr>
        </p:nvSpPr>
        <p:spPr>
          <a:xfrm>
            <a:off x="663788" y="4627163"/>
            <a:ext cx="6001800" cy="4200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lt1"/>
                </a:solidFill>
              </a:defRPr>
            </a:lvl1pPr>
            <a:lvl2pPr lvl="1" rtl="0">
              <a:lnSpc>
                <a:spcPct val="115000"/>
              </a:lnSpc>
              <a:spcBef>
                <a:spcPts val="0"/>
              </a:spcBef>
              <a:spcAft>
                <a:spcPts val="0"/>
              </a:spcAft>
              <a:buNone/>
              <a:defRPr sz="600">
                <a:solidFill>
                  <a:schemeClr val="lt1"/>
                </a:solidFill>
              </a:defRPr>
            </a:lvl2pPr>
            <a:lvl3pPr lvl="2" rtl="0">
              <a:lnSpc>
                <a:spcPct val="115000"/>
              </a:lnSpc>
              <a:spcBef>
                <a:spcPts val="0"/>
              </a:spcBef>
              <a:spcAft>
                <a:spcPts val="0"/>
              </a:spcAft>
              <a:buNone/>
              <a:defRPr sz="600">
                <a:solidFill>
                  <a:schemeClr val="lt1"/>
                </a:solidFill>
              </a:defRPr>
            </a:lvl3pPr>
            <a:lvl4pPr lvl="3" rtl="0">
              <a:lnSpc>
                <a:spcPct val="115000"/>
              </a:lnSpc>
              <a:spcBef>
                <a:spcPts val="0"/>
              </a:spcBef>
              <a:spcAft>
                <a:spcPts val="0"/>
              </a:spcAft>
              <a:buNone/>
              <a:defRPr sz="600">
                <a:solidFill>
                  <a:schemeClr val="lt1"/>
                </a:solidFill>
              </a:defRPr>
            </a:lvl4pPr>
            <a:lvl5pPr lvl="4" rtl="0">
              <a:lnSpc>
                <a:spcPct val="115000"/>
              </a:lnSpc>
              <a:spcBef>
                <a:spcPts val="0"/>
              </a:spcBef>
              <a:spcAft>
                <a:spcPts val="0"/>
              </a:spcAft>
              <a:buNone/>
              <a:defRPr sz="600">
                <a:solidFill>
                  <a:schemeClr val="lt1"/>
                </a:solidFill>
              </a:defRPr>
            </a:lvl5pPr>
            <a:lvl6pPr lvl="5" rtl="0">
              <a:lnSpc>
                <a:spcPct val="115000"/>
              </a:lnSpc>
              <a:spcBef>
                <a:spcPts val="0"/>
              </a:spcBef>
              <a:spcAft>
                <a:spcPts val="0"/>
              </a:spcAft>
              <a:buNone/>
              <a:defRPr sz="600">
                <a:solidFill>
                  <a:schemeClr val="lt1"/>
                </a:solidFill>
              </a:defRPr>
            </a:lvl6pPr>
            <a:lvl7pPr lvl="6" rtl="0">
              <a:lnSpc>
                <a:spcPct val="115000"/>
              </a:lnSpc>
              <a:spcBef>
                <a:spcPts val="0"/>
              </a:spcBef>
              <a:spcAft>
                <a:spcPts val="0"/>
              </a:spcAft>
              <a:buNone/>
              <a:defRPr sz="600">
                <a:solidFill>
                  <a:schemeClr val="lt1"/>
                </a:solidFill>
              </a:defRPr>
            </a:lvl7pPr>
            <a:lvl8pPr lvl="7" rtl="0">
              <a:lnSpc>
                <a:spcPct val="115000"/>
              </a:lnSpc>
              <a:spcBef>
                <a:spcPts val="0"/>
              </a:spcBef>
              <a:spcAft>
                <a:spcPts val="0"/>
              </a:spcAft>
              <a:buNone/>
              <a:defRPr sz="600">
                <a:solidFill>
                  <a:schemeClr val="lt1"/>
                </a:solidFill>
              </a:defRPr>
            </a:lvl8pPr>
            <a:lvl9pPr lvl="8" rtl="0">
              <a:lnSpc>
                <a:spcPct val="115000"/>
              </a:lnSpc>
              <a:spcBef>
                <a:spcPts val="0"/>
              </a:spcBef>
              <a:spcAft>
                <a:spcPts val="0"/>
              </a:spcAft>
              <a:buNone/>
              <a:defRPr sz="600">
                <a:solidFill>
                  <a:schemeClr val="lt1"/>
                </a:solidFill>
              </a:defRPr>
            </a:lvl9pPr>
          </a:lstStyle>
          <a:p/>
        </p:txBody>
      </p:sp>
    </p:spTree>
  </p:cSld>
  <p:clrMapOvr>
    <a:masterClrMapping/>
  </p:clrMapOvr>
</p:sldLayout>
</file>

<file path=ppt/slideLayouts/slideLayout3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call out B">
  <p:cSld name="CUSTOM_2_1_1_1">
    <p:bg>
      <p:bgPr>
        <a:blipFill>
          <a:blip r:embed="rId2">
            <a:alphaModFix/>
          </a:blip>
          <a:stretch>
            <a:fillRect/>
          </a:stretch>
        </a:blipFill>
      </p:bgPr>
    </p:bg>
    <p:spTree>
      <p:nvGrpSpPr>
        <p:cNvPr id="4906" name="Shape 4906"/>
        <p:cNvGrpSpPr/>
        <p:nvPr/>
      </p:nvGrpSpPr>
      <p:grpSpPr>
        <a:xfrm>
          <a:off x="0" y="0"/>
          <a:ext cx="0" cy="0"/>
          <a:chOff x="0" y="0"/>
          <a:chExt cx="0" cy="0"/>
        </a:xfrm>
      </p:grpSpPr>
      <p:sp>
        <p:nvSpPr>
          <p:cNvPr id="4907" name="Google Shape;4907;p405"/>
          <p:cNvSpPr txBox="1"/>
          <p:nvPr>
            <p:ph idx="1" type="subTitle"/>
          </p:nvPr>
        </p:nvSpPr>
        <p:spPr>
          <a:xfrm>
            <a:off x="6938588" y="1679691"/>
            <a:ext cx="1593300" cy="23679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None/>
              <a:defRPr sz="1100">
                <a:solidFill>
                  <a:schemeClr val="dk1"/>
                </a:solidFill>
                <a:latin typeface="Red Hat Display"/>
                <a:ea typeface="Red Hat Display"/>
                <a:cs typeface="Red Hat Display"/>
                <a:sym typeface="Red Hat Display"/>
              </a:defRPr>
            </a:lvl1pPr>
            <a:lvl2pPr lvl="1" rtl="0">
              <a:lnSpc>
                <a:spcPct val="174000"/>
              </a:lnSpc>
              <a:spcBef>
                <a:spcPts val="0"/>
              </a:spcBef>
              <a:spcAft>
                <a:spcPts val="0"/>
              </a:spcAft>
              <a:buNone/>
              <a:defRPr sz="1100">
                <a:solidFill>
                  <a:schemeClr val="dk1"/>
                </a:solidFill>
              </a:defRPr>
            </a:lvl2pPr>
            <a:lvl3pPr lvl="2" rtl="0">
              <a:lnSpc>
                <a:spcPct val="174000"/>
              </a:lnSpc>
              <a:spcBef>
                <a:spcPts val="0"/>
              </a:spcBef>
              <a:spcAft>
                <a:spcPts val="0"/>
              </a:spcAft>
              <a:buNone/>
              <a:defRPr sz="1100">
                <a:solidFill>
                  <a:schemeClr val="dk1"/>
                </a:solidFill>
              </a:defRPr>
            </a:lvl3pPr>
            <a:lvl4pPr lvl="3" rtl="0">
              <a:lnSpc>
                <a:spcPct val="174000"/>
              </a:lnSpc>
              <a:spcBef>
                <a:spcPts val="0"/>
              </a:spcBef>
              <a:spcAft>
                <a:spcPts val="0"/>
              </a:spcAft>
              <a:buNone/>
              <a:defRPr sz="1100">
                <a:solidFill>
                  <a:schemeClr val="dk1"/>
                </a:solidFill>
              </a:defRPr>
            </a:lvl4pPr>
            <a:lvl5pPr lvl="4" rtl="0">
              <a:lnSpc>
                <a:spcPct val="174000"/>
              </a:lnSpc>
              <a:spcBef>
                <a:spcPts val="0"/>
              </a:spcBef>
              <a:spcAft>
                <a:spcPts val="0"/>
              </a:spcAft>
              <a:buNone/>
              <a:defRPr sz="1100">
                <a:solidFill>
                  <a:schemeClr val="dk1"/>
                </a:solidFill>
              </a:defRPr>
            </a:lvl5pPr>
            <a:lvl6pPr lvl="5" rtl="0">
              <a:lnSpc>
                <a:spcPct val="174000"/>
              </a:lnSpc>
              <a:spcBef>
                <a:spcPts val="0"/>
              </a:spcBef>
              <a:spcAft>
                <a:spcPts val="0"/>
              </a:spcAft>
              <a:buNone/>
              <a:defRPr sz="1100">
                <a:solidFill>
                  <a:schemeClr val="dk1"/>
                </a:solidFill>
              </a:defRPr>
            </a:lvl6pPr>
            <a:lvl7pPr lvl="6" rtl="0">
              <a:lnSpc>
                <a:spcPct val="174000"/>
              </a:lnSpc>
              <a:spcBef>
                <a:spcPts val="0"/>
              </a:spcBef>
              <a:spcAft>
                <a:spcPts val="0"/>
              </a:spcAft>
              <a:buNone/>
              <a:defRPr sz="1100">
                <a:solidFill>
                  <a:schemeClr val="dk1"/>
                </a:solidFill>
              </a:defRPr>
            </a:lvl7pPr>
            <a:lvl8pPr lvl="7" rtl="0">
              <a:lnSpc>
                <a:spcPct val="174000"/>
              </a:lnSpc>
              <a:spcBef>
                <a:spcPts val="0"/>
              </a:spcBef>
              <a:spcAft>
                <a:spcPts val="0"/>
              </a:spcAft>
              <a:buNone/>
              <a:defRPr sz="1100">
                <a:solidFill>
                  <a:schemeClr val="dk1"/>
                </a:solidFill>
              </a:defRPr>
            </a:lvl8pPr>
            <a:lvl9pPr lvl="8" rtl="0">
              <a:lnSpc>
                <a:spcPct val="174000"/>
              </a:lnSpc>
              <a:spcBef>
                <a:spcPts val="0"/>
              </a:spcBef>
              <a:spcAft>
                <a:spcPts val="0"/>
              </a:spcAft>
              <a:buNone/>
              <a:defRPr sz="1100">
                <a:solidFill>
                  <a:schemeClr val="dk1"/>
                </a:solidFill>
              </a:defRPr>
            </a:lvl9pPr>
          </a:lstStyle>
          <a:p/>
        </p:txBody>
      </p:sp>
      <p:sp>
        <p:nvSpPr>
          <p:cNvPr id="4908" name="Google Shape;4908;p405"/>
          <p:cNvSpPr txBox="1"/>
          <p:nvPr>
            <p:ph idx="2" type="subTitle"/>
          </p:nvPr>
        </p:nvSpPr>
        <p:spPr>
          <a:xfrm>
            <a:off x="6938588" y="1265269"/>
            <a:ext cx="1593300" cy="266100"/>
          </a:xfrm>
          <a:prstGeom prst="rect">
            <a:avLst/>
          </a:prstGeom>
        </p:spPr>
        <p:txBody>
          <a:bodyPr anchorCtr="0" anchor="b" bIns="0" lIns="0" spcFirstLastPara="1" rIns="0" wrap="square" tIns="0">
            <a:noAutofit/>
          </a:bodyPr>
          <a:lstStyle>
            <a:lvl1pPr lvl="0" rtl="0">
              <a:lnSpc>
                <a:spcPct val="135000"/>
              </a:lnSpc>
              <a:spcBef>
                <a:spcPts val="0"/>
              </a:spcBef>
              <a:spcAft>
                <a:spcPts val="0"/>
              </a:spcAft>
              <a:buSzPts val="1100"/>
              <a:buFont typeface="Red Hat Display Medium"/>
              <a:buNone/>
              <a:defRPr sz="1100">
                <a:latin typeface="Red Hat Display Medium"/>
                <a:ea typeface="Red Hat Display Medium"/>
                <a:cs typeface="Red Hat Display Medium"/>
                <a:sym typeface="Red Hat Display Medium"/>
              </a:defRPr>
            </a:lvl1pPr>
            <a:lvl2pPr lvl="1" rtl="0">
              <a:spcBef>
                <a:spcPts val="0"/>
              </a:spcBef>
              <a:spcAft>
                <a:spcPts val="0"/>
              </a:spcAft>
              <a:buSzPts val="1100"/>
              <a:buNone/>
              <a:defRPr/>
            </a:lvl2pPr>
            <a:lvl3pPr lvl="2" rtl="0">
              <a:spcBef>
                <a:spcPts val="400"/>
              </a:spcBef>
              <a:spcAft>
                <a:spcPts val="0"/>
              </a:spcAft>
              <a:buSzPts val="1100"/>
              <a:buNone/>
              <a:defRPr/>
            </a:lvl3pPr>
            <a:lvl4pPr lvl="3" rtl="0">
              <a:spcBef>
                <a:spcPts val="400"/>
              </a:spcBef>
              <a:spcAft>
                <a:spcPts val="0"/>
              </a:spcAft>
              <a:buSzPts val="1100"/>
              <a:buNone/>
              <a:defRPr/>
            </a:lvl4pPr>
            <a:lvl5pPr lvl="4" rtl="0">
              <a:spcBef>
                <a:spcPts val="400"/>
              </a:spcBef>
              <a:spcAft>
                <a:spcPts val="0"/>
              </a:spcAft>
              <a:buSzPts val="1100"/>
              <a:buNone/>
              <a:defRPr/>
            </a:lvl5pPr>
            <a:lvl6pPr lvl="5" rtl="0">
              <a:spcBef>
                <a:spcPts val="400"/>
              </a:spcBef>
              <a:spcAft>
                <a:spcPts val="0"/>
              </a:spcAft>
              <a:buSzPts val="1100"/>
              <a:buNone/>
              <a:defRPr/>
            </a:lvl6pPr>
            <a:lvl7pPr lvl="6" rtl="0">
              <a:spcBef>
                <a:spcPts val="400"/>
              </a:spcBef>
              <a:spcAft>
                <a:spcPts val="0"/>
              </a:spcAft>
              <a:buSzPts val="1100"/>
              <a:buNone/>
              <a:defRPr/>
            </a:lvl7pPr>
            <a:lvl8pPr lvl="7" rtl="0">
              <a:spcBef>
                <a:spcPts val="400"/>
              </a:spcBef>
              <a:spcAft>
                <a:spcPts val="0"/>
              </a:spcAft>
              <a:buSzPts val="1100"/>
              <a:buNone/>
              <a:defRPr/>
            </a:lvl8pPr>
            <a:lvl9pPr lvl="8" rtl="0">
              <a:spcBef>
                <a:spcPts val="400"/>
              </a:spcBef>
              <a:spcAft>
                <a:spcPts val="400"/>
              </a:spcAft>
              <a:buSzPts val="1100"/>
              <a:buNone/>
              <a:defRPr/>
            </a:lvl9pPr>
          </a:lstStyle>
          <a:p/>
        </p:txBody>
      </p:sp>
      <p:cxnSp>
        <p:nvCxnSpPr>
          <p:cNvPr id="4909" name="Google Shape;4909;p405"/>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cxnSp>
        <p:nvCxnSpPr>
          <p:cNvPr id="4910" name="Google Shape;4910;p405"/>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4911" name="Google Shape;4911;p405"/>
          <p:cNvSpPr txBox="1"/>
          <p:nvPr>
            <p:ph idx="3"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9pPr>
          </a:lstStyle>
          <a:p/>
        </p:txBody>
      </p:sp>
      <p:pic>
        <p:nvPicPr>
          <p:cNvPr id="4912" name="Google Shape;4912;p405"/>
          <p:cNvPicPr preferRelativeResize="0"/>
          <p:nvPr/>
        </p:nvPicPr>
        <p:blipFill rotWithShape="1">
          <a:blip r:embed="rId3">
            <a:alphaModFix/>
          </a:blip>
          <a:srcRect b="317" l="0" r="0" t="327"/>
          <a:stretch/>
        </p:blipFill>
        <p:spPr>
          <a:xfrm>
            <a:off x="8033460" y="4734938"/>
            <a:ext cx="731888" cy="171091"/>
          </a:xfrm>
          <a:prstGeom prst="rect">
            <a:avLst/>
          </a:prstGeom>
          <a:noFill/>
          <a:ln>
            <a:noFill/>
          </a:ln>
        </p:spPr>
      </p:pic>
      <p:sp>
        <p:nvSpPr>
          <p:cNvPr id="4913" name="Google Shape;4913;p405"/>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Content">
  <p:cSld name="Title &amp; Content">
    <p:spTree>
      <p:nvGrpSpPr>
        <p:cNvPr id="4914" name="Shape 4914"/>
        <p:cNvGrpSpPr/>
        <p:nvPr/>
      </p:nvGrpSpPr>
      <p:grpSpPr>
        <a:xfrm>
          <a:off x="0" y="0"/>
          <a:ext cx="0" cy="0"/>
          <a:chOff x="0" y="0"/>
          <a:chExt cx="0" cy="0"/>
        </a:xfrm>
      </p:grpSpPr>
      <p:sp>
        <p:nvSpPr>
          <p:cNvPr id="4915" name="Google Shape;4915;p406"/>
          <p:cNvSpPr txBox="1"/>
          <p:nvPr>
            <p:ph type="title"/>
          </p:nvPr>
        </p:nvSpPr>
        <p:spPr>
          <a:xfrm>
            <a:off x="428528" y="428625"/>
            <a:ext cx="8258100" cy="7143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rgbClr val="525252"/>
              </a:buClr>
              <a:buSzPts val="3000"/>
              <a:buFont typeface="Arial"/>
              <a:buNone/>
              <a:defRPr sz="3000">
                <a:solidFill>
                  <a:srgbClr val="525252"/>
                </a:solidFill>
              </a:defRPr>
            </a:lvl1pPr>
            <a:lvl2pPr lvl="1" rtl="0" algn="l">
              <a:lnSpc>
                <a:spcPct val="90000"/>
              </a:lnSpc>
              <a:spcBef>
                <a:spcPts val="0"/>
              </a:spcBef>
              <a:spcAft>
                <a:spcPts val="0"/>
              </a:spcAft>
              <a:buClr>
                <a:srgbClr val="535353"/>
              </a:buClr>
              <a:buSzPts val="1400"/>
              <a:buNone/>
              <a:defRPr/>
            </a:lvl2pPr>
            <a:lvl3pPr lvl="2" rtl="0" algn="l">
              <a:lnSpc>
                <a:spcPct val="90000"/>
              </a:lnSpc>
              <a:spcBef>
                <a:spcPts val="0"/>
              </a:spcBef>
              <a:spcAft>
                <a:spcPts val="0"/>
              </a:spcAft>
              <a:buClr>
                <a:srgbClr val="535353"/>
              </a:buClr>
              <a:buSzPts val="1400"/>
              <a:buNone/>
              <a:defRPr/>
            </a:lvl3pPr>
            <a:lvl4pPr lvl="3" rtl="0" algn="l">
              <a:lnSpc>
                <a:spcPct val="90000"/>
              </a:lnSpc>
              <a:spcBef>
                <a:spcPts val="0"/>
              </a:spcBef>
              <a:spcAft>
                <a:spcPts val="0"/>
              </a:spcAft>
              <a:buClr>
                <a:srgbClr val="535353"/>
              </a:buClr>
              <a:buSzPts val="1400"/>
              <a:buNone/>
              <a:defRPr/>
            </a:lvl4pPr>
            <a:lvl5pPr lvl="4" rtl="0" algn="l">
              <a:lnSpc>
                <a:spcPct val="90000"/>
              </a:lnSpc>
              <a:spcBef>
                <a:spcPts val="0"/>
              </a:spcBef>
              <a:spcAft>
                <a:spcPts val="0"/>
              </a:spcAft>
              <a:buClr>
                <a:srgbClr val="535353"/>
              </a:buClr>
              <a:buSzPts val="1400"/>
              <a:buNone/>
              <a:defRPr/>
            </a:lvl5pPr>
            <a:lvl6pPr lvl="5" rtl="0" algn="l">
              <a:lnSpc>
                <a:spcPct val="90000"/>
              </a:lnSpc>
              <a:spcBef>
                <a:spcPts val="0"/>
              </a:spcBef>
              <a:spcAft>
                <a:spcPts val="0"/>
              </a:spcAft>
              <a:buClr>
                <a:srgbClr val="535353"/>
              </a:buClr>
              <a:buSzPts val="1400"/>
              <a:buNone/>
              <a:defRPr/>
            </a:lvl6pPr>
            <a:lvl7pPr lvl="6" rtl="0" algn="l">
              <a:lnSpc>
                <a:spcPct val="90000"/>
              </a:lnSpc>
              <a:spcBef>
                <a:spcPts val="0"/>
              </a:spcBef>
              <a:spcAft>
                <a:spcPts val="0"/>
              </a:spcAft>
              <a:buClr>
                <a:srgbClr val="535353"/>
              </a:buClr>
              <a:buSzPts val="1400"/>
              <a:buNone/>
              <a:defRPr/>
            </a:lvl7pPr>
            <a:lvl8pPr lvl="7" rtl="0" algn="l">
              <a:lnSpc>
                <a:spcPct val="90000"/>
              </a:lnSpc>
              <a:spcBef>
                <a:spcPts val="0"/>
              </a:spcBef>
              <a:spcAft>
                <a:spcPts val="0"/>
              </a:spcAft>
              <a:buClr>
                <a:srgbClr val="535353"/>
              </a:buClr>
              <a:buSzPts val="1400"/>
              <a:buNone/>
              <a:defRPr/>
            </a:lvl8pPr>
            <a:lvl9pPr lvl="8" rtl="0" algn="l">
              <a:lnSpc>
                <a:spcPct val="90000"/>
              </a:lnSpc>
              <a:spcBef>
                <a:spcPts val="0"/>
              </a:spcBef>
              <a:spcAft>
                <a:spcPts val="0"/>
              </a:spcAft>
              <a:buClr>
                <a:srgbClr val="535353"/>
              </a:buClr>
              <a:buSzPts val="1400"/>
              <a:buNone/>
              <a:defRPr/>
            </a:lvl9pPr>
          </a:lstStyle>
          <a:p/>
        </p:txBody>
      </p:sp>
      <p:sp>
        <p:nvSpPr>
          <p:cNvPr id="4916" name="Google Shape;4916;p406"/>
          <p:cNvSpPr txBox="1"/>
          <p:nvPr>
            <p:ph idx="1" type="body"/>
          </p:nvPr>
        </p:nvSpPr>
        <p:spPr>
          <a:xfrm>
            <a:off x="428528" y="1255090"/>
            <a:ext cx="8258100" cy="3431100"/>
          </a:xfrm>
          <a:prstGeom prst="rect">
            <a:avLst/>
          </a:prstGeom>
          <a:noFill/>
          <a:ln>
            <a:noFill/>
          </a:ln>
        </p:spPr>
        <p:txBody>
          <a:bodyPr anchorCtr="0" anchor="t" bIns="0" lIns="0" spcFirstLastPara="1" rIns="0" wrap="square" tIns="0">
            <a:normAutofit/>
          </a:bodyPr>
          <a:lstStyle>
            <a:lvl1pPr indent="-317500" lvl="0" marL="457200" rtl="0" algn="l">
              <a:lnSpc>
                <a:spcPct val="100000"/>
              </a:lnSpc>
              <a:spcBef>
                <a:spcPts val="900"/>
              </a:spcBef>
              <a:spcAft>
                <a:spcPts val="0"/>
              </a:spcAft>
              <a:buClr>
                <a:schemeClr val="lt2"/>
              </a:buClr>
              <a:buSzPts val="1400"/>
              <a:buChar char="▪"/>
              <a:defRPr/>
            </a:lvl1pPr>
            <a:lvl2pPr indent="-317500" lvl="1" marL="914400" rtl="0" algn="l">
              <a:lnSpc>
                <a:spcPct val="100000"/>
              </a:lnSpc>
              <a:spcBef>
                <a:spcPts val="900"/>
              </a:spcBef>
              <a:spcAft>
                <a:spcPts val="0"/>
              </a:spcAft>
              <a:buClr>
                <a:schemeClr val="lt2"/>
              </a:buClr>
              <a:buSzPts val="1400"/>
              <a:buChar char="•"/>
              <a:defRPr/>
            </a:lvl2pPr>
            <a:lvl3pPr indent="-317500" lvl="2" marL="1371600" rtl="0" algn="l">
              <a:lnSpc>
                <a:spcPct val="100000"/>
              </a:lnSpc>
              <a:spcBef>
                <a:spcPts val="900"/>
              </a:spcBef>
              <a:spcAft>
                <a:spcPts val="0"/>
              </a:spcAft>
              <a:buClr>
                <a:schemeClr val="lt2"/>
              </a:buClr>
              <a:buSzPts val="1400"/>
              <a:buChar char="•"/>
              <a:defRPr/>
            </a:lvl3pPr>
            <a:lvl4pPr indent="-317500" lvl="3" marL="1828800" rtl="0" algn="l">
              <a:lnSpc>
                <a:spcPct val="100000"/>
              </a:lnSpc>
              <a:spcBef>
                <a:spcPts val="900"/>
              </a:spcBef>
              <a:spcAft>
                <a:spcPts val="0"/>
              </a:spcAft>
              <a:buClr>
                <a:schemeClr val="lt2"/>
              </a:buClr>
              <a:buSzPts val="1400"/>
              <a:buChar char="•"/>
              <a:defRPr/>
            </a:lvl4pPr>
            <a:lvl5pPr indent="-317500" lvl="4" marL="2286000" rtl="0" algn="l">
              <a:lnSpc>
                <a:spcPct val="100000"/>
              </a:lnSpc>
              <a:spcBef>
                <a:spcPts val="900"/>
              </a:spcBef>
              <a:spcAft>
                <a:spcPts val="0"/>
              </a:spcAft>
              <a:buClr>
                <a:schemeClr val="lt2"/>
              </a:buClr>
              <a:buSzPts val="1400"/>
              <a:buChar char="•"/>
              <a:defRPr/>
            </a:lvl5pPr>
            <a:lvl6pPr indent="-228600" lvl="5" marL="2743200" rtl="0" algn="l">
              <a:lnSpc>
                <a:spcPct val="90000"/>
              </a:lnSpc>
              <a:spcBef>
                <a:spcPts val="0"/>
              </a:spcBef>
              <a:spcAft>
                <a:spcPts val="0"/>
              </a:spcAft>
              <a:buClr>
                <a:srgbClr val="5E5E5E"/>
              </a:buClr>
              <a:buSzPts val="1400"/>
              <a:buNone/>
              <a:defRPr/>
            </a:lvl6pPr>
            <a:lvl7pPr indent="-228600" lvl="6" marL="3200400" rtl="0" algn="l">
              <a:lnSpc>
                <a:spcPct val="90000"/>
              </a:lnSpc>
              <a:spcBef>
                <a:spcPts val="0"/>
              </a:spcBef>
              <a:spcAft>
                <a:spcPts val="0"/>
              </a:spcAft>
              <a:buClr>
                <a:srgbClr val="5E5E5E"/>
              </a:buClr>
              <a:buSzPts val="1400"/>
              <a:buNone/>
              <a:defRPr/>
            </a:lvl7pPr>
            <a:lvl8pPr indent="-228600" lvl="7" marL="3657600" rtl="0" algn="l">
              <a:lnSpc>
                <a:spcPct val="90000"/>
              </a:lnSpc>
              <a:spcBef>
                <a:spcPts val="0"/>
              </a:spcBef>
              <a:spcAft>
                <a:spcPts val="0"/>
              </a:spcAft>
              <a:buClr>
                <a:srgbClr val="5E5E5E"/>
              </a:buClr>
              <a:buSzPts val="1400"/>
              <a:buNone/>
              <a:defRPr/>
            </a:lvl8pPr>
            <a:lvl9pPr indent="-228600" lvl="8" marL="4114800" rtl="0" algn="l">
              <a:lnSpc>
                <a:spcPct val="90000"/>
              </a:lnSpc>
              <a:spcBef>
                <a:spcPts val="0"/>
              </a:spcBef>
              <a:spcAft>
                <a:spcPts val="0"/>
              </a:spcAft>
              <a:buClr>
                <a:srgbClr val="5E5E5E"/>
              </a:buClr>
              <a:buSzPts val="14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bg>
      <p:bgPr>
        <a:solidFill>
          <a:schemeClr val="lt1"/>
        </a:solidFill>
      </p:bgPr>
    </p:bg>
    <p:spTree>
      <p:nvGrpSpPr>
        <p:cNvPr id="273" name="Shape 273"/>
        <p:cNvGrpSpPr/>
        <p:nvPr/>
      </p:nvGrpSpPr>
      <p:grpSpPr>
        <a:xfrm>
          <a:off x="0" y="0"/>
          <a:ext cx="0" cy="0"/>
          <a:chOff x="0" y="0"/>
          <a:chExt cx="0" cy="0"/>
        </a:xfrm>
      </p:grpSpPr>
      <p:pic>
        <p:nvPicPr>
          <p:cNvPr id="274" name="Google Shape;274;p41"/>
          <p:cNvPicPr preferRelativeResize="0"/>
          <p:nvPr/>
        </p:nvPicPr>
        <p:blipFill rotWithShape="1">
          <a:blip r:embed="rId2">
            <a:alphaModFix/>
          </a:blip>
          <a:srcRect b="0" l="0" r="0" t="0"/>
          <a:stretch/>
        </p:blipFill>
        <p:spPr>
          <a:xfrm>
            <a:off x="8133266" y="52180"/>
            <a:ext cx="752316" cy="663059"/>
          </a:xfrm>
          <a:prstGeom prst="rect">
            <a:avLst/>
          </a:prstGeom>
          <a:noFill/>
          <a:ln>
            <a:noFill/>
          </a:ln>
        </p:spPr>
      </p:pic>
    </p:spTree>
  </p:cSld>
  <p:clrMapOvr>
    <a:masterClrMapping/>
  </p:clrMapOvr>
</p:sldLayout>
</file>

<file path=ppt/slideLayouts/slideLayout4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blank 2">
  <p:cSld name="CUSTOM_4_18_2">
    <p:spTree>
      <p:nvGrpSpPr>
        <p:cNvPr id="4917" name="Shape 4917"/>
        <p:cNvGrpSpPr/>
        <p:nvPr/>
      </p:nvGrpSpPr>
      <p:grpSpPr>
        <a:xfrm>
          <a:off x="0" y="0"/>
          <a:ext cx="0" cy="0"/>
          <a:chOff x="0" y="0"/>
          <a:chExt cx="0" cy="0"/>
        </a:xfrm>
      </p:grpSpPr>
      <p:sp>
        <p:nvSpPr>
          <p:cNvPr id="4918" name="Google Shape;4918;p407"/>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9pPr>
          </a:lstStyle>
          <a:p/>
        </p:txBody>
      </p:sp>
      <p:cxnSp>
        <p:nvCxnSpPr>
          <p:cNvPr id="4919" name="Google Shape;4919;p407"/>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4920" name="Google Shape;4920;p407"/>
          <p:cNvCxnSpPr/>
          <p:nvPr/>
        </p:nvCxnSpPr>
        <p:spPr>
          <a:xfrm rot="10800000">
            <a:off x="335825" y="4800900"/>
            <a:ext cx="0" cy="342600"/>
          </a:xfrm>
          <a:prstGeom prst="straightConnector1">
            <a:avLst/>
          </a:prstGeom>
          <a:noFill/>
          <a:ln cap="flat" cmpd="sng" w="9525">
            <a:solidFill>
              <a:schemeClr val="accent1"/>
            </a:solidFill>
            <a:prstDash val="solid"/>
            <a:round/>
            <a:headEnd len="med" w="med" type="none"/>
            <a:tailEnd len="med" w="med" type="none"/>
          </a:ln>
        </p:spPr>
      </p:cxnSp>
      <p:sp>
        <p:nvSpPr>
          <p:cNvPr id="4921" name="Google Shape;4921;p407"/>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4922" name="Google Shape;4922;p407"/>
          <p:cNvPicPr preferRelativeResize="0"/>
          <p:nvPr/>
        </p:nvPicPr>
        <p:blipFill rotWithShape="1">
          <a:blip r:embed="rId2">
            <a:alphaModFix/>
          </a:blip>
          <a:srcRect b="317" l="0" r="0" t="327"/>
          <a:stretch/>
        </p:blipFill>
        <p:spPr>
          <a:xfrm>
            <a:off x="8033460" y="4734938"/>
            <a:ext cx="731705" cy="171048"/>
          </a:xfrm>
          <a:prstGeom prst="rect">
            <a:avLst/>
          </a:prstGeom>
          <a:noFill/>
          <a:ln>
            <a:noFill/>
          </a:ln>
        </p:spPr>
      </p:pic>
      <p:sp>
        <p:nvSpPr>
          <p:cNvPr id="4923" name="Google Shape;4923;p407"/>
          <p:cNvSpPr txBox="1"/>
          <p:nvPr>
            <p:ph idx="2" type="subTitle"/>
          </p:nvPr>
        </p:nvSpPr>
        <p:spPr>
          <a:xfrm>
            <a:off x="663788" y="4627163"/>
            <a:ext cx="6001800" cy="4197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Tree>
  </p:cSld>
  <p:clrMapOvr>
    <a:masterClrMapping/>
  </p:clrMapOvr>
</p:sldLayout>
</file>

<file path=ppt/slideLayouts/slideLayout4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blank 1">
  <p:cSld name="CUSTOM_4_18_1">
    <p:bg>
      <p:bgPr>
        <a:solidFill>
          <a:schemeClr val="lt1"/>
        </a:solidFill>
      </p:bgPr>
    </p:bg>
    <p:spTree>
      <p:nvGrpSpPr>
        <p:cNvPr id="4924" name="Shape 4924"/>
        <p:cNvGrpSpPr/>
        <p:nvPr/>
      </p:nvGrpSpPr>
      <p:grpSpPr>
        <a:xfrm>
          <a:off x="0" y="0"/>
          <a:ext cx="0" cy="0"/>
          <a:chOff x="0" y="0"/>
          <a:chExt cx="0" cy="0"/>
        </a:xfrm>
      </p:grpSpPr>
      <p:sp>
        <p:nvSpPr>
          <p:cNvPr id="4925" name="Google Shape;4925;p408"/>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9pPr>
          </a:lstStyle>
          <a:p/>
        </p:txBody>
      </p:sp>
      <p:cxnSp>
        <p:nvCxnSpPr>
          <p:cNvPr id="4926" name="Google Shape;4926;p408"/>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4927" name="Google Shape;4927;p408"/>
          <p:cNvCxnSpPr/>
          <p:nvPr/>
        </p:nvCxnSpPr>
        <p:spPr>
          <a:xfrm rot="10800000">
            <a:off x="335825" y="4801200"/>
            <a:ext cx="0" cy="342300"/>
          </a:xfrm>
          <a:prstGeom prst="straightConnector1">
            <a:avLst/>
          </a:prstGeom>
          <a:noFill/>
          <a:ln cap="flat" cmpd="sng" w="9525">
            <a:solidFill>
              <a:schemeClr val="accent1"/>
            </a:solidFill>
            <a:prstDash val="solid"/>
            <a:round/>
            <a:headEnd len="med" w="med" type="none"/>
            <a:tailEnd len="med" w="med" type="none"/>
          </a:ln>
        </p:spPr>
      </p:cxnSp>
      <p:sp>
        <p:nvSpPr>
          <p:cNvPr id="4928" name="Google Shape;4928;p408"/>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4929" name="Google Shape;4929;p408"/>
          <p:cNvSpPr txBox="1"/>
          <p:nvPr>
            <p:ph idx="2" type="subTitle"/>
          </p:nvPr>
        </p:nvSpPr>
        <p:spPr>
          <a:xfrm>
            <a:off x="663788" y="4627163"/>
            <a:ext cx="6001800" cy="4200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pic>
        <p:nvPicPr>
          <p:cNvPr id="4930" name="Google Shape;4930;p408"/>
          <p:cNvPicPr preferRelativeResize="0"/>
          <p:nvPr/>
        </p:nvPicPr>
        <p:blipFill>
          <a:blip r:embed="rId2">
            <a:alphaModFix/>
          </a:blip>
          <a:stretch>
            <a:fillRect/>
          </a:stretch>
        </p:blipFill>
        <p:spPr>
          <a:xfrm>
            <a:off x="7909333" y="4660331"/>
            <a:ext cx="858757" cy="245639"/>
          </a:xfrm>
          <a:prstGeom prst="rect">
            <a:avLst/>
          </a:prstGeom>
          <a:noFill/>
          <a:ln>
            <a:noFill/>
          </a:ln>
        </p:spPr>
      </p:pic>
    </p:spTree>
  </p:cSld>
  <p:clrMapOvr>
    <a:masterClrMapping/>
  </p:clrMapOvr>
</p:sldLayout>
</file>

<file path=ppt/slideLayouts/slideLayout4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1">
  <p:cSld name="TITLE_AND_BODY_10">
    <p:spTree>
      <p:nvGrpSpPr>
        <p:cNvPr id="4931" name="Shape 4931"/>
        <p:cNvGrpSpPr/>
        <p:nvPr/>
      </p:nvGrpSpPr>
      <p:grpSpPr>
        <a:xfrm>
          <a:off x="0" y="0"/>
          <a:ext cx="0" cy="0"/>
          <a:chOff x="0" y="0"/>
          <a:chExt cx="0" cy="0"/>
        </a:xfrm>
      </p:grpSpPr>
      <p:sp>
        <p:nvSpPr>
          <p:cNvPr id="4932" name="Google Shape;4932;p409"/>
          <p:cNvSpPr txBox="1"/>
          <p:nvPr>
            <p:ph type="title"/>
          </p:nvPr>
        </p:nvSpPr>
        <p:spPr>
          <a:xfrm>
            <a:off x="457185" y="205200"/>
            <a:ext cx="8229300" cy="858600"/>
          </a:xfrm>
          <a:prstGeom prst="rect">
            <a:avLst/>
          </a:prstGeom>
          <a:noFill/>
          <a:ln>
            <a:noFill/>
          </a:ln>
        </p:spPr>
        <p:txBody>
          <a:bodyPr anchorCtr="0" anchor="b" bIns="0" lIns="0" spcFirstLastPara="1" rIns="0" wrap="square" tIns="0">
            <a:noAutofit/>
          </a:bodyPr>
          <a:lstStyle>
            <a:lvl1pPr lvl="0" rtl="0">
              <a:spcBef>
                <a:spcPts val="0"/>
              </a:spcBef>
              <a:spcAft>
                <a:spcPts val="0"/>
              </a:spcAft>
              <a:buSzPts val="2600"/>
              <a:buFont typeface="Arial"/>
              <a:buNone/>
              <a:defRPr/>
            </a:lvl1pPr>
            <a:lvl2pPr lvl="1" rtl="0">
              <a:spcBef>
                <a:spcPts val="0"/>
              </a:spcBef>
              <a:spcAft>
                <a:spcPts val="0"/>
              </a:spcAft>
              <a:buSzPts val="2600"/>
              <a:buNone/>
              <a:defRPr sz="3300">
                <a:solidFill>
                  <a:schemeClr val="dk1"/>
                </a:solidFill>
                <a:latin typeface="Proxima Nova"/>
                <a:ea typeface="Proxima Nova"/>
                <a:cs typeface="Proxima Nova"/>
                <a:sym typeface="Proxima Nova"/>
              </a:defRPr>
            </a:lvl2pPr>
            <a:lvl3pPr lvl="2" rtl="0">
              <a:spcBef>
                <a:spcPts val="0"/>
              </a:spcBef>
              <a:spcAft>
                <a:spcPts val="0"/>
              </a:spcAft>
              <a:buSzPts val="2600"/>
              <a:buNone/>
              <a:defRPr sz="3300">
                <a:solidFill>
                  <a:schemeClr val="dk1"/>
                </a:solidFill>
                <a:latin typeface="Proxima Nova"/>
                <a:ea typeface="Proxima Nova"/>
                <a:cs typeface="Proxima Nova"/>
                <a:sym typeface="Proxima Nova"/>
              </a:defRPr>
            </a:lvl3pPr>
            <a:lvl4pPr lvl="3" rtl="0">
              <a:spcBef>
                <a:spcPts val="0"/>
              </a:spcBef>
              <a:spcAft>
                <a:spcPts val="0"/>
              </a:spcAft>
              <a:buSzPts val="2600"/>
              <a:buNone/>
              <a:defRPr sz="3300">
                <a:solidFill>
                  <a:schemeClr val="dk1"/>
                </a:solidFill>
                <a:latin typeface="Proxima Nova"/>
                <a:ea typeface="Proxima Nova"/>
                <a:cs typeface="Proxima Nova"/>
                <a:sym typeface="Proxima Nova"/>
              </a:defRPr>
            </a:lvl4pPr>
            <a:lvl5pPr lvl="4" rtl="0">
              <a:spcBef>
                <a:spcPts val="0"/>
              </a:spcBef>
              <a:spcAft>
                <a:spcPts val="0"/>
              </a:spcAft>
              <a:buSzPts val="2600"/>
              <a:buNone/>
              <a:defRPr sz="3300">
                <a:solidFill>
                  <a:schemeClr val="dk1"/>
                </a:solidFill>
                <a:latin typeface="Proxima Nova"/>
                <a:ea typeface="Proxima Nova"/>
                <a:cs typeface="Proxima Nova"/>
                <a:sym typeface="Proxima Nova"/>
              </a:defRPr>
            </a:lvl5pPr>
            <a:lvl6pPr lvl="5" rtl="0">
              <a:spcBef>
                <a:spcPts val="0"/>
              </a:spcBef>
              <a:spcAft>
                <a:spcPts val="0"/>
              </a:spcAft>
              <a:buSzPts val="2600"/>
              <a:buNone/>
              <a:defRPr sz="3300">
                <a:solidFill>
                  <a:schemeClr val="dk1"/>
                </a:solidFill>
                <a:latin typeface="Proxima Nova"/>
                <a:ea typeface="Proxima Nova"/>
                <a:cs typeface="Proxima Nova"/>
                <a:sym typeface="Proxima Nova"/>
              </a:defRPr>
            </a:lvl6pPr>
            <a:lvl7pPr lvl="6" rtl="0">
              <a:spcBef>
                <a:spcPts val="0"/>
              </a:spcBef>
              <a:spcAft>
                <a:spcPts val="0"/>
              </a:spcAft>
              <a:buSzPts val="2600"/>
              <a:buNone/>
              <a:defRPr sz="3300">
                <a:solidFill>
                  <a:schemeClr val="dk1"/>
                </a:solidFill>
                <a:latin typeface="Proxima Nova"/>
                <a:ea typeface="Proxima Nova"/>
                <a:cs typeface="Proxima Nova"/>
                <a:sym typeface="Proxima Nova"/>
              </a:defRPr>
            </a:lvl7pPr>
            <a:lvl8pPr lvl="7" rtl="0">
              <a:spcBef>
                <a:spcPts val="0"/>
              </a:spcBef>
              <a:spcAft>
                <a:spcPts val="0"/>
              </a:spcAft>
              <a:buSzPts val="2600"/>
              <a:buNone/>
              <a:defRPr sz="3300">
                <a:solidFill>
                  <a:schemeClr val="dk1"/>
                </a:solidFill>
                <a:latin typeface="Proxima Nova"/>
                <a:ea typeface="Proxima Nova"/>
                <a:cs typeface="Proxima Nova"/>
                <a:sym typeface="Proxima Nova"/>
              </a:defRPr>
            </a:lvl8pPr>
            <a:lvl9pPr lvl="8" rtl="0">
              <a:spcBef>
                <a:spcPts val="0"/>
              </a:spcBef>
              <a:spcAft>
                <a:spcPts val="0"/>
              </a:spcAft>
              <a:buSzPts val="2600"/>
              <a:buNone/>
              <a:defRPr sz="3300">
                <a:solidFill>
                  <a:schemeClr val="dk1"/>
                </a:solidFill>
                <a:latin typeface="Proxima Nova"/>
                <a:ea typeface="Proxima Nova"/>
                <a:cs typeface="Proxima Nova"/>
                <a:sym typeface="Proxima Nova"/>
              </a:defRPr>
            </a:lvl9pPr>
          </a:lstStyle>
          <a:p/>
        </p:txBody>
      </p:sp>
      <p:sp>
        <p:nvSpPr>
          <p:cNvPr id="4933" name="Google Shape;4933;p409"/>
          <p:cNvSpPr txBox="1"/>
          <p:nvPr>
            <p:ph idx="1" type="subTitle"/>
          </p:nvPr>
        </p:nvSpPr>
        <p:spPr>
          <a:xfrm>
            <a:off x="457185" y="1203525"/>
            <a:ext cx="8229300" cy="2983200"/>
          </a:xfrm>
          <a:prstGeom prst="rect">
            <a:avLst/>
          </a:prstGeom>
          <a:noFill/>
          <a:ln>
            <a:noFill/>
          </a:ln>
        </p:spPr>
        <p:txBody>
          <a:bodyPr anchorCtr="0" anchor="t" bIns="0" lIns="0" spcFirstLastPara="1" rIns="0" wrap="square" tIns="0">
            <a:noAutofit/>
          </a:bodyPr>
          <a:lstStyle>
            <a:lvl1pPr indent="-12700" lvl="0" marL="0" marR="0" rtl="0" algn="l">
              <a:lnSpc>
                <a:spcPct val="115000"/>
              </a:lnSpc>
              <a:spcBef>
                <a:spcPts val="0"/>
              </a:spcBef>
              <a:spcAft>
                <a:spcPts val="0"/>
              </a:spcAft>
              <a:buClr>
                <a:schemeClr val="dk1"/>
              </a:buClr>
              <a:buSzPts val="1200"/>
              <a:buFont typeface="Arial"/>
              <a:buChar char="●"/>
              <a:defRPr b="0" i="0" sz="1700" u="none" cap="none" strike="noStrike">
                <a:solidFill>
                  <a:schemeClr val="dk1"/>
                </a:solidFill>
                <a:latin typeface="Arial"/>
                <a:ea typeface="Arial"/>
                <a:cs typeface="Arial"/>
                <a:sym typeface="Arial"/>
              </a:defRPr>
            </a:lvl1pPr>
            <a:lvl2pPr indent="-6350" lvl="1" marL="0" marR="0" rtl="0" algn="l">
              <a:lnSpc>
                <a:spcPct val="115000"/>
              </a:lnSpc>
              <a:spcBef>
                <a:spcPts val="0"/>
              </a:spcBef>
              <a:spcAft>
                <a:spcPts val="0"/>
              </a:spcAft>
              <a:buClr>
                <a:schemeClr val="dk1"/>
              </a:buClr>
              <a:buSzPts val="1100"/>
              <a:buFont typeface="Arial"/>
              <a:buChar char="○"/>
              <a:defRPr b="0" i="0" sz="1500" u="none" cap="none" strike="noStrike">
                <a:solidFill>
                  <a:schemeClr val="dk1"/>
                </a:solidFill>
              </a:defRPr>
            </a:lvl2pPr>
            <a:lvl3pPr indent="-6350" lvl="2" marL="0" marR="0" rtl="0" algn="l">
              <a:lnSpc>
                <a:spcPct val="115000"/>
              </a:lnSpc>
              <a:spcBef>
                <a:spcPts val="0"/>
              </a:spcBef>
              <a:spcAft>
                <a:spcPts val="0"/>
              </a:spcAft>
              <a:buClr>
                <a:schemeClr val="dk1"/>
              </a:buClr>
              <a:buSzPts val="1100"/>
              <a:buFont typeface="Arial"/>
              <a:buChar char="■"/>
              <a:defRPr b="0" i="0" sz="1500" u="none" cap="none" strike="noStrike">
                <a:solidFill>
                  <a:schemeClr val="dk1"/>
                </a:solidFill>
              </a:defRPr>
            </a:lvl3pPr>
            <a:lvl4pPr indent="-6350" lvl="3" marL="0" marR="0" rtl="0" algn="l">
              <a:lnSpc>
                <a:spcPct val="115000"/>
              </a:lnSpc>
              <a:spcBef>
                <a:spcPts val="0"/>
              </a:spcBef>
              <a:spcAft>
                <a:spcPts val="0"/>
              </a:spcAft>
              <a:buClr>
                <a:schemeClr val="dk1"/>
              </a:buClr>
              <a:buSzPts val="1100"/>
              <a:buFont typeface="Arial"/>
              <a:buChar char="●"/>
              <a:defRPr b="0" i="0" sz="1500" u="none" cap="none" strike="noStrike">
                <a:solidFill>
                  <a:schemeClr val="dk1"/>
                </a:solidFill>
              </a:defRPr>
            </a:lvl4pPr>
            <a:lvl5pPr indent="-6350" lvl="4" marL="0" marR="0" rtl="0" algn="l">
              <a:lnSpc>
                <a:spcPct val="115000"/>
              </a:lnSpc>
              <a:spcBef>
                <a:spcPts val="0"/>
              </a:spcBef>
              <a:spcAft>
                <a:spcPts val="0"/>
              </a:spcAft>
              <a:buClr>
                <a:schemeClr val="dk1"/>
              </a:buClr>
              <a:buSzPts val="1100"/>
              <a:buFont typeface="Arial"/>
              <a:buChar char="○"/>
              <a:defRPr b="0" i="0" sz="1500" u="none" cap="none" strike="noStrike">
                <a:solidFill>
                  <a:schemeClr val="dk1"/>
                </a:solidFill>
              </a:defRPr>
            </a:lvl5pPr>
            <a:lvl6pPr indent="-6350" lvl="5" marL="0" marR="0" rtl="0" algn="l">
              <a:lnSpc>
                <a:spcPct val="115000"/>
              </a:lnSpc>
              <a:spcBef>
                <a:spcPts val="0"/>
              </a:spcBef>
              <a:spcAft>
                <a:spcPts val="0"/>
              </a:spcAft>
              <a:buClr>
                <a:schemeClr val="dk1"/>
              </a:buClr>
              <a:buSzPts val="1100"/>
              <a:buFont typeface="Arial"/>
              <a:buChar char="■"/>
              <a:defRPr b="0" i="0" sz="1500" u="none" cap="none" strike="noStrike">
                <a:solidFill>
                  <a:schemeClr val="dk1"/>
                </a:solidFill>
              </a:defRPr>
            </a:lvl6pPr>
            <a:lvl7pPr indent="-6350" lvl="6" marL="0" marR="0" rtl="0" algn="l">
              <a:lnSpc>
                <a:spcPct val="115000"/>
              </a:lnSpc>
              <a:spcBef>
                <a:spcPts val="0"/>
              </a:spcBef>
              <a:spcAft>
                <a:spcPts val="0"/>
              </a:spcAft>
              <a:buClr>
                <a:schemeClr val="dk1"/>
              </a:buClr>
              <a:buSzPts val="1100"/>
              <a:buFont typeface="Arial"/>
              <a:buChar char="●"/>
              <a:defRPr b="0" i="0" sz="1500" u="none" cap="none" strike="noStrike">
                <a:solidFill>
                  <a:schemeClr val="dk1"/>
                </a:solidFill>
              </a:defRPr>
            </a:lvl7pPr>
            <a:lvl8pPr indent="-6350" lvl="7" marL="0" marR="0" rtl="0" algn="l">
              <a:lnSpc>
                <a:spcPct val="115000"/>
              </a:lnSpc>
              <a:spcBef>
                <a:spcPts val="0"/>
              </a:spcBef>
              <a:spcAft>
                <a:spcPts val="0"/>
              </a:spcAft>
              <a:buClr>
                <a:schemeClr val="dk1"/>
              </a:buClr>
              <a:buSzPts val="1100"/>
              <a:buFont typeface="Arial"/>
              <a:buChar char="○"/>
              <a:defRPr b="0" i="0" sz="1500" u="none" cap="none" strike="noStrike">
                <a:solidFill>
                  <a:schemeClr val="dk1"/>
                </a:solidFill>
              </a:defRPr>
            </a:lvl8pPr>
            <a:lvl9pPr indent="-6350" lvl="8" marL="0" marR="0" rtl="0" algn="l">
              <a:lnSpc>
                <a:spcPct val="115000"/>
              </a:lnSpc>
              <a:spcBef>
                <a:spcPts val="0"/>
              </a:spcBef>
              <a:spcAft>
                <a:spcPts val="0"/>
              </a:spcAft>
              <a:buClr>
                <a:schemeClr val="dk1"/>
              </a:buClr>
              <a:buSzPts val="1100"/>
              <a:buFont typeface="Arial"/>
              <a:buChar char="■"/>
              <a:defRPr b="0" i="0" sz="1500" u="none" cap="none" strike="noStrike">
                <a:solidFill>
                  <a:schemeClr val="dk1"/>
                </a:solidFill>
              </a:defRPr>
            </a:lvl9pPr>
          </a:lstStyle>
          <a:p/>
        </p:txBody>
      </p:sp>
      <p:pic>
        <p:nvPicPr>
          <p:cNvPr id="4934" name="Google Shape;4934;p409"/>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cxnSp>
        <p:nvCxnSpPr>
          <p:cNvPr id="4935" name="Google Shape;4935;p409"/>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cxnSp>
        <p:nvCxnSpPr>
          <p:cNvPr id="4936" name="Google Shape;4936;p409"/>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4937" name="Google Shape;4937;p409"/>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rtl="0">
              <a:buNone/>
              <a:defRPr sz="1400"/>
            </a:lvl1pPr>
            <a:lvl2pPr lvl="1" rtl="0">
              <a:buNone/>
              <a:defRPr sz="1400"/>
            </a:lvl2pPr>
            <a:lvl3pPr lvl="2" rtl="0">
              <a:buNone/>
              <a:defRPr sz="1400"/>
            </a:lvl3pPr>
            <a:lvl4pPr lvl="3" rtl="0">
              <a:buNone/>
              <a:defRPr sz="1400"/>
            </a:lvl4pPr>
            <a:lvl5pPr lvl="4" rtl="0">
              <a:buNone/>
              <a:defRPr sz="1400"/>
            </a:lvl5pPr>
            <a:lvl6pPr lvl="5" rtl="0">
              <a:buNone/>
              <a:defRPr sz="1400"/>
            </a:lvl6pPr>
            <a:lvl7pPr lvl="6" rtl="0">
              <a:buNone/>
              <a:defRPr sz="1400"/>
            </a:lvl7pPr>
            <a:lvl8pPr lvl="7" rtl="0">
              <a:buNone/>
              <a:defRPr sz="1400"/>
            </a:lvl8pPr>
            <a:lvl9pPr lvl="8" rtl="0">
              <a:buNone/>
              <a:defRPr sz="1400"/>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10">
  <p:cSld name="CUSTOM_4_9_1">
    <p:spTree>
      <p:nvGrpSpPr>
        <p:cNvPr id="4938" name="Shape 4938"/>
        <p:cNvGrpSpPr/>
        <p:nvPr/>
      </p:nvGrpSpPr>
      <p:grpSpPr>
        <a:xfrm>
          <a:off x="0" y="0"/>
          <a:ext cx="0" cy="0"/>
          <a:chOff x="0" y="0"/>
          <a:chExt cx="0" cy="0"/>
        </a:xfrm>
      </p:grpSpPr>
      <p:sp>
        <p:nvSpPr>
          <p:cNvPr id="4939" name="Google Shape;4939;p410"/>
          <p:cNvSpPr txBox="1"/>
          <p:nvPr>
            <p:ph type="title"/>
          </p:nvPr>
        </p:nvSpPr>
        <p:spPr>
          <a:xfrm>
            <a:off x="1314450" y="709500"/>
            <a:ext cx="6515100" cy="725700"/>
          </a:xfrm>
          <a:prstGeom prst="rect">
            <a:avLst/>
          </a:prstGeom>
          <a:noFill/>
          <a:ln>
            <a:noFill/>
          </a:ln>
        </p:spPr>
        <p:txBody>
          <a:bodyPr anchorCtr="0" anchor="t" bIns="0" lIns="0" spcFirstLastPara="1" rIns="0" wrap="square" tIns="0">
            <a:noAutofit/>
          </a:bodyPr>
          <a:lstStyle>
            <a:lvl1pPr lvl="0" rtl="0" algn="ctr">
              <a:lnSpc>
                <a:spcPct val="130000"/>
              </a:lnSpc>
              <a:spcBef>
                <a:spcPts val="0"/>
              </a:spcBef>
              <a:spcAft>
                <a:spcPts val="0"/>
              </a:spcAft>
              <a:buSzPts val="2600"/>
              <a:buNone/>
              <a:defRPr sz="2000">
                <a:solidFill>
                  <a:srgbClr val="000000"/>
                </a:solidFill>
              </a:defRPr>
            </a:lvl1pPr>
            <a:lvl2pPr lvl="1" rtl="0" algn="ctr">
              <a:lnSpc>
                <a:spcPct val="130000"/>
              </a:lnSpc>
              <a:spcBef>
                <a:spcPts val="0"/>
              </a:spcBef>
              <a:spcAft>
                <a:spcPts val="0"/>
              </a:spcAft>
              <a:buSzPts val="2600"/>
              <a:buNone/>
              <a:defRPr sz="2000">
                <a:solidFill>
                  <a:srgbClr val="000000"/>
                </a:solidFill>
              </a:defRPr>
            </a:lvl2pPr>
            <a:lvl3pPr lvl="2" rtl="0" algn="ctr">
              <a:lnSpc>
                <a:spcPct val="130000"/>
              </a:lnSpc>
              <a:spcBef>
                <a:spcPts val="0"/>
              </a:spcBef>
              <a:spcAft>
                <a:spcPts val="0"/>
              </a:spcAft>
              <a:buSzPts val="2600"/>
              <a:buNone/>
              <a:defRPr sz="2000">
                <a:solidFill>
                  <a:srgbClr val="000000"/>
                </a:solidFill>
              </a:defRPr>
            </a:lvl3pPr>
            <a:lvl4pPr lvl="3" rtl="0" algn="ctr">
              <a:lnSpc>
                <a:spcPct val="130000"/>
              </a:lnSpc>
              <a:spcBef>
                <a:spcPts val="0"/>
              </a:spcBef>
              <a:spcAft>
                <a:spcPts val="0"/>
              </a:spcAft>
              <a:buSzPts val="2600"/>
              <a:buNone/>
              <a:defRPr sz="2000">
                <a:solidFill>
                  <a:srgbClr val="000000"/>
                </a:solidFill>
              </a:defRPr>
            </a:lvl4pPr>
            <a:lvl5pPr lvl="4" rtl="0" algn="ctr">
              <a:lnSpc>
                <a:spcPct val="130000"/>
              </a:lnSpc>
              <a:spcBef>
                <a:spcPts val="0"/>
              </a:spcBef>
              <a:spcAft>
                <a:spcPts val="0"/>
              </a:spcAft>
              <a:buSzPts val="2600"/>
              <a:buNone/>
              <a:defRPr sz="2000">
                <a:solidFill>
                  <a:srgbClr val="000000"/>
                </a:solidFill>
              </a:defRPr>
            </a:lvl5pPr>
            <a:lvl6pPr lvl="5" rtl="0" algn="ctr">
              <a:lnSpc>
                <a:spcPct val="130000"/>
              </a:lnSpc>
              <a:spcBef>
                <a:spcPts val="0"/>
              </a:spcBef>
              <a:spcAft>
                <a:spcPts val="0"/>
              </a:spcAft>
              <a:buSzPts val="2600"/>
              <a:buNone/>
              <a:defRPr sz="2000">
                <a:solidFill>
                  <a:srgbClr val="000000"/>
                </a:solidFill>
              </a:defRPr>
            </a:lvl6pPr>
            <a:lvl7pPr lvl="6" rtl="0" algn="ctr">
              <a:lnSpc>
                <a:spcPct val="130000"/>
              </a:lnSpc>
              <a:spcBef>
                <a:spcPts val="0"/>
              </a:spcBef>
              <a:spcAft>
                <a:spcPts val="0"/>
              </a:spcAft>
              <a:buSzPts val="2600"/>
              <a:buNone/>
              <a:defRPr sz="2000">
                <a:solidFill>
                  <a:srgbClr val="000000"/>
                </a:solidFill>
              </a:defRPr>
            </a:lvl7pPr>
            <a:lvl8pPr lvl="7" rtl="0" algn="ctr">
              <a:lnSpc>
                <a:spcPct val="130000"/>
              </a:lnSpc>
              <a:spcBef>
                <a:spcPts val="0"/>
              </a:spcBef>
              <a:spcAft>
                <a:spcPts val="0"/>
              </a:spcAft>
              <a:buSzPts val="2600"/>
              <a:buNone/>
              <a:defRPr sz="2000">
                <a:solidFill>
                  <a:srgbClr val="000000"/>
                </a:solidFill>
              </a:defRPr>
            </a:lvl8pPr>
            <a:lvl9pPr lvl="8" rtl="0" algn="ctr">
              <a:lnSpc>
                <a:spcPct val="130000"/>
              </a:lnSpc>
              <a:spcBef>
                <a:spcPts val="0"/>
              </a:spcBef>
              <a:spcAft>
                <a:spcPts val="0"/>
              </a:spcAft>
              <a:buSzPts val="2600"/>
              <a:buNone/>
              <a:defRPr sz="2000">
                <a:solidFill>
                  <a:srgbClr val="000000"/>
                </a:solidFill>
              </a:defRPr>
            </a:lvl9pPr>
          </a:lstStyle>
          <a:p/>
        </p:txBody>
      </p:sp>
      <p:cxnSp>
        <p:nvCxnSpPr>
          <p:cNvPr id="4940" name="Google Shape;4940;p410"/>
          <p:cNvCxnSpPr/>
          <p:nvPr/>
        </p:nvCxnSpPr>
        <p:spPr>
          <a:xfrm rot="10800000">
            <a:off x="335831" y="150"/>
            <a:ext cx="0" cy="664800"/>
          </a:xfrm>
          <a:prstGeom prst="straightConnector1">
            <a:avLst/>
          </a:prstGeom>
          <a:noFill/>
          <a:ln cap="flat" cmpd="sng" w="9525">
            <a:solidFill>
              <a:srgbClr val="EE0000"/>
            </a:solidFill>
            <a:prstDash val="solid"/>
            <a:round/>
            <a:headEnd len="sm" w="sm" type="none"/>
            <a:tailEnd len="sm" w="sm" type="none"/>
          </a:ln>
        </p:spPr>
      </p:cxnSp>
      <p:sp>
        <p:nvSpPr>
          <p:cNvPr id="4941" name="Google Shape;4941;p410"/>
          <p:cNvSpPr txBox="1"/>
          <p:nvPr>
            <p:ph idx="1" type="subTitle"/>
          </p:nvPr>
        </p:nvSpPr>
        <p:spPr>
          <a:xfrm>
            <a:off x="335831" y="41580"/>
            <a:ext cx="3861600" cy="612300"/>
          </a:xfrm>
          <a:prstGeom prst="rect">
            <a:avLst/>
          </a:prstGeom>
          <a:noFill/>
          <a:ln>
            <a:noFill/>
          </a:ln>
        </p:spPr>
        <p:txBody>
          <a:bodyPr anchorCtr="0" anchor="ctr" bIns="68575" lIns="329175" spcFirstLastPara="1" rIns="68575" wrap="square" tIns="68575">
            <a:noAutofit/>
          </a:bodyPr>
          <a:lstStyle>
            <a:lvl1pPr lvl="0"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1pPr>
            <a:lvl2pPr lvl="1"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2pPr>
            <a:lvl3pPr lvl="2"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3pPr>
            <a:lvl4pPr lvl="3"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4pPr>
            <a:lvl5pPr lvl="4"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5pPr>
            <a:lvl6pPr lvl="5"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6pPr>
            <a:lvl7pPr lvl="6"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7pPr>
            <a:lvl8pPr lvl="7"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8pPr>
            <a:lvl9pPr lvl="8"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9pPr>
          </a:lstStyle>
          <a:p/>
        </p:txBody>
      </p:sp>
      <p:cxnSp>
        <p:nvCxnSpPr>
          <p:cNvPr id="4942" name="Google Shape;4942;p410"/>
          <p:cNvCxnSpPr/>
          <p:nvPr/>
        </p:nvCxnSpPr>
        <p:spPr>
          <a:xfrm rot="10800000">
            <a:off x="335825" y="4800900"/>
            <a:ext cx="0" cy="342600"/>
          </a:xfrm>
          <a:prstGeom prst="straightConnector1">
            <a:avLst/>
          </a:prstGeom>
          <a:noFill/>
          <a:ln cap="flat" cmpd="sng" w="9525">
            <a:solidFill>
              <a:srgbClr val="EE0000"/>
            </a:solidFill>
            <a:prstDash val="solid"/>
            <a:round/>
            <a:headEnd len="sm" w="sm" type="none"/>
            <a:tailEnd len="sm" w="sm" type="none"/>
          </a:ln>
        </p:spPr>
      </p:cxnSp>
      <p:pic>
        <p:nvPicPr>
          <p:cNvPr id="4943" name="Google Shape;4943;p410"/>
          <p:cNvPicPr preferRelativeResize="0"/>
          <p:nvPr/>
        </p:nvPicPr>
        <p:blipFill rotWithShape="1">
          <a:blip r:embed="rId2">
            <a:alphaModFix/>
          </a:blip>
          <a:srcRect b="317" l="0" r="0" t="327"/>
          <a:stretch/>
        </p:blipFill>
        <p:spPr>
          <a:xfrm>
            <a:off x="8033460" y="4734938"/>
            <a:ext cx="731705" cy="171048"/>
          </a:xfrm>
          <a:prstGeom prst="rect">
            <a:avLst/>
          </a:prstGeom>
          <a:noFill/>
          <a:ln>
            <a:noFill/>
          </a:ln>
        </p:spPr>
      </p:pic>
      <p:sp>
        <p:nvSpPr>
          <p:cNvPr id="4944" name="Google Shape;4944;p410"/>
          <p:cNvSpPr txBox="1"/>
          <p:nvPr>
            <p:ph idx="2" type="subTitle"/>
          </p:nvPr>
        </p:nvSpPr>
        <p:spPr>
          <a:xfrm>
            <a:off x="663788" y="4627163"/>
            <a:ext cx="6887100" cy="419700"/>
          </a:xfrm>
          <a:prstGeom prst="rect">
            <a:avLst/>
          </a:prstGeom>
          <a:noFill/>
          <a:ln>
            <a:noFill/>
          </a:ln>
        </p:spPr>
        <p:txBody>
          <a:bodyPr anchorCtr="0" anchor="b" bIns="0" lIns="0" spcFirstLastPara="1" rIns="0" wrap="square" tIns="0">
            <a:noAutofit/>
          </a:bodyPr>
          <a:lstStyle>
            <a:lvl1pPr lvl="0" rtl="0" algn="l">
              <a:lnSpc>
                <a:spcPct val="142000"/>
              </a:lnSpc>
              <a:spcBef>
                <a:spcPts val="0"/>
              </a:spcBef>
              <a:spcAft>
                <a:spcPts val="0"/>
              </a:spcAft>
              <a:buSzPts val="1600"/>
              <a:buNone/>
              <a:defRPr sz="500">
                <a:solidFill>
                  <a:srgbClr val="4D4D4F"/>
                </a:solidFill>
              </a:defRPr>
            </a:lvl1pPr>
            <a:lvl2pPr lvl="1" rtl="0" algn="l">
              <a:lnSpc>
                <a:spcPct val="142000"/>
              </a:lnSpc>
              <a:spcBef>
                <a:spcPts val="0"/>
              </a:spcBef>
              <a:spcAft>
                <a:spcPts val="0"/>
              </a:spcAft>
              <a:buSzPts val="1200"/>
              <a:buNone/>
              <a:defRPr sz="500">
                <a:solidFill>
                  <a:srgbClr val="4D4D4F"/>
                </a:solidFill>
              </a:defRPr>
            </a:lvl2pPr>
            <a:lvl3pPr lvl="2" rtl="0" algn="l">
              <a:lnSpc>
                <a:spcPct val="142000"/>
              </a:lnSpc>
              <a:spcBef>
                <a:spcPts val="0"/>
              </a:spcBef>
              <a:spcAft>
                <a:spcPts val="0"/>
              </a:spcAft>
              <a:buSzPts val="1200"/>
              <a:buNone/>
              <a:defRPr sz="500">
                <a:solidFill>
                  <a:srgbClr val="4D4D4F"/>
                </a:solidFill>
              </a:defRPr>
            </a:lvl3pPr>
            <a:lvl4pPr lvl="3" rtl="0" algn="l">
              <a:lnSpc>
                <a:spcPct val="142000"/>
              </a:lnSpc>
              <a:spcBef>
                <a:spcPts val="0"/>
              </a:spcBef>
              <a:spcAft>
                <a:spcPts val="0"/>
              </a:spcAft>
              <a:buSzPts val="1200"/>
              <a:buNone/>
              <a:defRPr sz="500">
                <a:solidFill>
                  <a:srgbClr val="4D4D4F"/>
                </a:solidFill>
              </a:defRPr>
            </a:lvl4pPr>
            <a:lvl5pPr lvl="4" rtl="0" algn="l">
              <a:lnSpc>
                <a:spcPct val="142000"/>
              </a:lnSpc>
              <a:spcBef>
                <a:spcPts val="0"/>
              </a:spcBef>
              <a:spcAft>
                <a:spcPts val="0"/>
              </a:spcAft>
              <a:buSzPts val="1200"/>
              <a:buNone/>
              <a:defRPr sz="500">
                <a:solidFill>
                  <a:srgbClr val="4D4D4F"/>
                </a:solidFill>
              </a:defRPr>
            </a:lvl5pPr>
            <a:lvl6pPr lvl="5" rtl="0" algn="l">
              <a:lnSpc>
                <a:spcPct val="142000"/>
              </a:lnSpc>
              <a:spcBef>
                <a:spcPts val="0"/>
              </a:spcBef>
              <a:spcAft>
                <a:spcPts val="0"/>
              </a:spcAft>
              <a:buSzPts val="1200"/>
              <a:buNone/>
              <a:defRPr sz="500">
                <a:solidFill>
                  <a:srgbClr val="4D4D4F"/>
                </a:solidFill>
              </a:defRPr>
            </a:lvl6pPr>
            <a:lvl7pPr lvl="6" rtl="0" algn="l">
              <a:lnSpc>
                <a:spcPct val="142000"/>
              </a:lnSpc>
              <a:spcBef>
                <a:spcPts val="0"/>
              </a:spcBef>
              <a:spcAft>
                <a:spcPts val="0"/>
              </a:spcAft>
              <a:buSzPts val="1200"/>
              <a:buNone/>
              <a:defRPr sz="500">
                <a:solidFill>
                  <a:srgbClr val="4D4D4F"/>
                </a:solidFill>
              </a:defRPr>
            </a:lvl7pPr>
            <a:lvl8pPr lvl="7" rtl="0" algn="l">
              <a:lnSpc>
                <a:spcPct val="142000"/>
              </a:lnSpc>
              <a:spcBef>
                <a:spcPts val="0"/>
              </a:spcBef>
              <a:spcAft>
                <a:spcPts val="0"/>
              </a:spcAft>
              <a:buSzPts val="1200"/>
              <a:buNone/>
              <a:defRPr sz="500">
                <a:solidFill>
                  <a:srgbClr val="4D4D4F"/>
                </a:solidFill>
              </a:defRPr>
            </a:lvl8pPr>
            <a:lvl9pPr lvl="8" rtl="0" algn="l">
              <a:lnSpc>
                <a:spcPct val="142000"/>
              </a:lnSpc>
              <a:spcBef>
                <a:spcPts val="0"/>
              </a:spcBef>
              <a:spcAft>
                <a:spcPts val="0"/>
              </a:spcAft>
              <a:buSzPts val="1200"/>
              <a:buNone/>
              <a:defRPr sz="500">
                <a:solidFill>
                  <a:srgbClr val="4D4D4F"/>
                </a:solidFill>
              </a:defRPr>
            </a:lvl9pPr>
          </a:lstStyle>
          <a:p/>
        </p:txBody>
      </p:sp>
    </p:spTree>
  </p:cSld>
  <p:clrMapOvr>
    <a:masterClrMapping/>
  </p:clrMapOvr>
</p:sldLayout>
</file>

<file path=ppt/slideLayouts/slideLayout4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36">
  <p:cSld name="CUSTOM_4_40_1">
    <p:spTree>
      <p:nvGrpSpPr>
        <p:cNvPr id="4945" name="Shape 4945"/>
        <p:cNvGrpSpPr/>
        <p:nvPr/>
      </p:nvGrpSpPr>
      <p:grpSpPr>
        <a:xfrm>
          <a:off x="0" y="0"/>
          <a:ext cx="0" cy="0"/>
          <a:chOff x="0" y="0"/>
          <a:chExt cx="0" cy="0"/>
        </a:xfrm>
      </p:grpSpPr>
      <p:sp>
        <p:nvSpPr>
          <p:cNvPr id="4946" name="Google Shape;4946;p411"/>
          <p:cNvSpPr txBox="1"/>
          <p:nvPr>
            <p:ph type="title"/>
          </p:nvPr>
        </p:nvSpPr>
        <p:spPr>
          <a:xfrm>
            <a:off x="1314450" y="709500"/>
            <a:ext cx="6515100" cy="725700"/>
          </a:xfrm>
          <a:prstGeom prst="rect">
            <a:avLst/>
          </a:prstGeom>
          <a:noFill/>
          <a:ln>
            <a:noFill/>
          </a:ln>
        </p:spPr>
        <p:txBody>
          <a:bodyPr anchorCtr="0" anchor="t" bIns="0" lIns="0" spcFirstLastPara="1" rIns="0" wrap="square" tIns="0">
            <a:noAutofit/>
          </a:bodyPr>
          <a:lstStyle>
            <a:lvl1pPr lvl="0" rtl="0" algn="ctr">
              <a:lnSpc>
                <a:spcPct val="130000"/>
              </a:lnSpc>
              <a:spcBef>
                <a:spcPts val="0"/>
              </a:spcBef>
              <a:spcAft>
                <a:spcPts val="0"/>
              </a:spcAft>
              <a:buSzPts val="2600"/>
              <a:buNone/>
              <a:defRPr sz="2000">
                <a:solidFill>
                  <a:srgbClr val="000000"/>
                </a:solidFill>
              </a:defRPr>
            </a:lvl1pPr>
            <a:lvl2pPr lvl="1" rtl="0" algn="ctr">
              <a:lnSpc>
                <a:spcPct val="130000"/>
              </a:lnSpc>
              <a:spcBef>
                <a:spcPts val="0"/>
              </a:spcBef>
              <a:spcAft>
                <a:spcPts val="0"/>
              </a:spcAft>
              <a:buSzPts val="2600"/>
              <a:buNone/>
              <a:defRPr sz="2000">
                <a:solidFill>
                  <a:srgbClr val="000000"/>
                </a:solidFill>
              </a:defRPr>
            </a:lvl2pPr>
            <a:lvl3pPr lvl="2" rtl="0" algn="ctr">
              <a:lnSpc>
                <a:spcPct val="130000"/>
              </a:lnSpc>
              <a:spcBef>
                <a:spcPts val="0"/>
              </a:spcBef>
              <a:spcAft>
                <a:spcPts val="0"/>
              </a:spcAft>
              <a:buSzPts val="2600"/>
              <a:buNone/>
              <a:defRPr sz="2000">
                <a:solidFill>
                  <a:srgbClr val="000000"/>
                </a:solidFill>
              </a:defRPr>
            </a:lvl3pPr>
            <a:lvl4pPr lvl="3" rtl="0" algn="ctr">
              <a:lnSpc>
                <a:spcPct val="130000"/>
              </a:lnSpc>
              <a:spcBef>
                <a:spcPts val="0"/>
              </a:spcBef>
              <a:spcAft>
                <a:spcPts val="0"/>
              </a:spcAft>
              <a:buSzPts val="2600"/>
              <a:buNone/>
              <a:defRPr sz="2000">
                <a:solidFill>
                  <a:srgbClr val="000000"/>
                </a:solidFill>
              </a:defRPr>
            </a:lvl4pPr>
            <a:lvl5pPr lvl="4" rtl="0" algn="ctr">
              <a:lnSpc>
                <a:spcPct val="130000"/>
              </a:lnSpc>
              <a:spcBef>
                <a:spcPts val="0"/>
              </a:spcBef>
              <a:spcAft>
                <a:spcPts val="0"/>
              </a:spcAft>
              <a:buSzPts val="2600"/>
              <a:buNone/>
              <a:defRPr sz="2000">
                <a:solidFill>
                  <a:srgbClr val="000000"/>
                </a:solidFill>
              </a:defRPr>
            </a:lvl5pPr>
            <a:lvl6pPr lvl="5" rtl="0" algn="ctr">
              <a:lnSpc>
                <a:spcPct val="130000"/>
              </a:lnSpc>
              <a:spcBef>
                <a:spcPts val="0"/>
              </a:spcBef>
              <a:spcAft>
                <a:spcPts val="0"/>
              </a:spcAft>
              <a:buSzPts val="2600"/>
              <a:buNone/>
              <a:defRPr sz="2000">
                <a:solidFill>
                  <a:srgbClr val="000000"/>
                </a:solidFill>
              </a:defRPr>
            </a:lvl6pPr>
            <a:lvl7pPr lvl="6" rtl="0" algn="ctr">
              <a:lnSpc>
                <a:spcPct val="130000"/>
              </a:lnSpc>
              <a:spcBef>
                <a:spcPts val="0"/>
              </a:spcBef>
              <a:spcAft>
                <a:spcPts val="0"/>
              </a:spcAft>
              <a:buSzPts val="2600"/>
              <a:buNone/>
              <a:defRPr sz="2000">
                <a:solidFill>
                  <a:srgbClr val="000000"/>
                </a:solidFill>
              </a:defRPr>
            </a:lvl7pPr>
            <a:lvl8pPr lvl="7" rtl="0" algn="ctr">
              <a:lnSpc>
                <a:spcPct val="130000"/>
              </a:lnSpc>
              <a:spcBef>
                <a:spcPts val="0"/>
              </a:spcBef>
              <a:spcAft>
                <a:spcPts val="0"/>
              </a:spcAft>
              <a:buSzPts val="2600"/>
              <a:buNone/>
              <a:defRPr sz="2000">
                <a:solidFill>
                  <a:srgbClr val="000000"/>
                </a:solidFill>
              </a:defRPr>
            </a:lvl8pPr>
            <a:lvl9pPr lvl="8" rtl="0" algn="ctr">
              <a:lnSpc>
                <a:spcPct val="130000"/>
              </a:lnSpc>
              <a:spcBef>
                <a:spcPts val="0"/>
              </a:spcBef>
              <a:spcAft>
                <a:spcPts val="0"/>
              </a:spcAft>
              <a:buSzPts val="2600"/>
              <a:buNone/>
              <a:defRPr sz="2000">
                <a:solidFill>
                  <a:srgbClr val="000000"/>
                </a:solidFill>
              </a:defRPr>
            </a:lvl9pPr>
          </a:lstStyle>
          <a:p/>
        </p:txBody>
      </p:sp>
      <p:cxnSp>
        <p:nvCxnSpPr>
          <p:cNvPr id="4947" name="Google Shape;4947;p411"/>
          <p:cNvCxnSpPr/>
          <p:nvPr/>
        </p:nvCxnSpPr>
        <p:spPr>
          <a:xfrm rot="10800000">
            <a:off x="335831" y="150"/>
            <a:ext cx="0" cy="664800"/>
          </a:xfrm>
          <a:prstGeom prst="straightConnector1">
            <a:avLst/>
          </a:prstGeom>
          <a:noFill/>
          <a:ln cap="flat" cmpd="sng" w="9525">
            <a:solidFill>
              <a:srgbClr val="EE0000"/>
            </a:solidFill>
            <a:prstDash val="solid"/>
            <a:round/>
            <a:headEnd len="sm" w="sm" type="none"/>
            <a:tailEnd len="sm" w="sm" type="none"/>
          </a:ln>
        </p:spPr>
      </p:cxnSp>
      <p:sp>
        <p:nvSpPr>
          <p:cNvPr id="4948" name="Google Shape;4948;p411"/>
          <p:cNvSpPr txBox="1"/>
          <p:nvPr>
            <p:ph idx="1" type="subTitle"/>
          </p:nvPr>
        </p:nvSpPr>
        <p:spPr>
          <a:xfrm>
            <a:off x="335831" y="41580"/>
            <a:ext cx="3861600" cy="612300"/>
          </a:xfrm>
          <a:prstGeom prst="rect">
            <a:avLst/>
          </a:prstGeom>
          <a:noFill/>
          <a:ln>
            <a:noFill/>
          </a:ln>
        </p:spPr>
        <p:txBody>
          <a:bodyPr anchorCtr="0" anchor="ctr" bIns="68575" lIns="329175" spcFirstLastPara="1" rIns="68575" wrap="square" tIns="68575">
            <a:noAutofit/>
          </a:bodyPr>
          <a:lstStyle>
            <a:lvl1pPr lvl="0"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1pPr>
            <a:lvl2pPr lvl="1"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2pPr>
            <a:lvl3pPr lvl="2"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3pPr>
            <a:lvl4pPr lvl="3"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4pPr>
            <a:lvl5pPr lvl="4"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5pPr>
            <a:lvl6pPr lvl="5"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6pPr>
            <a:lvl7pPr lvl="6"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7pPr>
            <a:lvl8pPr lvl="7"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8pPr>
            <a:lvl9pPr lvl="8"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9pPr>
          </a:lstStyle>
          <a:p/>
        </p:txBody>
      </p:sp>
      <p:cxnSp>
        <p:nvCxnSpPr>
          <p:cNvPr id="4949" name="Google Shape;4949;p411"/>
          <p:cNvCxnSpPr/>
          <p:nvPr/>
        </p:nvCxnSpPr>
        <p:spPr>
          <a:xfrm rot="10800000">
            <a:off x="335825" y="4800900"/>
            <a:ext cx="0" cy="342600"/>
          </a:xfrm>
          <a:prstGeom prst="straightConnector1">
            <a:avLst/>
          </a:prstGeom>
          <a:noFill/>
          <a:ln cap="flat" cmpd="sng" w="9525">
            <a:solidFill>
              <a:srgbClr val="EE0000"/>
            </a:solidFill>
            <a:prstDash val="solid"/>
            <a:round/>
            <a:headEnd len="sm" w="sm" type="none"/>
            <a:tailEnd len="sm" w="sm" type="none"/>
          </a:ln>
        </p:spPr>
      </p:cxnSp>
      <p:pic>
        <p:nvPicPr>
          <p:cNvPr id="4950" name="Google Shape;4950;p411"/>
          <p:cNvPicPr preferRelativeResize="0"/>
          <p:nvPr/>
        </p:nvPicPr>
        <p:blipFill rotWithShape="1">
          <a:blip r:embed="rId2">
            <a:alphaModFix/>
          </a:blip>
          <a:srcRect b="317" l="0" r="0" t="327"/>
          <a:stretch/>
        </p:blipFill>
        <p:spPr>
          <a:xfrm>
            <a:off x="8033460" y="4734938"/>
            <a:ext cx="731705" cy="171048"/>
          </a:xfrm>
          <a:prstGeom prst="rect">
            <a:avLst/>
          </a:prstGeom>
          <a:noFill/>
          <a:ln>
            <a:noFill/>
          </a:ln>
        </p:spPr>
      </p:pic>
      <p:sp>
        <p:nvSpPr>
          <p:cNvPr id="4951" name="Google Shape;4951;p411"/>
          <p:cNvSpPr txBox="1"/>
          <p:nvPr>
            <p:ph idx="2" type="subTitle"/>
          </p:nvPr>
        </p:nvSpPr>
        <p:spPr>
          <a:xfrm>
            <a:off x="663788" y="4627163"/>
            <a:ext cx="6887100" cy="419700"/>
          </a:xfrm>
          <a:prstGeom prst="rect">
            <a:avLst/>
          </a:prstGeom>
          <a:noFill/>
          <a:ln>
            <a:noFill/>
          </a:ln>
        </p:spPr>
        <p:txBody>
          <a:bodyPr anchorCtr="0" anchor="b" bIns="0" lIns="0" spcFirstLastPara="1" rIns="0" wrap="square" tIns="0">
            <a:noAutofit/>
          </a:bodyPr>
          <a:lstStyle>
            <a:lvl1pPr lvl="0" rtl="0" algn="l">
              <a:lnSpc>
                <a:spcPct val="142000"/>
              </a:lnSpc>
              <a:spcBef>
                <a:spcPts val="0"/>
              </a:spcBef>
              <a:spcAft>
                <a:spcPts val="0"/>
              </a:spcAft>
              <a:buSzPts val="1600"/>
              <a:buNone/>
              <a:defRPr sz="500">
                <a:solidFill>
                  <a:srgbClr val="4D4D4F"/>
                </a:solidFill>
              </a:defRPr>
            </a:lvl1pPr>
            <a:lvl2pPr lvl="1" rtl="0" algn="l">
              <a:lnSpc>
                <a:spcPct val="142000"/>
              </a:lnSpc>
              <a:spcBef>
                <a:spcPts val="0"/>
              </a:spcBef>
              <a:spcAft>
                <a:spcPts val="0"/>
              </a:spcAft>
              <a:buSzPts val="1200"/>
              <a:buNone/>
              <a:defRPr sz="500">
                <a:solidFill>
                  <a:srgbClr val="4D4D4F"/>
                </a:solidFill>
              </a:defRPr>
            </a:lvl2pPr>
            <a:lvl3pPr lvl="2" rtl="0" algn="l">
              <a:lnSpc>
                <a:spcPct val="142000"/>
              </a:lnSpc>
              <a:spcBef>
                <a:spcPts val="0"/>
              </a:spcBef>
              <a:spcAft>
                <a:spcPts val="0"/>
              </a:spcAft>
              <a:buSzPts val="1200"/>
              <a:buNone/>
              <a:defRPr sz="500">
                <a:solidFill>
                  <a:srgbClr val="4D4D4F"/>
                </a:solidFill>
              </a:defRPr>
            </a:lvl3pPr>
            <a:lvl4pPr lvl="3" rtl="0" algn="l">
              <a:lnSpc>
                <a:spcPct val="142000"/>
              </a:lnSpc>
              <a:spcBef>
                <a:spcPts val="0"/>
              </a:spcBef>
              <a:spcAft>
                <a:spcPts val="0"/>
              </a:spcAft>
              <a:buSzPts val="1200"/>
              <a:buNone/>
              <a:defRPr sz="500">
                <a:solidFill>
                  <a:srgbClr val="4D4D4F"/>
                </a:solidFill>
              </a:defRPr>
            </a:lvl4pPr>
            <a:lvl5pPr lvl="4" rtl="0" algn="l">
              <a:lnSpc>
                <a:spcPct val="142000"/>
              </a:lnSpc>
              <a:spcBef>
                <a:spcPts val="0"/>
              </a:spcBef>
              <a:spcAft>
                <a:spcPts val="0"/>
              </a:spcAft>
              <a:buSzPts val="1200"/>
              <a:buNone/>
              <a:defRPr sz="500">
                <a:solidFill>
                  <a:srgbClr val="4D4D4F"/>
                </a:solidFill>
              </a:defRPr>
            </a:lvl5pPr>
            <a:lvl6pPr lvl="5" rtl="0" algn="l">
              <a:lnSpc>
                <a:spcPct val="142000"/>
              </a:lnSpc>
              <a:spcBef>
                <a:spcPts val="0"/>
              </a:spcBef>
              <a:spcAft>
                <a:spcPts val="0"/>
              </a:spcAft>
              <a:buSzPts val="1200"/>
              <a:buNone/>
              <a:defRPr sz="500">
                <a:solidFill>
                  <a:srgbClr val="4D4D4F"/>
                </a:solidFill>
              </a:defRPr>
            </a:lvl6pPr>
            <a:lvl7pPr lvl="6" rtl="0" algn="l">
              <a:lnSpc>
                <a:spcPct val="142000"/>
              </a:lnSpc>
              <a:spcBef>
                <a:spcPts val="0"/>
              </a:spcBef>
              <a:spcAft>
                <a:spcPts val="0"/>
              </a:spcAft>
              <a:buSzPts val="1200"/>
              <a:buNone/>
              <a:defRPr sz="500">
                <a:solidFill>
                  <a:srgbClr val="4D4D4F"/>
                </a:solidFill>
              </a:defRPr>
            </a:lvl7pPr>
            <a:lvl8pPr lvl="7" rtl="0" algn="l">
              <a:lnSpc>
                <a:spcPct val="142000"/>
              </a:lnSpc>
              <a:spcBef>
                <a:spcPts val="0"/>
              </a:spcBef>
              <a:spcAft>
                <a:spcPts val="0"/>
              </a:spcAft>
              <a:buSzPts val="1200"/>
              <a:buNone/>
              <a:defRPr sz="500">
                <a:solidFill>
                  <a:srgbClr val="4D4D4F"/>
                </a:solidFill>
              </a:defRPr>
            </a:lvl8pPr>
            <a:lvl9pPr lvl="8" rtl="0" algn="l">
              <a:lnSpc>
                <a:spcPct val="142000"/>
              </a:lnSpc>
              <a:spcBef>
                <a:spcPts val="0"/>
              </a:spcBef>
              <a:spcAft>
                <a:spcPts val="0"/>
              </a:spcAft>
              <a:buSzPts val="1200"/>
              <a:buNone/>
              <a:defRPr sz="500">
                <a:solidFill>
                  <a:srgbClr val="4D4D4F"/>
                </a:solidFill>
              </a:defRPr>
            </a:lvl9pPr>
          </a:lstStyle>
          <a:p/>
        </p:txBody>
      </p:sp>
    </p:spTree>
  </p:cSld>
  <p:clrMapOvr>
    <a:masterClrMapping/>
  </p:clrMapOvr>
</p:sldLayout>
</file>

<file path=ppt/slideLayouts/slideLayout4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3">
  <p:cSld name="CUSTOM_4_41">
    <p:spTree>
      <p:nvGrpSpPr>
        <p:cNvPr id="4952" name="Shape 4952"/>
        <p:cNvGrpSpPr/>
        <p:nvPr/>
      </p:nvGrpSpPr>
      <p:grpSpPr>
        <a:xfrm>
          <a:off x="0" y="0"/>
          <a:ext cx="0" cy="0"/>
          <a:chOff x="0" y="0"/>
          <a:chExt cx="0" cy="0"/>
        </a:xfrm>
      </p:grpSpPr>
      <p:sp>
        <p:nvSpPr>
          <p:cNvPr id="4953" name="Google Shape;4953;p412"/>
          <p:cNvSpPr txBox="1"/>
          <p:nvPr>
            <p:ph type="title"/>
          </p:nvPr>
        </p:nvSpPr>
        <p:spPr>
          <a:xfrm>
            <a:off x="1314450" y="709500"/>
            <a:ext cx="6515100" cy="725700"/>
          </a:xfrm>
          <a:prstGeom prst="rect">
            <a:avLst/>
          </a:prstGeom>
          <a:noFill/>
          <a:ln>
            <a:noFill/>
          </a:ln>
        </p:spPr>
        <p:txBody>
          <a:bodyPr anchorCtr="0" anchor="t" bIns="0" lIns="0" spcFirstLastPara="1" rIns="0" wrap="square" tIns="0">
            <a:noAutofit/>
          </a:bodyPr>
          <a:lstStyle>
            <a:lvl1pPr lvl="0" rtl="0" algn="ctr">
              <a:lnSpc>
                <a:spcPct val="130000"/>
              </a:lnSpc>
              <a:spcBef>
                <a:spcPts val="0"/>
              </a:spcBef>
              <a:spcAft>
                <a:spcPts val="0"/>
              </a:spcAft>
              <a:buSzPts val="2600"/>
              <a:buNone/>
              <a:defRPr sz="2000">
                <a:solidFill>
                  <a:srgbClr val="000000"/>
                </a:solidFill>
              </a:defRPr>
            </a:lvl1pPr>
            <a:lvl2pPr lvl="1" rtl="0" algn="ctr">
              <a:lnSpc>
                <a:spcPct val="130000"/>
              </a:lnSpc>
              <a:spcBef>
                <a:spcPts val="0"/>
              </a:spcBef>
              <a:spcAft>
                <a:spcPts val="0"/>
              </a:spcAft>
              <a:buSzPts val="2600"/>
              <a:buNone/>
              <a:defRPr sz="2000">
                <a:solidFill>
                  <a:srgbClr val="000000"/>
                </a:solidFill>
              </a:defRPr>
            </a:lvl2pPr>
            <a:lvl3pPr lvl="2" rtl="0" algn="ctr">
              <a:lnSpc>
                <a:spcPct val="130000"/>
              </a:lnSpc>
              <a:spcBef>
                <a:spcPts val="0"/>
              </a:spcBef>
              <a:spcAft>
                <a:spcPts val="0"/>
              </a:spcAft>
              <a:buSzPts val="2600"/>
              <a:buNone/>
              <a:defRPr sz="2000">
                <a:solidFill>
                  <a:srgbClr val="000000"/>
                </a:solidFill>
              </a:defRPr>
            </a:lvl3pPr>
            <a:lvl4pPr lvl="3" rtl="0" algn="ctr">
              <a:lnSpc>
                <a:spcPct val="130000"/>
              </a:lnSpc>
              <a:spcBef>
                <a:spcPts val="0"/>
              </a:spcBef>
              <a:spcAft>
                <a:spcPts val="0"/>
              </a:spcAft>
              <a:buSzPts val="2600"/>
              <a:buNone/>
              <a:defRPr sz="2000">
                <a:solidFill>
                  <a:srgbClr val="000000"/>
                </a:solidFill>
              </a:defRPr>
            </a:lvl4pPr>
            <a:lvl5pPr lvl="4" rtl="0" algn="ctr">
              <a:lnSpc>
                <a:spcPct val="130000"/>
              </a:lnSpc>
              <a:spcBef>
                <a:spcPts val="0"/>
              </a:spcBef>
              <a:spcAft>
                <a:spcPts val="0"/>
              </a:spcAft>
              <a:buSzPts val="2600"/>
              <a:buNone/>
              <a:defRPr sz="2000">
                <a:solidFill>
                  <a:srgbClr val="000000"/>
                </a:solidFill>
              </a:defRPr>
            </a:lvl5pPr>
            <a:lvl6pPr lvl="5" rtl="0" algn="ctr">
              <a:lnSpc>
                <a:spcPct val="130000"/>
              </a:lnSpc>
              <a:spcBef>
                <a:spcPts val="0"/>
              </a:spcBef>
              <a:spcAft>
                <a:spcPts val="0"/>
              </a:spcAft>
              <a:buSzPts val="2600"/>
              <a:buNone/>
              <a:defRPr sz="2000">
                <a:solidFill>
                  <a:srgbClr val="000000"/>
                </a:solidFill>
              </a:defRPr>
            </a:lvl6pPr>
            <a:lvl7pPr lvl="6" rtl="0" algn="ctr">
              <a:lnSpc>
                <a:spcPct val="130000"/>
              </a:lnSpc>
              <a:spcBef>
                <a:spcPts val="0"/>
              </a:spcBef>
              <a:spcAft>
                <a:spcPts val="0"/>
              </a:spcAft>
              <a:buSzPts val="2600"/>
              <a:buNone/>
              <a:defRPr sz="2000">
                <a:solidFill>
                  <a:srgbClr val="000000"/>
                </a:solidFill>
              </a:defRPr>
            </a:lvl7pPr>
            <a:lvl8pPr lvl="7" rtl="0" algn="ctr">
              <a:lnSpc>
                <a:spcPct val="130000"/>
              </a:lnSpc>
              <a:spcBef>
                <a:spcPts val="0"/>
              </a:spcBef>
              <a:spcAft>
                <a:spcPts val="0"/>
              </a:spcAft>
              <a:buSzPts val="2600"/>
              <a:buNone/>
              <a:defRPr sz="2000">
                <a:solidFill>
                  <a:srgbClr val="000000"/>
                </a:solidFill>
              </a:defRPr>
            </a:lvl8pPr>
            <a:lvl9pPr lvl="8" rtl="0" algn="ctr">
              <a:lnSpc>
                <a:spcPct val="130000"/>
              </a:lnSpc>
              <a:spcBef>
                <a:spcPts val="0"/>
              </a:spcBef>
              <a:spcAft>
                <a:spcPts val="0"/>
              </a:spcAft>
              <a:buSzPts val="2600"/>
              <a:buNone/>
              <a:defRPr sz="2000">
                <a:solidFill>
                  <a:srgbClr val="000000"/>
                </a:solidFill>
              </a:defRPr>
            </a:lvl9pPr>
          </a:lstStyle>
          <a:p/>
        </p:txBody>
      </p:sp>
      <p:cxnSp>
        <p:nvCxnSpPr>
          <p:cNvPr id="4954" name="Google Shape;4954;p412"/>
          <p:cNvCxnSpPr/>
          <p:nvPr/>
        </p:nvCxnSpPr>
        <p:spPr>
          <a:xfrm rot="10800000">
            <a:off x="335831" y="150"/>
            <a:ext cx="0" cy="664800"/>
          </a:xfrm>
          <a:prstGeom prst="straightConnector1">
            <a:avLst/>
          </a:prstGeom>
          <a:noFill/>
          <a:ln cap="flat" cmpd="sng" w="9525">
            <a:solidFill>
              <a:srgbClr val="EE0000"/>
            </a:solidFill>
            <a:prstDash val="solid"/>
            <a:round/>
            <a:headEnd len="sm" w="sm" type="none"/>
            <a:tailEnd len="sm" w="sm" type="none"/>
          </a:ln>
        </p:spPr>
      </p:cxnSp>
      <p:sp>
        <p:nvSpPr>
          <p:cNvPr id="4955" name="Google Shape;4955;p412"/>
          <p:cNvSpPr txBox="1"/>
          <p:nvPr>
            <p:ph idx="1" type="subTitle"/>
          </p:nvPr>
        </p:nvSpPr>
        <p:spPr>
          <a:xfrm>
            <a:off x="335831" y="41580"/>
            <a:ext cx="3861600" cy="612300"/>
          </a:xfrm>
          <a:prstGeom prst="rect">
            <a:avLst/>
          </a:prstGeom>
          <a:noFill/>
          <a:ln>
            <a:noFill/>
          </a:ln>
        </p:spPr>
        <p:txBody>
          <a:bodyPr anchorCtr="0" anchor="ctr" bIns="68575" lIns="329175" spcFirstLastPara="1" rIns="68575" wrap="square" tIns="68575">
            <a:noAutofit/>
          </a:bodyPr>
          <a:lstStyle>
            <a:lvl1pPr lvl="0" rtl="0" algn="l">
              <a:lnSpc>
                <a:spcPct val="100000"/>
              </a:lnSpc>
              <a:spcBef>
                <a:spcPts val="0"/>
              </a:spcBef>
              <a:spcAft>
                <a:spcPts val="0"/>
              </a:spcAft>
              <a:buClr>
                <a:srgbClr val="EE0000"/>
              </a:buClr>
              <a:buSzPts val="700"/>
              <a:buFont typeface="Red Hat Display Medium"/>
              <a:buNone/>
              <a:defRPr sz="700">
                <a:solidFill>
                  <a:srgbClr val="EE0000"/>
                </a:solidFill>
                <a:latin typeface="Red Hat Display Medium"/>
                <a:ea typeface="Red Hat Display Medium"/>
                <a:cs typeface="Red Hat Display Medium"/>
                <a:sym typeface="Red Hat Display Medium"/>
              </a:defRPr>
            </a:lvl1pPr>
            <a:lvl2pPr lvl="1" rtl="0" algn="l">
              <a:lnSpc>
                <a:spcPct val="100000"/>
              </a:lnSpc>
              <a:spcBef>
                <a:spcPts val="0"/>
              </a:spcBef>
              <a:spcAft>
                <a:spcPts val="0"/>
              </a:spcAft>
              <a:buClr>
                <a:srgbClr val="EE0000"/>
              </a:buClr>
              <a:buSzPts val="700"/>
              <a:buFont typeface="Red Hat Display Medium"/>
              <a:buNone/>
              <a:defRPr sz="700">
                <a:solidFill>
                  <a:srgbClr val="EE0000"/>
                </a:solidFill>
                <a:latin typeface="Red Hat Display Medium"/>
                <a:ea typeface="Red Hat Display Medium"/>
                <a:cs typeface="Red Hat Display Medium"/>
                <a:sym typeface="Red Hat Display Medium"/>
              </a:defRPr>
            </a:lvl2pPr>
            <a:lvl3pPr lvl="2" rtl="0" algn="l">
              <a:lnSpc>
                <a:spcPct val="100000"/>
              </a:lnSpc>
              <a:spcBef>
                <a:spcPts val="0"/>
              </a:spcBef>
              <a:spcAft>
                <a:spcPts val="0"/>
              </a:spcAft>
              <a:buClr>
                <a:srgbClr val="EE0000"/>
              </a:buClr>
              <a:buSzPts val="700"/>
              <a:buFont typeface="Red Hat Display Medium"/>
              <a:buNone/>
              <a:defRPr sz="700">
                <a:solidFill>
                  <a:srgbClr val="EE0000"/>
                </a:solidFill>
                <a:latin typeface="Red Hat Display Medium"/>
                <a:ea typeface="Red Hat Display Medium"/>
                <a:cs typeface="Red Hat Display Medium"/>
                <a:sym typeface="Red Hat Display Medium"/>
              </a:defRPr>
            </a:lvl3pPr>
            <a:lvl4pPr lvl="3" rtl="0" algn="l">
              <a:lnSpc>
                <a:spcPct val="100000"/>
              </a:lnSpc>
              <a:spcBef>
                <a:spcPts val="0"/>
              </a:spcBef>
              <a:spcAft>
                <a:spcPts val="0"/>
              </a:spcAft>
              <a:buClr>
                <a:srgbClr val="EE0000"/>
              </a:buClr>
              <a:buSzPts val="700"/>
              <a:buFont typeface="Red Hat Display Medium"/>
              <a:buNone/>
              <a:defRPr sz="700">
                <a:solidFill>
                  <a:srgbClr val="EE0000"/>
                </a:solidFill>
                <a:latin typeface="Red Hat Display Medium"/>
                <a:ea typeface="Red Hat Display Medium"/>
                <a:cs typeface="Red Hat Display Medium"/>
                <a:sym typeface="Red Hat Display Medium"/>
              </a:defRPr>
            </a:lvl4pPr>
            <a:lvl5pPr lvl="4" rtl="0" algn="l">
              <a:lnSpc>
                <a:spcPct val="100000"/>
              </a:lnSpc>
              <a:spcBef>
                <a:spcPts val="0"/>
              </a:spcBef>
              <a:spcAft>
                <a:spcPts val="0"/>
              </a:spcAft>
              <a:buClr>
                <a:srgbClr val="EE0000"/>
              </a:buClr>
              <a:buSzPts val="700"/>
              <a:buFont typeface="Red Hat Display Medium"/>
              <a:buNone/>
              <a:defRPr sz="700">
                <a:solidFill>
                  <a:srgbClr val="EE0000"/>
                </a:solidFill>
                <a:latin typeface="Red Hat Display Medium"/>
                <a:ea typeface="Red Hat Display Medium"/>
                <a:cs typeface="Red Hat Display Medium"/>
                <a:sym typeface="Red Hat Display Medium"/>
              </a:defRPr>
            </a:lvl5pPr>
            <a:lvl6pPr lvl="5" rtl="0" algn="l">
              <a:lnSpc>
                <a:spcPct val="100000"/>
              </a:lnSpc>
              <a:spcBef>
                <a:spcPts val="0"/>
              </a:spcBef>
              <a:spcAft>
                <a:spcPts val="0"/>
              </a:spcAft>
              <a:buClr>
                <a:srgbClr val="EE0000"/>
              </a:buClr>
              <a:buSzPts val="700"/>
              <a:buFont typeface="Red Hat Display Medium"/>
              <a:buNone/>
              <a:defRPr sz="700">
                <a:solidFill>
                  <a:srgbClr val="EE0000"/>
                </a:solidFill>
                <a:latin typeface="Red Hat Display Medium"/>
                <a:ea typeface="Red Hat Display Medium"/>
                <a:cs typeface="Red Hat Display Medium"/>
                <a:sym typeface="Red Hat Display Medium"/>
              </a:defRPr>
            </a:lvl6pPr>
            <a:lvl7pPr lvl="6" rtl="0" algn="l">
              <a:lnSpc>
                <a:spcPct val="100000"/>
              </a:lnSpc>
              <a:spcBef>
                <a:spcPts val="0"/>
              </a:spcBef>
              <a:spcAft>
                <a:spcPts val="0"/>
              </a:spcAft>
              <a:buClr>
                <a:srgbClr val="EE0000"/>
              </a:buClr>
              <a:buSzPts val="700"/>
              <a:buFont typeface="Red Hat Display Medium"/>
              <a:buNone/>
              <a:defRPr sz="700">
                <a:solidFill>
                  <a:srgbClr val="EE0000"/>
                </a:solidFill>
                <a:latin typeface="Red Hat Display Medium"/>
                <a:ea typeface="Red Hat Display Medium"/>
                <a:cs typeface="Red Hat Display Medium"/>
                <a:sym typeface="Red Hat Display Medium"/>
              </a:defRPr>
            </a:lvl7pPr>
            <a:lvl8pPr lvl="7" rtl="0" algn="l">
              <a:lnSpc>
                <a:spcPct val="100000"/>
              </a:lnSpc>
              <a:spcBef>
                <a:spcPts val="0"/>
              </a:spcBef>
              <a:spcAft>
                <a:spcPts val="0"/>
              </a:spcAft>
              <a:buClr>
                <a:srgbClr val="EE0000"/>
              </a:buClr>
              <a:buSzPts val="700"/>
              <a:buFont typeface="Red Hat Display Medium"/>
              <a:buNone/>
              <a:defRPr sz="700">
                <a:solidFill>
                  <a:srgbClr val="EE0000"/>
                </a:solidFill>
                <a:latin typeface="Red Hat Display Medium"/>
                <a:ea typeface="Red Hat Display Medium"/>
                <a:cs typeface="Red Hat Display Medium"/>
                <a:sym typeface="Red Hat Display Medium"/>
              </a:defRPr>
            </a:lvl8pPr>
            <a:lvl9pPr lvl="8" rtl="0" algn="l">
              <a:lnSpc>
                <a:spcPct val="100000"/>
              </a:lnSpc>
              <a:spcBef>
                <a:spcPts val="0"/>
              </a:spcBef>
              <a:spcAft>
                <a:spcPts val="0"/>
              </a:spcAft>
              <a:buClr>
                <a:srgbClr val="EE0000"/>
              </a:buClr>
              <a:buSzPts val="700"/>
              <a:buFont typeface="Red Hat Display Medium"/>
              <a:buNone/>
              <a:defRPr sz="700">
                <a:solidFill>
                  <a:srgbClr val="EE0000"/>
                </a:solidFill>
                <a:latin typeface="Red Hat Display Medium"/>
                <a:ea typeface="Red Hat Display Medium"/>
                <a:cs typeface="Red Hat Display Medium"/>
                <a:sym typeface="Red Hat Display Medium"/>
              </a:defRPr>
            </a:lvl9pPr>
          </a:lstStyle>
          <a:p/>
        </p:txBody>
      </p:sp>
      <p:cxnSp>
        <p:nvCxnSpPr>
          <p:cNvPr id="4956" name="Google Shape;4956;p412"/>
          <p:cNvCxnSpPr/>
          <p:nvPr/>
        </p:nvCxnSpPr>
        <p:spPr>
          <a:xfrm rot="10800000">
            <a:off x="335825" y="4800900"/>
            <a:ext cx="0" cy="342600"/>
          </a:xfrm>
          <a:prstGeom prst="straightConnector1">
            <a:avLst/>
          </a:prstGeom>
          <a:noFill/>
          <a:ln cap="flat" cmpd="sng" w="9525">
            <a:solidFill>
              <a:srgbClr val="EE0000"/>
            </a:solidFill>
            <a:prstDash val="solid"/>
            <a:round/>
            <a:headEnd len="sm" w="sm" type="none"/>
            <a:tailEnd len="sm" w="sm" type="none"/>
          </a:ln>
        </p:spPr>
      </p:cxnSp>
      <p:pic>
        <p:nvPicPr>
          <p:cNvPr id="4957" name="Google Shape;4957;p412"/>
          <p:cNvPicPr preferRelativeResize="0"/>
          <p:nvPr/>
        </p:nvPicPr>
        <p:blipFill rotWithShape="1">
          <a:blip r:embed="rId2">
            <a:alphaModFix/>
          </a:blip>
          <a:srcRect b="317" l="0" r="0" t="327"/>
          <a:stretch/>
        </p:blipFill>
        <p:spPr>
          <a:xfrm>
            <a:off x="8033460" y="4734938"/>
            <a:ext cx="731705" cy="171048"/>
          </a:xfrm>
          <a:prstGeom prst="rect">
            <a:avLst/>
          </a:prstGeom>
          <a:noFill/>
          <a:ln>
            <a:noFill/>
          </a:ln>
        </p:spPr>
      </p:pic>
      <p:sp>
        <p:nvSpPr>
          <p:cNvPr id="4958" name="Google Shape;4958;p412"/>
          <p:cNvSpPr txBox="1"/>
          <p:nvPr>
            <p:ph idx="2" type="subTitle"/>
          </p:nvPr>
        </p:nvSpPr>
        <p:spPr>
          <a:xfrm>
            <a:off x="663788" y="4627163"/>
            <a:ext cx="6887100" cy="419700"/>
          </a:xfrm>
          <a:prstGeom prst="rect">
            <a:avLst/>
          </a:prstGeom>
          <a:noFill/>
          <a:ln>
            <a:noFill/>
          </a:ln>
        </p:spPr>
        <p:txBody>
          <a:bodyPr anchorCtr="0" anchor="b" bIns="0" lIns="0" spcFirstLastPara="1" rIns="0" wrap="square" tIns="0">
            <a:noAutofit/>
          </a:bodyPr>
          <a:lstStyle>
            <a:lvl1pPr lvl="0" rtl="0" algn="l">
              <a:lnSpc>
                <a:spcPct val="142000"/>
              </a:lnSpc>
              <a:spcBef>
                <a:spcPts val="0"/>
              </a:spcBef>
              <a:spcAft>
                <a:spcPts val="0"/>
              </a:spcAft>
              <a:buSzPts val="1600"/>
              <a:buNone/>
              <a:defRPr sz="500">
                <a:solidFill>
                  <a:srgbClr val="4D4D4F"/>
                </a:solidFill>
              </a:defRPr>
            </a:lvl1pPr>
            <a:lvl2pPr lvl="1" rtl="0" algn="l">
              <a:lnSpc>
                <a:spcPct val="142000"/>
              </a:lnSpc>
              <a:spcBef>
                <a:spcPts val="0"/>
              </a:spcBef>
              <a:spcAft>
                <a:spcPts val="0"/>
              </a:spcAft>
              <a:buSzPts val="1200"/>
              <a:buNone/>
              <a:defRPr sz="500">
                <a:solidFill>
                  <a:srgbClr val="4D4D4F"/>
                </a:solidFill>
              </a:defRPr>
            </a:lvl2pPr>
            <a:lvl3pPr lvl="2" rtl="0" algn="l">
              <a:lnSpc>
                <a:spcPct val="142000"/>
              </a:lnSpc>
              <a:spcBef>
                <a:spcPts val="0"/>
              </a:spcBef>
              <a:spcAft>
                <a:spcPts val="0"/>
              </a:spcAft>
              <a:buSzPts val="1200"/>
              <a:buNone/>
              <a:defRPr sz="500">
                <a:solidFill>
                  <a:srgbClr val="4D4D4F"/>
                </a:solidFill>
              </a:defRPr>
            </a:lvl3pPr>
            <a:lvl4pPr lvl="3" rtl="0" algn="l">
              <a:lnSpc>
                <a:spcPct val="142000"/>
              </a:lnSpc>
              <a:spcBef>
                <a:spcPts val="0"/>
              </a:spcBef>
              <a:spcAft>
                <a:spcPts val="0"/>
              </a:spcAft>
              <a:buSzPts val="1200"/>
              <a:buNone/>
              <a:defRPr sz="500">
                <a:solidFill>
                  <a:srgbClr val="4D4D4F"/>
                </a:solidFill>
              </a:defRPr>
            </a:lvl4pPr>
            <a:lvl5pPr lvl="4" rtl="0" algn="l">
              <a:lnSpc>
                <a:spcPct val="142000"/>
              </a:lnSpc>
              <a:spcBef>
                <a:spcPts val="0"/>
              </a:spcBef>
              <a:spcAft>
                <a:spcPts val="0"/>
              </a:spcAft>
              <a:buSzPts val="1200"/>
              <a:buNone/>
              <a:defRPr sz="500">
                <a:solidFill>
                  <a:srgbClr val="4D4D4F"/>
                </a:solidFill>
              </a:defRPr>
            </a:lvl5pPr>
            <a:lvl6pPr lvl="5" rtl="0" algn="l">
              <a:lnSpc>
                <a:spcPct val="142000"/>
              </a:lnSpc>
              <a:spcBef>
                <a:spcPts val="0"/>
              </a:spcBef>
              <a:spcAft>
                <a:spcPts val="0"/>
              </a:spcAft>
              <a:buSzPts val="1200"/>
              <a:buNone/>
              <a:defRPr sz="500">
                <a:solidFill>
                  <a:srgbClr val="4D4D4F"/>
                </a:solidFill>
              </a:defRPr>
            </a:lvl6pPr>
            <a:lvl7pPr lvl="6" rtl="0" algn="l">
              <a:lnSpc>
                <a:spcPct val="142000"/>
              </a:lnSpc>
              <a:spcBef>
                <a:spcPts val="0"/>
              </a:spcBef>
              <a:spcAft>
                <a:spcPts val="0"/>
              </a:spcAft>
              <a:buSzPts val="1200"/>
              <a:buNone/>
              <a:defRPr sz="500">
                <a:solidFill>
                  <a:srgbClr val="4D4D4F"/>
                </a:solidFill>
              </a:defRPr>
            </a:lvl7pPr>
            <a:lvl8pPr lvl="7" rtl="0" algn="l">
              <a:lnSpc>
                <a:spcPct val="142000"/>
              </a:lnSpc>
              <a:spcBef>
                <a:spcPts val="0"/>
              </a:spcBef>
              <a:spcAft>
                <a:spcPts val="0"/>
              </a:spcAft>
              <a:buSzPts val="1200"/>
              <a:buNone/>
              <a:defRPr sz="500">
                <a:solidFill>
                  <a:srgbClr val="4D4D4F"/>
                </a:solidFill>
              </a:defRPr>
            </a:lvl8pPr>
            <a:lvl9pPr lvl="8" rtl="0" algn="l">
              <a:lnSpc>
                <a:spcPct val="142000"/>
              </a:lnSpc>
              <a:spcBef>
                <a:spcPts val="0"/>
              </a:spcBef>
              <a:spcAft>
                <a:spcPts val="0"/>
              </a:spcAft>
              <a:buSzPts val="1200"/>
              <a:buNone/>
              <a:defRPr sz="500">
                <a:solidFill>
                  <a:srgbClr val="4D4D4F"/>
                </a:solidFill>
              </a:defRPr>
            </a:lvl9pPr>
          </a:lstStyle>
          <a:p/>
        </p:txBody>
      </p:sp>
    </p:spTree>
  </p:cSld>
  <p:clrMapOvr>
    <a:masterClrMapping/>
  </p:clrMapOvr>
</p:sldLayout>
</file>

<file path=ppt/slideLayouts/slideLayout4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5">
  <p:cSld name="CUSTOM_4_42">
    <p:spTree>
      <p:nvGrpSpPr>
        <p:cNvPr id="4959" name="Shape 4959"/>
        <p:cNvGrpSpPr/>
        <p:nvPr/>
      </p:nvGrpSpPr>
      <p:grpSpPr>
        <a:xfrm>
          <a:off x="0" y="0"/>
          <a:ext cx="0" cy="0"/>
          <a:chOff x="0" y="0"/>
          <a:chExt cx="0" cy="0"/>
        </a:xfrm>
      </p:grpSpPr>
      <p:sp>
        <p:nvSpPr>
          <p:cNvPr id="4960" name="Google Shape;4960;p413"/>
          <p:cNvSpPr txBox="1"/>
          <p:nvPr>
            <p:ph type="title"/>
          </p:nvPr>
        </p:nvSpPr>
        <p:spPr>
          <a:xfrm>
            <a:off x="1314450" y="709500"/>
            <a:ext cx="6515100" cy="726000"/>
          </a:xfrm>
          <a:prstGeom prst="rect">
            <a:avLst/>
          </a:prstGeom>
          <a:noFill/>
          <a:ln>
            <a:noFill/>
          </a:ln>
        </p:spPr>
        <p:txBody>
          <a:bodyPr anchorCtr="0" anchor="t" bIns="0" lIns="0" spcFirstLastPara="1" rIns="0" wrap="square" tIns="0">
            <a:noAutofit/>
          </a:bodyPr>
          <a:lstStyle>
            <a:lvl1pPr lvl="0" rtl="0" algn="ctr">
              <a:lnSpc>
                <a:spcPct val="130000"/>
              </a:lnSpc>
              <a:spcBef>
                <a:spcPts val="0"/>
              </a:spcBef>
              <a:spcAft>
                <a:spcPts val="0"/>
              </a:spcAft>
              <a:buSzPts val="2600"/>
              <a:buNone/>
              <a:defRPr sz="2000">
                <a:solidFill>
                  <a:srgbClr val="000000"/>
                </a:solidFill>
              </a:defRPr>
            </a:lvl1pPr>
            <a:lvl2pPr lvl="1" rtl="0" algn="ctr">
              <a:lnSpc>
                <a:spcPct val="130000"/>
              </a:lnSpc>
              <a:spcBef>
                <a:spcPts val="0"/>
              </a:spcBef>
              <a:spcAft>
                <a:spcPts val="0"/>
              </a:spcAft>
              <a:buSzPts val="2600"/>
              <a:buNone/>
              <a:defRPr sz="2000">
                <a:solidFill>
                  <a:srgbClr val="000000"/>
                </a:solidFill>
              </a:defRPr>
            </a:lvl2pPr>
            <a:lvl3pPr lvl="2" rtl="0" algn="ctr">
              <a:lnSpc>
                <a:spcPct val="130000"/>
              </a:lnSpc>
              <a:spcBef>
                <a:spcPts val="0"/>
              </a:spcBef>
              <a:spcAft>
                <a:spcPts val="0"/>
              </a:spcAft>
              <a:buSzPts val="2600"/>
              <a:buNone/>
              <a:defRPr sz="2000">
                <a:solidFill>
                  <a:srgbClr val="000000"/>
                </a:solidFill>
              </a:defRPr>
            </a:lvl3pPr>
            <a:lvl4pPr lvl="3" rtl="0" algn="ctr">
              <a:lnSpc>
                <a:spcPct val="130000"/>
              </a:lnSpc>
              <a:spcBef>
                <a:spcPts val="0"/>
              </a:spcBef>
              <a:spcAft>
                <a:spcPts val="0"/>
              </a:spcAft>
              <a:buSzPts val="2600"/>
              <a:buNone/>
              <a:defRPr sz="2000">
                <a:solidFill>
                  <a:srgbClr val="000000"/>
                </a:solidFill>
              </a:defRPr>
            </a:lvl4pPr>
            <a:lvl5pPr lvl="4" rtl="0" algn="ctr">
              <a:lnSpc>
                <a:spcPct val="130000"/>
              </a:lnSpc>
              <a:spcBef>
                <a:spcPts val="0"/>
              </a:spcBef>
              <a:spcAft>
                <a:spcPts val="0"/>
              </a:spcAft>
              <a:buSzPts val="2600"/>
              <a:buNone/>
              <a:defRPr sz="2000">
                <a:solidFill>
                  <a:srgbClr val="000000"/>
                </a:solidFill>
              </a:defRPr>
            </a:lvl5pPr>
            <a:lvl6pPr lvl="5" rtl="0" algn="ctr">
              <a:lnSpc>
                <a:spcPct val="130000"/>
              </a:lnSpc>
              <a:spcBef>
                <a:spcPts val="0"/>
              </a:spcBef>
              <a:spcAft>
                <a:spcPts val="0"/>
              </a:spcAft>
              <a:buSzPts val="2600"/>
              <a:buNone/>
              <a:defRPr sz="2000">
                <a:solidFill>
                  <a:srgbClr val="000000"/>
                </a:solidFill>
              </a:defRPr>
            </a:lvl6pPr>
            <a:lvl7pPr lvl="6" rtl="0" algn="ctr">
              <a:lnSpc>
                <a:spcPct val="130000"/>
              </a:lnSpc>
              <a:spcBef>
                <a:spcPts val="0"/>
              </a:spcBef>
              <a:spcAft>
                <a:spcPts val="0"/>
              </a:spcAft>
              <a:buSzPts val="2600"/>
              <a:buNone/>
              <a:defRPr sz="2000">
                <a:solidFill>
                  <a:srgbClr val="000000"/>
                </a:solidFill>
              </a:defRPr>
            </a:lvl7pPr>
            <a:lvl8pPr lvl="7" rtl="0" algn="ctr">
              <a:lnSpc>
                <a:spcPct val="130000"/>
              </a:lnSpc>
              <a:spcBef>
                <a:spcPts val="0"/>
              </a:spcBef>
              <a:spcAft>
                <a:spcPts val="0"/>
              </a:spcAft>
              <a:buSzPts val="2600"/>
              <a:buNone/>
              <a:defRPr sz="2000">
                <a:solidFill>
                  <a:srgbClr val="000000"/>
                </a:solidFill>
              </a:defRPr>
            </a:lvl8pPr>
            <a:lvl9pPr lvl="8" rtl="0" algn="ctr">
              <a:lnSpc>
                <a:spcPct val="130000"/>
              </a:lnSpc>
              <a:spcBef>
                <a:spcPts val="0"/>
              </a:spcBef>
              <a:spcAft>
                <a:spcPts val="0"/>
              </a:spcAft>
              <a:buSzPts val="2600"/>
              <a:buNone/>
              <a:defRPr sz="2000">
                <a:solidFill>
                  <a:srgbClr val="000000"/>
                </a:solidFill>
              </a:defRPr>
            </a:lvl9pPr>
          </a:lstStyle>
          <a:p/>
        </p:txBody>
      </p:sp>
      <p:cxnSp>
        <p:nvCxnSpPr>
          <p:cNvPr id="4961" name="Google Shape;4961;p413"/>
          <p:cNvCxnSpPr/>
          <p:nvPr/>
        </p:nvCxnSpPr>
        <p:spPr>
          <a:xfrm rot="10800000">
            <a:off x="335831" y="150"/>
            <a:ext cx="0" cy="664800"/>
          </a:xfrm>
          <a:prstGeom prst="straightConnector1">
            <a:avLst/>
          </a:prstGeom>
          <a:noFill/>
          <a:ln cap="flat" cmpd="sng" w="9525">
            <a:solidFill>
              <a:srgbClr val="EE0000"/>
            </a:solidFill>
            <a:prstDash val="solid"/>
            <a:round/>
            <a:headEnd len="sm" w="sm" type="none"/>
            <a:tailEnd len="sm" w="sm" type="none"/>
          </a:ln>
        </p:spPr>
      </p:cxnSp>
      <p:sp>
        <p:nvSpPr>
          <p:cNvPr id="4962" name="Google Shape;4962;p413"/>
          <p:cNvSpPr txBox="1"/>
          <p:nvPr>
            <p:ph idx="1" type="subTitle"/>
          </p:nvPr>
        </p:nvSpPr>
        <p:spPr>
          <a:xfrm>
            <a:off x="335831" y="41581"/>
            <a:ext cx="3861600" cy="612300"/>
          </a:xfrm>
          <a:prstGeom prst="rect">
            <a:avLst/>
          </a:prstGeom>
          <a:noFill/>
          <a:ln>
            <a:noFill/>
          </a:ln>
        </p:spPr>
        <p:txBody>
          <a:bodyPr anchorCtr="0" anchor="ctr" bIns="68575" lIns="329175" spcFirstLastPara="1" rIns="68575" wrap="square" tIns="68575">
            <a:noAutofit/>
          </a:bodyPr>
          <a:lstStyle>
            <a:lvl1pPr lvl="0"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1pPr>
            <a:lvl2pPr lvl="1"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2pPr>
            <a:lvl3pPr lvl="2"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3pPr>
            <a:lvl4pPr lvl="3"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4pPr>
            <a:lvl5pPr lvl="4"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5pPr>
            <a:lvl6pPr lvl="5"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6pPr>
            <a:lvl7pPr lvl="6"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7pPr>
            <a:lvl8pPr lvl="7"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8pPr>
            <a:lvl9pPr lvl="8"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9pPr>
          </a:lstStyle>
          <a:p/>
        </p:txBody>
      </p:sp>
      <p:cxnSp>
        <p:nvCxnSpPr>
          <p:cNvPr id="4963" name="Google Shape;4963;p413"/>
          <p:cNvCxnSpPr/>
          <p:nvPr/>
        </p:nvCxnSpPr>
        <p:spPr>
          <a:xfrm rot="10800000">
            <a:off x="335825" y="4801200"/>
            <a:ext cx="0" cy="342300"/>
          </a:xfrm>
          <a:prstGeom prst="straightConnector1">
            <a:avLst/>
          </a:prstGeom>
          <a:noFill/>
          <a:ln cap="flat" cmpd="sng" w="9525">
            <a:solidFill>
              <a:srgbClr val="EE0000"/>
            </a:solidFill>
            <a:prstDash val="solid"/>
            <a:round/>
            <a:headEnd len="sm" w="sm" type="none"/>
            <a:tailEnd len="sm" w="sm" type="none"/>
          </a:ln>
        </p:spPr>
      </p:cxnSp>
      <p:pic>
        <p:nvPicPr>
          <p:cNvPr id="4964" name="Google Shape;4964;p413"/>
          <p:cNvPicPr preferRelativeResize="0"/>
          <p:nvPr/>
        </p:nvPicPr>
        <p:blipFill rotWithShape="1">
          <a:blip r:embed="rId2">
            <a:alphaModFix/>
          </a:blip>
          <a:srcRect b="317" l="0" r="0" t="327"/>
          <a:stretch/>
        </p:blipFill>
        <p:spPr>
          <a:xfrm>
            <a:off x="8033459" y="4734938"/>
            <a:ext cx="731705" cy="171048"/>
          </a:xfrm>
          <a:prstGeom prst="rect">
            <a:avLst/>
          </a:prstGeom>
          <a:noFill/>
          <a:ln>
            <a:noFill/>
          </a:ln>
        </p:spPr>
      </p:pic>
    </p:spTree>
  </p:cSld>
  <p:clrMapOvr>
    <a:masterClrMapping/>
  </p:clrMapOvr>
</p:sldLayout>
</file>

<file path=ppt/slideLayouts/slideLayout4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134">
  <p:cSld name="CUSTOM_4_97">
    <p:spTree>
      <p:nvGrpSpPr>
        <p:cNvPr id="4965" name="Shape 4965"/>
        <p:cNvGrpSpPr/>
        <p:nvPr/>
      </p:nvGrpSpPr>
      <p:grpSpPr>
        <a:xfrm>
          <a:off x="0" y="0"/>
          <a:ext cx="0" cy="0"/>
          <a:chOff x="0" y="0"/>
          <a:chExt cx="0" cy="0"/>
        </a:xfrm>
      </p:grpSpPr>
      <p:sp>
        <p:nvSpPr>
          <p:cNvPr id="4966" name="Google Shape;4966;p414"/>
          <p:cNvSpPr txBox="1"/>
          <p:nvPr>
            <p:ph type="title"/>
          </p:nvPr>
        </p:nvSpPr>
        <p:spPr>
          <a:xfrm>
            <a:off x="1314450" y="709500"/>
            <a:ext cx="6515100" cy="725700"/>
          </a:xfrm>
          <a:prstGeom prst="rect">
            <a:avLst/>
          </a:prstGeom>
          <a:noFill/>
          <a:ln>
            <a:noFill/>
          </a:ln>
        </p:spPr>
        <p:txBody>
          <a:bodyPr anchorCtr="0" anchor="t" bIns="0" lIns="0" spcFirstLastPara="1" rIns="0" wrap="square" tIns="0">
            <a:noAutofit/>
          </a:bodyPr>
          <a:lstStyle>
            <a:lvl1pPr lvl="0" rtl="0" algn="ctr">
              <a:lnSpc>
                <a:spcPct val="130000"/>
              </a:lnSpc>
              <a:spcBef>
                <a:spcPts val="0"/>
              </a:spcBef>
              <a:spcAft>
                <a:spcPts val="0"/>
              </a:spcAft>
              <a:buSzPts val="2600"/>
              <a:buNone/>
              <a:defRPr sz="2000">
                <a:solidFill>
                  <a:srgbClr val="000000"/>
                </a:solidFill>
              </a:defRPr>
            </a:lvl1pPr>
            <a:lvl2pPr lvl="1" rtl="0" algn="ctr">
              <a:lnSpc>
                <a:spcPct val="130000"/>
              </a:lnSpc>
              <a:spcBef>
                <a:spcPts val="0"/>
              </a:spcBef>
              <a:spcAft>
                <a:spcPts val="0"/>
              </a:spcAft>
              <a:buSzPts val="2600"/>
              <a:buNone/>
              <a:defRPr sz="2000">
                <a:solidFill>
                  <a:srgbClr val="000000"/>
                </a:solidFill>
              </a:defRPr>
            </a:lvl2pPr>
            <a:lvl3pPr lvl="2" rtl="0" algn="ctr">
              <a:lnSpc>
                <a:spcPct val="130000"/>
              </a:lnSpc>
              <a:spcBef>
                <a:spcPts val="0"/>
              </a:spcBef>
              <a:spcAft>
                <a:spcPts val="0"/>
              </a:spcAft>
              <a:buSzPts val="2600"/>
              <a:buNone/>
              <a:defRPr sz="2000">
                <a:solidFill>
                  <a:srgbClr val="000000"/>
                </a:solidFill>
              </a:defRPr>
            </a:lvl3pPr>
            <a:lvl4pPr lvl="3" rtl="0" algn="ctr">
              <a:lnSpc>
                <a:spcPct val="130000"/>
              </a:lnSpc>
              <a:spcBef>
                <a:spcPts val="0"/>
              </a:spcBef>
              <a:spcAft>
                <a:spcPts val="0"/>
              </a:spcAft>
              <a:buSzPts val="2600"/>
              <a:buNone/>
              <a:defRPr sz="2000">
                <a:solidFill>
                  <a:srgbClr val="000000"/>
                </a:solidFill>
              </a:defRPr>
            </a:lvl4pPr>
            <a:lvl5pPr lvl="4" rtl="0" algn="ctr">
              <a:lnSpc>
                <a:spcPct val="130000"/>
              </a:lnSpc>
              <a:spcBef>
                <a:spcPts val="0"/>
              </a:spcBef>
              <a:spcAft>
                <a:spcPts val="0"/>
              </a:spcAft>
              <a:buSzPts val="2600"/>
              <a:buNone/>
              <a:defRPr sz="2000">
                <a:solidFill>
                  <a:srgbClr val="000000"/>
                </a:solidFill>
              </a:defRPr>
            </a:lvl5pPr>
            <a:lvl6pPr lvl="5" rtl="0" algn="ctr">
              <a:lnSpc>
                <a:spcPct val="130000"/>
              </a:lnSpc>
              <a:spcBef>
                <a:spcPts val="0"/>
              </a:spcBef>
              <a:spcAft>
                <a:spcPts val="0"/>
              </a:spcAft>
              <a:buSzPts val="2600"/>
              <a:buNone/>
              <a:defRPr sz="2000">
                <a:solidFill>
                  <a:srgbClr val="000000"/>
                </a:solidFill>
              </a:defRPr>
            </a:lvl6pPr>
            <a:lvl7pPr lvl="6" rtl="0" algn="ctr">
              <a:lnSpc>
                <a:spcPct val="130000"/>
              </a:lnSpc>
              <a:spcBef>
                <a:spcPts val="0"/>
              </a:spcBef>
              <a:spcAft>
                <a:spcPts val="0"/>
              </a:spcAft>
              <a:buSzPts val="2600"/>
              <a:buNone/>
              <a:defRPr sz="2000">
                <a:solidFill>
                  <a:srgbClr val="000000"/>
                </a:solidFill>
              </a:defRPr>
            </a:lvl7pPr>
            <a:lvl8pPr lvl="7" rtl="0" algn="ctr">
              <a:lnSpc>
                <a:spcPct val="130000"/>
              </a:lnSpc>
              <a:spcBef>
                <a:spcPts val="0"/>
              </a:spcBef>
              <a:spcAft>
                <a:spcPts val="0"/>
              </a:spcAft>
              <a:buSzPts val="2600"/>
              <a:buNone/>
              <a:defRPr sz="2000">
                <a:solidFill>
                  <a:srgbClr val="000000"/>
                </a:solidFill>
              </a:defRPr>
            </a:lvl8pPr>
            <a:lvl9pPr lvl="8" rtl="0" algn="ctr">
              <a:lnSpc>
                <a:spcPct val="130000"/>
              </a:lnSpc>
              <a:spcBef>
                <a:spcPts val="0"/>
              </a:spcBef>
              <a:spcAft>
                <a:spcPts val="0"/>
              </a:spcAft>
              <a:buSzPts val="2600"/>
              <a:buNone/>
              <a:defRPr sz="2000">
                <a:solidFill>
                  <a:srgbClr val="000000"/>
                </a:solidFill>
              </a:defRPr>
            </a:lvl9pPr>
          </a:lstStyle>
          <a:p/>
        </p:txBody>
      </p:sp>
      <p:cxnSp>
        <p:nvCxnSpPr>
          <p:cNvPr id="4967" name="Google Shape;4967;p414"/>
          <p:cNvCxnSpPr/>
          <p:nvPr/>
        </p:nvCxnSpPr>
        <p:spPr>
          <a:xfrm rot="10800000">
            <a:off x="335831" y="150"/>
            <a:ext cx="0" cy="664800"/>
          </a:xfrm>
          <a:prstGeom prst="straightConnector1">
            <a:avLst/>
          </a:prstGeom>
          <a:noFill/>
          <a:ln cap="flat" cmpd="sng" w="9525">
            <a:solidFill>
              <a:srgbClr val="EE0000"/>
            </a:solidFill>
            <a:prstDash val="solid"/>
            <a:round/>
            <a:headEnd len="sm" w="sm" type="none"/>
            <a:tailEnd len="sm" w="sm" type="none"/>
          </a:ln>
        </p:spPr>
      </p:cxnSp>
      <p:sp>
        <p:nvSpPr>
          <p:cNvPr id="4968" name="Google Shape;4968;p414"/>
          <p:cNvSpPr txBox="1"/>
          <p:nvPr>
            <p:ph idx="1" type="subTitle"/>
          </p:nvPr>
        </p:nvSpPr>
        <p:spPr>
          <a:xfrm>
            <a:off x="335831" y="41580"/>
            <a:ext cx="3861600" cy="612300"/>
          </a:xfrm>
          <a:prstGeom prst="rect">
            <a:avLst/>
          </a:prstGeom>
          <a:noFill/>
          <a:ln>
            <a:noFill/>
          </a:ln>
        </p:spPr>
        <p:txBody>
          <a:bodyPr anchorCtr="0" anchor="ctr" bIns="68575" lIns="329175" spcFirstLastPara="1" rIns="68575" wrap="square" tIns="68575">
            <a:noAutofit/>
          </a:bodyPr>
          <a:lstStyle>
            <a:lvl1pPr lvl="0"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1pPr>
            <a:lvl2pPr lvl="1"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2pPr>
            <a:lvl3pPr lvl="2"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3pPr>
            <a:lvl4pPr lvl="3"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4pPr>
            <a:lvl5pPr lvl="4"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5pPr>
            <a:lvl6pPr lvl="5"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6pPr>
            <a:lvl7pPr lvl="6"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7pPr>
            <a:lvl8pPr lvl="7"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8pPr>
            <a:lvl9pPr lvl="8"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9pPr>
          </a:lstStyle>
          <a:p/>
        </p:txBody>
      </p:sp>
      <p:cxnSp>
        <p:nvCxnSpPr>
          <p:cNvPr id="4969" name="Google Shape;4969;p414"/>
          <p:cNvCxnSpPr/>
          <p:nvPr/>
        </p:nvCxnSpPr>
        <p:spPr>
          <a:xfrm rot="10800000">
            <a:off x="335825" y="4800900"/>
            <a:ext cx="0" cy="342600"/>
          </a:xfrm>
          <a:prstGeom prst="straightConnector1">
            <a:avLst/>
          </a:prstGeom>
          <a:noFill/>
          <a:ln cap="flat" cmpd="sng" w="9525">
            <a:solidFill>
              <a:srgbClr val="EE0000"/>
            </a:solidFill>
            <a:prstDash val="solid"/>
            <a:round/>
            <a:headEnd len="sm" w="sm" type="none"/>
            <a:tailEnd len="sm" w="sm" type="none"/>
          </a:ln>
        </p:spPr>
      </p:cxnSp>
      <p:pic>
        <p:nvPicPr>
          <p:cNvPr id="4970" name="Google Shape;4970;p414"/>
          <p:cNvPicPr preferRelativeResize="0"/>
          <p:nvPr/>
        </p:nvPicPr>
        <p:blipFill rotWithShape="1">
          <a:blip r:embed="rId2">
            <a:alphaModFix/>
          </a:blip>
          <a:srcRect b="317" l="0" r="0" t="327"/>
          <a:stretch/>
        </p:blipFill>
        <p:spPr>
          <a:xfrm>
            <a:off x="8033460" y="4734938"/>
            <a:ext cx="731705" cy="171048"/>
          </a:xfrm>
          <a:prstGeom prst="rect">
            <a:avLst/>
          </a:prstGeom>
          <a:noFill/>
          <a:ln>
            <a:noFill/>
          </a:ln>
        </p:spPr>
      </p:pic>
      <p:sp>
        <p:nvSpPr>
          <p:cNvPr id="4971" name="Google Shape;4971;p414"/>
          <p:cNvSpPr txBox="1"/>
          <p:nvPr>
            <p:ph idx="2" type="subTitle"/>
          </p:nvPr>
        </p:nvSpPr>
        <p:spPr>
          <a:xfrm>
            <a:off x="663788" y="4627163"/>
            <a:ext cx="6887100" cy="419700"/>
          </a:xfrm>
          <a:prstGeom prst="rect">
            <a:avLst/>
          </a:prstGeom>
          <a:noFill/>
          <a:ln>
            <a:noFill/>
          </a:ln>
        </p:spPr>
        <p:txBody>
          <a:bodyPr anchorCtr="0" anchor="b" bIns="0" lIns="0" spcFirstLastPara="1" rIns="0" wrap="square" tIns="0">
            <a:noAutofit/>
          </a:bodyPr>
          <a:lstStyle>
            <a:lvl1pPr lvl="0" rtl="0" algn="l">
              <a:lnSpc>
                <a:spcPct val="142000"/>
              </a:lnSpc>
              <a:spcBef>
                <a:spcPts val="0"/>
              </a:spcBef>
              <a:spcAft>
                <a:spcPts val="0"/>
              </a:spcAft>
              <a:buSzPts val="1600"/>
              <a:buNone/>
              <a:defRPr sz="500">
                <a:solidFill>
                  <a:srgbClr val="4D4D4F"/>
                </a:solidFill>
              </a:defRPr>
            </a:lvl1pPr>
            <a:lvl2pPr lvl="1" rtl="0" algn="l">
              <a:lnSpc>
                <a:spcPct val="142000"/>
              </a:lnSpc>
              <a:spcBef>
                <a:spcPts val="0"/>
              </a:spcBef>
              <a:spcAft>
                <a:spcPts val="0"/>
              </a:spcAft>
              <a:buSzPts val="1200"/>
              <a:buNone/>
              <a:defRPr sz="500">
                <a:solidFill>
                  <a:srgbClr val="4D4D4F"/>
                </a:solidFill>
              </a:defRPr>
            </a:lvl2pPr>
            <a:lvl3pPr lvl="2" rtl="0" algn="l">
              <a:lnSpc>
                <a:spcPct val="142000"/>
              </a:lnSpc>
              <a:spcBef>
                <a:spcPts val="0"/>
              </a:spcBef>
              <a:spcAft>
                <a:spcPts val="0"/>
              </a:spcAft>
              <a:buSzPts val="1200"/>
              <a:buNone/>
              <a:defRPr sz="500">
                <a:solidFill>
                  <a:srgbClr val="4D4D4F"/>
                </a:solidFill>
              </a:defRPr>
            </a:lvl3pPr>
            <a:lvl4pPr lvl="3" rtl="0" algn="l">
              <a:lnSpc>
                <a:spcPct val="142000"/>
              </a:lnSpc>
              <a:spcBef>
                <a:spcPts val="0"/>
              </a:spcBef>
              <a:spcAft>
                <a:spcPts val="0"/>
              </a:spcAft>
              <a:buSzPts val="1200"/>
              <a:buNone/>
              <a:defRPr sz="500">
                <a:solidFill>
                  <a:srgbClr val="4D4D4F"/>
                </a:solidFill>
              </a:defRPr>
            </a:lvl4pPr>
            <a:lvl5pPr lvl="4" rtl="0" algn="l">
              <a:lnSpc>
                <a:spcPct val="142000"/>
              </a:lnSpc>
              <a:spcBef>
                <a:spcPts val="0"/>
              </a:spcBef>
              <a:spcAft>
                <a:spcPts val="0"/>
              </a:spcAft>
              <a:buSzPts val="1200"/>
              <a:buNone/>
              <a:defRPr sz="500">
                <a:solidFill>
                  <a:srgbClr val="4D4D4F"/>
                </a:solidFill>
              </a:defRPr>
            </a:lvl5pPr>
            <a:lvl6pPr lvl="5" rtl="0" algn="l">
              <a:lnSpc>
                <a:spcPct val="142000"/>
              </a:lnSpc>
              <a:spcBef>
                <a:spcPts val="0"/>
              </a:spcBef>
              <a:spcAft>
                <a:spcPts val="0"/>
              </a:spcAft>
              <a:buSzPts val="1200"/>
              <a:buNone/>
              <a:defRPr sz="500">
                <a:solidFill>
                  <a:srgbClr val="4D4D4F"/>
                </a:solidFill>
              </a:defRPr>
            </a:lvl6pPr>
            <a:lvl7pPr lvl="6" rtl="0" algn="l">
              <a:lnSpc>
                <a:spcPct val="142000"/>
              </a:lnSpc>
              <a:spcBef>
                <a:spcPts val="0"/>
              </a:spcBef>
              <a:spcAft>
                <a:spcPts val="0"/>
              </a:spcAft>
              <a:buSzPts val="1200"/>
              <a:buNone/>
              <a:defRPr sz="500">
                <a:solidFill>
                  <a:srgbClr val="4D4D4F"/>
                </a:solidFill>
              </a:defRPr>
            </a:lvl7pPr>
            <a:lvl8pPr lvl="7" rtl="0" algn="l">
              <a:lnSpc>
                <a:spcPct val="142000"/>
              </a:lnSpc>
              <a:spcBef>
                <a:spcPts val="0"/>
              </a:spcBef>
              <a:spcAft>
                <a:spcPts val="0"/>
              </a:spcAft>
              <a:buSzPts val="1200"/>
              <a:buNone/>
              <a:defRPr sz="500">
                <a:solidFill>
                  <a:srgbClr val="4D4D4F"/>
                </a:solidFill>
              </a:defRPr>
            </a:lvl8pPr>
            <a:lvl9pPr lvl="8" rtl="0" algn="l">
              <a:lnSpc>
                <a:spcPct val="142000"/>
              </a:lnSpc>
              <a:spcBef>
                <a:spcPts val="0"/>
              </a:spcBef>
              <a:spcAft>
                <a:spcPts val="0"/>
              </a:spcAft>
              <a:buSzPts val="1200"/>
              <a:buNone/>
              <a:defRPr sz="500">
                <a:solidFill>
                  <a:srgbClr val="4D4D4F"/>
                </a:solidFill>
              </a:defRPr>
            </a:lvl9pPr>
          </a:lstStyle>
          <a:p/>
        </p:txBody>
      </p:sp>
    </p:spTree>
  </p:cSld>
  <p:clrMapOvr>
    <a:masterClrMapping/>
  </p:clrMapOvr>
</p:sldLayout>
</file>

<file path=ppt/slideLayouts/slideLayout4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9 1">
  <p:cSld name="CUSTOM_4_6_1">
    <p:spTree>
      <p:nvGrpSpPr>
        <p:cNvPr id="4972" name="Shape 4972"/>
        <p:cNvGrpSpPr/>
        <p:nvPr/>
      </p:nvGrpSpPr>
      <p:grpSpPr>
        <a:xfrm>
          <a:off x="0" y="0"/>
          <a:ext cx="0" cy="0"/>
          <a:chOff x="0" y="0"/>
          <a:chExt cx="0" cy="0"/>
        </a:xfrm>
      </p:grpSpPr>
      <p:sp>
        <p:nvSpPr>
          <p:cNvPr id="4973" name="Google Shape;4973;p415"/>
          <p:cNvSpPr txBox="1"/>
          <p:nvPr>
            <p:ph type="title"/>
          </p:nvPr>
        </p:nvSpPr>
        <p:spPr>
          <a:xfrm>
            <a:off x="1314450" y="709500"/>
            <a:ext cx="6515100" cy="726000"/>
          </a:xfrm>
          <a:prstGeom prst="rect">
            <a:avLst/>
          </a:prstGeom>
          <a:noFill/>
          <a:ln>
            <a:noFill/>
          </a:ln>
        </p:spPr>
        <p:txBody>
          <a:bodyPr anchorCtr="0" anchor="t" bIns="0" lIns="0" spcFirstLastPara="1" rIns="0" wrap="square" tIns="0">
            <a:noAutofit/>
          </a:bodyPr>
          <a:lstStyle>
            <a:lvl1pPr lvl="0" rtl="0" algn="ctr">
              <a:lnSpc>
                <a:spcPct val="130000"/>
              </a:lnSpc>
              <a:spcBef>
                <a:spcPts val="0"/>
              </a:spcBef>
              <a:spcAft>
                <a:spcPts val="0"/>
              </a:spcAft>
              <a:buSzPts val="2600"/>
              <a:buNone/>
              <a:defRPr sz="2000">
                <a:solidFill>
                  <a:srgbClr val="000000"/>
                </a:solidFill>
              </a:defRPr>
            </a:lvl1pPr>
            <a:lvl2pPr lvl="1" rtl="0" algn="ctr">
              <a:lnSpc>
                <a:spcPct val="130000"/>
              </a:lnSpc>
              <a:spcBef>
                <a:spcPts val="0"/>
              </a:spcBef>
              <a:spcAft>
                <a:spcPts val="0"/>
              </a:spcAft>
              <a:buSzPts val="2600"/>
              <a:buNone/>
              <a:defRPr sz="2000">
                <a:solidFill>
                  <a:srgbClr val="000000"/>
                </a:solidFill>
              </a:defRPr>
            </a:lvl2pPr>
            <a:lvl3pPr lvl="2" rtl="0" algn="ctr">
              <a:lnSpc>
                <a:spcPct val="130000"/>
              </a:lnSpc>
              <a:spcBef>
                <a:spcPts val="0"/>
              </a:spcBef>
              <a:spcAft>
                <a:spcPts val="0"/>
              </a:spcAft>
              <a:buSzPts val="2600"/>
              <a:buNone/>
              <a:defRPr sz="2000">
                <a:solidFill>
                  <a:srgbClr val="000000"/>
                </a:solidFill>
              </a:defRPr>
            </a:lvl3pPr>
            <a:lvl4pPr lvl="3" rtl="0" algn="ctr">
              <a:lnSpc>
                <a:spcPct val="130000"/>
              </a:lnSpc>
              <a:spcBef>
                <a:spcPts val="0"/>
              </a:spcBef>
              <a:spcAft>
                <a:spcPts val="0"/>
              </a:spcAft>
              <a:buSzPts val="2600"/>
              <a:buNone/>
              <a:defRPr sz="2000">
                <a:solidFill>
                  <a:srgbClr val="000000"/>
                </a:solidFill>
              </a:defRPr>
            </a:lvl4pPr>
            <a:lvl5pPr lvl="4" rtl="0" algn="ctr">
              <a:lnSpc>
                <a:spcPct val="130000"/>
              </a:lnSpc>
              <a:spcBef>
                <a:spcPts val="0"/>
              </a:spcBef>
              <a:spcAft>
                <a:spcPts val="0"/>
              </a:spcAft>
              <a:buSzPts val="2600"/>
              <a:buNone/>
              <a:defRPr sz="2000">
                <a:solidFill>
                  <a:srgbClr val="000000"/>
                </a:solidFill>
              </a:defRPr>
            </a:lvl5pPr>
            <a:lvl6pPr lvl="5" rtl="0" algn="ctr">
              <a:lnSpc>
                <a:spcPct val="130000"/>
              </a:lnSpc>
              <a:spcBef>
                <a:spcPts val="0"/>
              </a:spcBef>
              <a:spcAft>
                <a:spcPts val="0"/>
              </a:spcAft>
              <a:buSzPts val="2600"/>
              <a:buNone/>
              <a:defRPr sz="2000">
                <a:solidFill>
                  <a:srgbClr val="000000"/>
                </a:solidFill>
              </a:defRPr>
            </a:lvl6pPr>
            <a:lvl7pPr lvl="6" rtl="0" algn="ctr">
              <a:lnSpc>
                <a:spcPct val="130000"/>
              </a:lnSpc>
              <a:spcBef>
                <a:spcPts val="0"/>
              </a:spcBef>
              <a:spcAft>
                <a:spcPts val="0"/>
              </a:spcAft>
              <a:buSzPts val="2600"/>
              <a:buNone/>
              <a:defRPr sz="2000">
                <a:solidFill>
                  <a:srgbClr val="000000"/>
                </a:solidFill>
              </a:defRPr>
            </a:lvl7pPr>
            <a:lvl8pPr lvl="7" rtl="0" algn="ctr">
              <a:lnSpc>
                <a:spcPct val="130000"/>
              </a:lnSpc>
              <a:spcBef>
                <a:spcPts val="0"/>
              </a:spcBef>
              <a:spcAft>
                <a:spcPts val="0"/>
              </a:spcAft>
              <a:buSzPts val="2600"/>
              <a:buNone/>
              <a:defRPr sz="2000">
                <a:solidFill>
                  <a:srgbClr val="000000"/>
                </a:solidFill>
              </a:defRPr>
            </a:lvl8pPr>
            <a:lvl9pPr lvl="8" rtl="0" algn="ctr">
              <a:lnSpc>
                <a:spcPct val="130000"/>
              </a:lnSpc>
              <a:spcBef>
                <a:spcPts val="0"/>
              </a:spcBef>
              <a:spcAft>
                <a:spcPts val="0"/>
              </a:spcAft>
              <a:buSzPts val="2600"/>
              <a:buNone/>
              <a:defRPr sz="2000">
                <a:solidFill>
                  <a:srgbClr val="000000"/>
                </a:solidFill>
              </a:defRPr>
            </a:lvl9pPr>
          </a:lstStyle>
          <a:p/>
        </p:txBody>
      </p:sp>
      <p:cxnSp>
        <p:nvCxnSpPr>
          <p:cNvPr id="4974" name="Google Shape;4974;p415"/>
          <p:cNvCxnSpPr/>
          <p:nvPr/>
        </p:nvCxnSpPr>
        <p:spPr>
          <a:xfrm rot="10800000">
            <a:off x="335831" y="150"/>
            <a:ext cx="0" cy="664800"/>
          </a:xfrm>
          <a:prstGeom prst="straightConnector1">
            <a:avLst/>
          </a:prstGeom>
          <a:noFill/>
          <a:ln cap="flat" cmpd="sng" w="9525">
            <a:solidFill>
              <a:srgbClr val="EE0000"/>
            </a:solidFill>
            <a:prstDash val="solid"/>
            <a:round/>
            <a:headEnd len="sm" w="sm" type="none"/>
            <a:tailEnd len="sm" w="sm" type="none"/>
          </a:ln>
        </p:spPr>
      </p:cxnSp>
      <p:sp>
        <p:nvSpPr>
          <p:cNvPr id="4975" name="Google Shape;4975;p415"/>
          <p:cNvSpPr txBox="1"/>
          <p:nvPr>
            <p:ph idx="1" type="subTitle"/>
          </p:nvPr>
        </p:nvSpPr>
        <p:spPr>
          <a:xfrm>
            <a:off x="259631" y="41581"/>
            <a:ext cx="3861600" cy="612300"/>
          </a:xfrm>
          <a:prstGeom prst="rect">
            <a:avLst/>
          </a:prstGeom>
          <a:noFill/>
          <a:ln>
            <a:noFill/>
          </a:ln>
        </p:spPr>
        <p:txBody>
          <a:bodyPr anchorCtr="0" anchor="ctr" bIns="68575" lIns="329175" spcFirstLastPara="1" rIns="68575" wrap="square" tIns="68575">
            <a:noAutofit/>
          </a:bodyPr>
          <a:lstStyle>
            <a:lvl1pPr lvl="0"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1pPr>
            <a:lvl2pPr lvl="1"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2pPr>
            <a:lvl3pPr lvl="2"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3pPr>
            <a:lvl4pPr lvl="3"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4pPr>
            <a:lvl5pPr lvl="4"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5pPr>
            <a:lvl6pPr lvl="5"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6pPr>
            <a:lvl7pPr lvl="6"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7pPr>
            <a:lvl8pPr lvl="7"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8pPr>
            <a:lvl9pPr lvl="8"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9pPr>
          </a:lstStyle>
          <a:p/>
        </p:txBody>
      </p:sp>
      <p:cxnSp>
        <p:nvCxnSpPr>
          <p:cNvPr id="4976" name="Google Shape;4976;p415"/>
          <p:cNvCxnSpPr/>
          <p:nvPr/>
        </p:nvCxnSpPr>
        <p:spPr>
          <a:xfrm rot="10800000">
            <a:off x="335825" y="4801200"/>
            <a:ext cx="0" cy="342300"/>
          </a:xfrm>
          <a:prstGeom prst="straightConnector1">
            <a:avLst/>
          </a:prstGeom>
          <a:noFill/>
          <a:ln cap="flat" cmpd="sng" w="9525">
            <a:solidFill>
              <a:srgbClr val="EE0000"/>
            </a:solidFill>
            <a:prstDash val="solid"/>
            <a:round/>
            <a:headEnd len="sm" w="sm" type="none"/>
            <a:tailEnd len="sm" w="sm" type="none"/>
          </a:ln>
        </p:spPr>
      </p:cxnSp>
      <p:pic>
        <p:nvPicPr>
          <p:cNvPr id="4977" name="Google Shape;4977;p415"/>
          <p:cNvPicPr preferRelativeResize="0"/>
          <p:nvPr/>
        </p:nvPicPr>
        <p:blipFill rotWithShape="1">
          <a:blip r:embed="rId2">
            <a:alphaModFix/>
          </a:blip>
          <a:srcRect b="317" l="0" r="0" t="327"/>
          <a:stretch/>
        </p:blipFill>
        <p:spPr>
          <a:xfrm>
            <a:off x="8033459" y="4734938"/>
            <a:ext cx="731705" cy="171048"/>
          </a:xfrm>
          <a:prstGeom prst="rect">
            <a:avLst/>
          </a:prstGeom>
          <a:noFill/>
          <a:ln>
            <a:noFill/>
          </a:ln>
        </p:spPr>
      </p:pic>
    </p:spTree>
  </p:cSld>
  <p:clrMapOvr>
    <a:masterClrMapping/>
  </p:clrMapOvr>
</p:sldLayout>
</file>

<file path=ppt/slideLayouts/slideLayout4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62">
  <p:cSld name="CUSTOM_4_59">
    <p:spTree>
      <p:nvGrpSpPr>
        <p:cNvPr id="4978" name="Shape 4978"/>
        <p:cNvGrpSpPr/>
        <p:nvPr/>
      </p:nvGrpSpPr>
      <p:grpSpPr>
        <a:xfrm>
          <a:off x="0" y="0"/>
          <a:ext cx="0" cy="0"/>
          <a:chOff x="0" y="0"/>
          <a:chExt cx="0" cy="0"/>
        </a:xfrm>
      </p:grpSpPr>
      <p:sp>
        <p:nvSpPr>
          <p:cNvPr id="4979" name="Google Shape;4979;p416"/>
          <p:cNvSpPr txBox="1"/>
          <p:nvPr>
            <p:ph type="title"/>
          </p:nvPr>
        </p:nvSpPr>
        <p:spPr>
          <a:xfrm>
            <a:off x="1314450" y="709500"/>
            <a:ext cx="6515100" cy="725700"/>
          </a:xfrm>
          <a:prstGeom prst="rect">
            <a:avLst/>
          </a:prstGeom>
          <a:noFill/>
          <a:ln>
            <a:noFill/>
          </a:ln>
        </p:spPr>
        <p:txBody>
          <a:bodyPr anchorCtr="0" anchor="t" bIns="0" lIns="0" spcFirstLastPara="1" rIns="0" wrap="square" tIns="0">
            <a:noAutofit/>
          </a:bodyPr>
          <a:lstStyle>
            <a:lvl1pPr lvl="0" rtl="0" algn="ctr">
              <a:lnSpc>
                <a:spcPct val="130000"/>
              </a:lnSpc>
              <a:spcBef>
                <a:spcPts val="0"/>
              </a:spcBef>
              <a:spcAft>
                <a:spcPts val="0"/>
              </a:spcAft>
              <a:buSzPts val="2600"/>
              <a:buNone/>
              <a:defRPr sz="2000">
                <a:solidFill>
                  <a:srgbClr val="000000"/>
                </a:solidFill>
              </a:defRPr>
            </a:lvl1pPr>
            <a:lvl2pPr lvl="1" rtl="0" algn="ctr">
              <a:lnSpc>
                <a:spcPct val="130000"/>
              </a:lnSpc>
              <a:spcBef>
                <a:spcPts val="0"/>
              </a:spcBef>
              <a:spcAft>
                <a:spcPts val="0"/>
              </a:spcAft>
              <a:buSzPts val="2600"/>
              <a:buNone/>
              <a:defRPr sz="2000">
                <a:solidFill>
                  <a:srgbClr val="000000"/>
                </a:solidFill>
              </a:defRPr>
            </a:lvl2pPr>
            <a:lvl3pPr lvl="2" rtl="0" algn="ctr">
              <a:lnSpc>
                <a:spcPct val="130000"/>
              </a:lnSpc>
              <a:spcBef>
                <a:spcPts val="0"/>
              </a:spcBef>
              <a:spcAft>
                <a:spcPts val="0"/>
              </a:spcAft>
              <a:buSzPts val="2600"/>
              <a:buNone/>
              <a:defRPr sz="2000">
                <a:solidFill>
                  <a:srgbClr val="000000"/>
                </a:solidFill>
              </a:defRPr>
            </a:lvl3pPr>
            <a:lvl4pPr lvl="3" rtl="0" algn="ctr">
              <a:lnSpc>
                <a:spcPct val="130000"/>
              </a:lnSpc>
              <a:spcBef>
                <a:spcPts val="0"/>
              </a:spcBef>
              <a:spcAft>
                <a:spcPts val="0"/>
              </a:spcAft>
              <a:buSzPts val="2600"/>
              <a:buNone/>
              <a:defRPr sz="2000">
                <a:solidFill>
                  <a:srgbClr val="000000"/>
                </a:solidFill>
              </a:defRPr>
            </a:lvl4pPr>
            <a:lvl5pPr lvl="4" rtl="0" algn="ctr">
              <a:lnSpc>
                <a:spcPct val="130000"/>
              </a:lnSpc>
              <a:spcBef>
                <a:spcPts val="0"/>
              </a:spcBef>
              <a:spcAft>
                <a:spcPts val="0"/>
              </a:spcAft>
              <a:buSzPts val="2600"/>
              <a:buNone/>
              <a:defRPr sz="2000">
                <a:solidFill>
                  <a:srgbClr val="000000"/>
                </a:solidFill>
              </a:defRPr>
            </a:lvl5pPr>
            <a:lvl6pPr lvl="5" rtl="0" algn="ctr">
              <a:lnSpc>
                <a:spcPct val="130000"/>
              </a:lnSpc>
              <a:spcBef>
                <a:spcPts val="0"/>
              </a:spcBef>
              <a:spcAft>
                <a:spcPts val="0"/>
              </a:spcAft>
              <a:buSzPts val="2600"/>
              <a:buNone/>
              <a:defRPr sz="2000">
                <a:solidFill>
                  <a:srgbClr val="000000"/>
                </a:solidFill>
              </a:defRPr>
            </a:lvl6pPr>
            <a:lvl7pPr lvl="6" rtl="0" algn="ctr">
              <a:lnSpc>
                <a:spcPct val="130000"/>
              </a:lnSpc>
              <a:spcBef>
                <a:spcPts val="0"/>
              </a:spcBef>
              <a:spcAft>
                <a:spcPts val="0"/>
              </a:spcAft>
              <a:buSzPts val="2600"/>
              <a:buNone/>
              <a:defRPr sz="2000">
                <a:solidFill>
                  <a:srgbClr val="000000"/>
                </a:solidFill>
              </a:defRPr>
            </a:lvl7pPr>
            <a:lvl8pPr lvl="7" rtl="0" algn="ctr">
              <a:lnSpc>
                <a:spcPct val="130000"/>
              </a:lnSpc>
              <a:spcBef>
                <a:spcPts val="0"/>
              </a:spcBef>
              <a:spcAft>
                <a:spcPts val="0"/>
              </a:spcAft>
              <a:buSzPts val="2600"/>
              <a:buNone/>
              <a:defRPr sz="2000">
                <a:solidFill>
                  <a:srgbClr val="000000"/>
                </a:solidFill>
              </a:defRPr>
            </a:lvl8pPr>
            <a:lvl9pPr lvl="8" rtl="0" algn="ctr">
              <a:lnSpc>
                <a:spcPct val="130000"/>
              </a:lnSpc>
              <a:spcBef>
                <a:spcPts val="0"/>
              </a:spcBef>
              <a:spcAft>
                <a:spcPts val="0"/>
              </a:spcAft>
              <a:buSzPts val="2600"/>
              <a:buNone/>
              <a:defRPr sz="2000">
                <a:solidFill>
                  <a:srgbClr val="000000"/>
                </a:solidFill>
              </a:defRPr>
            </a:lvl9pPr>
          </a:lstStyle>
          <a:p/>
        </p:txBody>
      </p:sp>
      <p:cxnSp>
        <p:nvCxnSpPr>
          <p:cNvPr id="4980" name="Google Shape;4980;p416"/>
          <p:cNvCxnSpPr/>
          <p:nvPr/>
        </p:nvCxnSpPr>
        <p:spPr>
          <a:xfrm rot="10800000">
            <a:off x="335831" y="150"/>
            <a:ext cx="0" cy="664800"/>
          </a:xfrm>
          <a:prstGeom prst="straightConnector1">
            <a:avLst/>
          </a:prstGeom>
          <a:noFill/>
          <a:ln cap="flat" cmpd="sng" w="9525">
            <a:solidFill>
              <a:srgbClr val="EE0000"/>
            </a:solidFill>
            <a:prstDash val="solid"/>
            <a:round/>
            <a:headEnd len="sm" w="sm" type="none"/>
            <a:tailEnd len="sm" w="sm" type="none"/>
          </a:ln>
        </p:spPr>
      </p:cxnSp>
      <p:sp>
        <p:nvSpPr>
          <p:cNvPr id="4981" name="Google Shape;4981;p416"/>
          <p:cNvSpPr txBox="1"/>
          <p:nvPr>
            <p:ph idx="1" type="subTitle"/>
          </p:nvPr>
        </p:nvSpPr>
        <p:spPr>
          <a:xfrm>
            <a:off x="335831" y="41580"/>
            <a:ext cx="3861600" cy="612300"/>
          </a:xfrm>
          <a:prstGeom prst="rect">
            <a:avLst/>
          </a:prstGeom>
          <a:noFill/>
          <a:ln>
            <a:noFill/>
          </a:ln>
        </p:spPr>
        <p:txBody>
          <a:bodyPr anchorCtr="0" anchor="ctr" bIns="68575" lIns="329175" spcFirstLastPara="1" rIns="68575" wrap="square" tIns="68575">
            <a:noAutofit/>
          </a:bodyPr>
          <a:lstStyle>
            <a:lvl1pPr lvl="0"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1pPr>
            <a:lvl2pPr lvl="1"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2pPr>
            <a:lvl3pPr lvl="2"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3pPr>
            <a:lvl4pPr lvl="3"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4pPr>
            <a:lvl5pPr lvl="4"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5pPr>
            <a:lvl6pPr lvl="5"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6pPr>
            <a:lvl7pPr lvl="6"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7pPr>
            <a:lvl8pPr lvl="7"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8pPr>
            <a:lvl9pPr lvl="8"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9pPr>
          </a:lstStyle>
          <a:p/>
        </p:txBody>
      </p:sp>
      <p:cxnSp>
        <p:nvCxnSpPr>
          <p:cNvPr id="4982" name="Google Shape;4982;p416"/>
          <p:cNvCxnSpPr/>
          <p:nvPr/>
        </p:nvCxnSpPr>
        <p:spPr>
          <a:xfrm rot="10800000">
            <a:off x="335825" y="4800900"/>
            <a:ext cx="0" cy="342600"/>
          </a:xfrm>
          <a:prstGeom prst="straightConnector1">
            <a:avLst/>
          </a:prstGeom>
          <a:noFill/>
          <a:ln cap="flat" cmpd="sng" w="9525">
            <a:solidFill>
              <a:srgbClr val="EE0000"/>
            </a:solidFill>
            <a:prstDash val="solid"/>
            <a:round/>
            <a:headEnd len="sm" w="sm" type="none"/>
            <a:tailEnd len="sm" w="sm" type="none"/>
          </a:ln>
        </p:spPr>
      </p:cxnSp>
      <p:pic>
        <p:nvPicPr>
          <p:cNvPr id="4983" name="Google Shape;4983;p416"/>
          <p:cNvPicPr preferRelativeResize="0"/>
          <p:nvPr/>
        </p:nvPicPr>
        <p:blipFill rotWithShape="1">
          <a:blip r:embed="rId2">
            <a:alphaModFix/>
          </a:blip>
          <a:srcRect b="317" l="0" r="0" t="327"/>
          <a:stretch/>
        </p:blipFill>
        <p:spPr>
          <a:xfrm>
            <a:off x="8033460" y="4734938"/>
            <a:ext cx="731705" cy="171048"/>
          </a:xfrm>
          <a:prstGeom prst="rect">
            <a:avLst/>
          </a:prstGeom>
          <a:noFill/>
          <a:ln>
            <a:noFill/>
          </a:ln>
        </p:spPr>
      </p:pic>
      <p:sp>
        <p:nvSpPr>
          <p:cNvPr id="4984" name="Google Shape;4984;p416"/>
          <p:cNvSpPr txBox="1"/>
          <p:nvPr>
            <p:ph idx="2" type="subTitle"/>
          </p:nvPr>
        </p:nvSpPr>
        <p:spPr>
          <a:xfrm>
            <a:off x="663788" y="4627163"/>
            <a:ext cx="6887100" cy="419700"/>
          </a:xfrm>
          <a:prstGeom prst="rect">
            <a:avLst/>
          </a:prstGeom>
          <a:noFill/>
          <a:ln>
            <a:noFill/>
          </a:ln>
        </p:spPr>
        <p:txBody>
          <a:bodyPr anchorCtr="0" anchor="b" bIns="0" lIns="0" spcFirstLastPara="1" rIns="0" wrap="square" tIns="0">
            <a:noAutofit/>
          </a:bodyPr>
          <a:lstStyle>
            <a:lvl1pPr lvl="0" rtl="0" algn="l">
              <a:lnSpc>
                <a:spcPct val="142000"/>
              </a:lnSpc>
              <a:spcBef>
                <a:spcPts val="0"/>
              </a:spcBef>
              <a:spcAft>
                <a:spcPts val="0"/>
              </a:spcAft>
              <a:buSzPts val="1600"/>
              <a:buNone/>
              <a:defRPr sz="500">
                <a:solidFill>
                  <a:srgbClr val="4D4D4F"/>
                </a:solidFill>
              </a:defRPr>
            </a:lvl1pPr>
            <a:lvl2pPr lvl="1" rtl="0" algn="l">
              <a:lnSpc>
                <a:spcPct val="142000"/>
              </a:lnSpc>
              <a:spcBef>
                <a:spcPts val="0"/>
              </a:spcBef>
              <a:spcAft>
                <a:spcPts val="0"/>
              </a:spcAft>
              <a:buSzPts val="1200"/>
              <a:buNone/>
              <a:defRPr sz="500">
                <a:solidFill>
                  <a:srgbClr val="4D4D4F"/>
                </a:solidFill>
              </a:defRPr>
            </a:lvl2pPr>
            <a:lvl3pPr lvl="2" rtl="0" algn="l">
              <a:lnSpc>
                <a:spcPct val="142000"/>
              </a:lnSpc>
              <a:spcBef>
                <a:spcPts val="0"/>
              </a:spcBef>
              <a:spcAft>
                <a:spcPts val="0"/>
              </a:spcAft>
              <a:buSzPts val="1200"/>
              <a:buNone/>
              <a:defRPr sz="500">
                <a:solidFill>
                  <a:srgbClr val="4D4D4F"/>
                </a:solidFill>
              </a:defRPr>
            </a:lvl3pPr>
            <a:lvl4pPr lvl="3" rtl="0" algn="l">
              <a:lnSpc>
                <a:spcPct val="142000"/>
              </a:lnSpc>
              <a:spcBef>
                <a:spcPts val="0"/>
              </a:spcBef>
              <a:spcAft>
                <a:spcPts val="0"/>
              </a:spcAft>
              <a:buSzPts val="1200"/>
              <a:buNone/>
              <a:defRPr sz="500">
                <a:solidFill>
                  <a:srgbClr val="4D4D4F"/>
                </a:solidFill>
              </a:defRPr>
            </a:lvl4pPr>
            <a:lvl5pPr lvl="4" rtl="0" algn="l">
              <a:lnSpc>
                <a:spcPct val="142000"/>
              </a:lnSpc>
              <a:spcBef>
                <a:spcPts val="0"/>
              </a:spcBef>
              <a:spcAft>
                <a:spcPts val="0"/>
              </a:spcAft>
              <a:buSzPts val="1200"/>
              <a:buNone/>
              <a:defRPr sz="500">
                <a:solidFill>
                  <a:srgbClr val="4D4D4F"/>
                </a:solidFill>
              </a:defRPr>
            </a:lvl5pPr>
            <a:lvl6pPr lvl="5" rtl="0" algn="l">
              <a:lnSpc>
                <a:spcPct val="142000"/>
              </a:lnSpc>
              <a:spcBef>
                <a:spcPts val="0"/>
              </a:spcBef>
              <a:spcAft>
                <a:spcPts val="0"/>
              </a:spcAft>
              <a:buSzPts val="1200"/>
              <a:buNone/>
              <a:defRPr sz="500">
                <a:solidFill>
                  <a:srgbClr val="4D4D4F"/>
                </a:solidFill>
              </a:defRPr>
            </a:lvl6pPr>
            <a:lvl7pPr lvl="6" rtl="0" algn="l">
              <a:lnSpc>
                <a:spcPct val="142000"/>
              </a:lnSpc>
              <a:spcBef>
                <a:spcPts val="0"/>
              </a:spcBef>
              <a:spcAft>
                <a:spcPts val="0"/>
              </a:spcAft>
              <a:buSzPts val="1200"/>
              <a:buNone/>
              <a:defRPr sz="500">
                <a:solidFill>
                  <a:srgbClr val="4D4D4F"/>
                </a:solidFill>
              </a:defRPr>
            </a:lvl7pPr>
            <a:lvl8pPr lvl="7" rtl="0" algn="l">
              <a:lnSpc>
                <a:spcPct val="142000"/>
              </a:lnSpc>
              <a:spcBef>
                <a:spcPts val="0"/>
              </a:spcBef>
              <a:spcAft>
                <a:spcPts val="0"/>
              </a:spcAft>
              <a:buSzPts val="1200"/>
              <a:buNone/>
              <a:defRPr sz="500">
                <a:solidFill>
                  <a:srgbClr val="4D4D4F"/>
                </a:solidFill>
              </a:defRPr>
            </a:lvl8pPr>
            <a:lvl9pPr lvl="8" rtl="0" algn="l">
              <a:lnSpc>
                <a:spcPct val="142000"/>
              </a:lnSpc>
              <a:spcBef>
                <a:spcPts val="0"/>
              </a:spcBef>
              <a:spcAft>
                <a:spcPts val="0"/>
              </a:spcAft>
              <a:buSzPts val="1200"/>
              <a:buNone/>
              <a:defRPr sz="500">
                <a:solidFill>
                  <a:srgbClr val="4D4D4F"/>
                </a:solidFill>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1 title" type="title">
  <p:cSld name="TITLE">
    <p:bg>
      <p:bgPr>
        <a:blipFill>
          <a:blip r:embed="rId2">
            <a:alphaModFix/>
          </a:blip>
          <a:stretch>
            <a:fillRect/>
          </a:stretch>
        </a:blipFill>
      </p:bgPr>
    </p:bg>
    <p:spTree>
      <p:nvGrpSpPr>
        <p:cNvPr id="278" name="Shape 278"/>
        <p:cNvGrpSpPr/>
        <p:nvPr/>
      </p:nvGrpSpPr>
      <p:grpSpPr>
        <a:xfrm>
          <a:off x="0" y="0"/>
          <a:ext cx="0" cy="0"/>
          <a:chOff x="0" y="0"/>
          <a:chExt cx="0" cy="0"/>
        </a:xfrm>
      </p:grpSpPr>
      <p:sp>
        <p:nvSpPr>
          <p:cNvPr id="279" name="Google Shape;279;p43"/>
          <p:cNvSpPr/>
          <p:nvPr/>
        </p:nvSpPr>
        <p:spPr>
          <a:xfrm>
            <a:off x="7212881" y="4409156"/>
            <a:ext cx="1931100" cy="7344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80" name="Google Shape;280;p43"/>
          <p:cNvSpPr txBox="1"/>
          <p:nvPr>
            <p:ph idx="1" type="subTitle"/>
          </p:nvPr>
        </p:nvSpPr>
        <p:spPr>
          <a:xfrm>
            <a:off x="1562794" y="2641369"/>
            <a:ext cx="5649900" cy="6858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Clr>
                <a:schemeClr val="lt1"/>
              </a:buClr>
              <a:buSzPts val="2100"/>
              <a:buFont typeface="Red Hat Display"/>
              <a:buNone/>
              <a:defRPr sz="2100">
                <a:solidFill>
                  <a:schemeClr val="lt1"/>
                </a:solidFill>
                <a:latin typeface="Red Hat Display"/>
                <a:ea typeface="Red Hat Display"/>
                <a:cs typeface="Red Hat Display"/>
                <a:sym typeface="Red Hat Display"/>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p:txBody>
      </p:sp>
      <p:sp>
        <p:nvSpPr>
          <p:cNvPr id="281" name="Google Shape;281;p43"/>
          <p:cNvSpPr txBox="1"/>
          <p:nvPr>
            <p:ph type="title"/>
          </p:nvPr>
        </p:nvSpPr>
        <p:spPr>
          <a:xfrm>
            <a:off x="1562906" y="1307719"/>
            <a:ext cx="5649900" cy="12003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sz="3600">
                <a:solidFill>
                  <a:schemeClr val="lt1"/>
                </a:solidFill>
                <a:latin typeface="Red Hat Display Medium"/>
                <a:ea typeface="Red Hat Display Medium"/>
                <a:cs typeface="Red Hat Display Medium"/>
                <a:sym typeface="Red Hat Display Medium"/>
              </a:defRPr>
            </a:lvl1pPr>
            <a:lvl2pPr lvl="1" rtl="0">
              <a:lnSpc>
                <a:spcPct val="105000"/>
              </a:lnSpc>
              <a:spcBef>
                <a:spcPts val="0"/>
              </a:spcBef>
              <a:spcAft>
                <a:spcPts val="0"/>
              </a:spcAft>
              <a:buNone/>
              <a:defRPr sz="3500">
                <a:solidFill>
                  <a:schemeClr val="lt1"/>
                </a:solidFill>
              </a:defRPr>
            </a:lvl2pPr>
            <a:lvl3pPr lvl="2" rtl="0">
              <a:lnSpc>
                <a:spcPct val="105000"/>
              </a:lnSpc>
              <a:spcBef>
                <a:spcPts val="0"/>
              </a:spcBef>
              <a:spcAft>
                <a:spcPts val="0"/>
              </a:spcAft>
              <a:buNone/>
              <a:defRPr sz="3500">
                <a:solidFill>
                  <a:schemeClr val="lt1"/>
                </a:solidFill>
              </a:defRPr>
            </a:lvl3pPr>
            <a:lvl4pPr lvl="3" rtl="0">
              <a:lnSpc>
                <a:spcPct val="105000"/>
              </a:lnSpc>
              <a:spcBef>
                <a:spcPts val="0"/>
              </a:spcBef>
              <a:spcAft>
                <a:spcPts val="0"/>
              </a:spcAft>
              <a:buNone/>
              <a:defRPr sz="3500">
                <a:solidFill>
                  <a:schemeClr val="lt1"/>
                </a:solidFill>
              </a:defRPr>
            </a:lvl4pPr>
            <a:lvl5pPr lvl="4" rtl="0">
              <a:lnSpc>
                <a:spcPct val="105000"/>
              </a:lnSpc>
              <a:spcBef>
                <a:spcPts val="0"/>
              </a:spcBef>
              <a:spcAft>
                <a:spcPts val="0"/>
              </a:spcAft>
              <a:buNone/>
              <a:defRPr sz="3500">
                <a:solidFill>
                  <a:schemeClr val="lt1"/>
                </a:solidFill>
              </a:defRPr>
            </a:lvl5pPr>
            <a:lvl6pPr lvl="5" rtl="0">
              <a:lnSpc>
                <a:spcPct val="105000"/>
              </a:lnSpc>
              <a:spcBef>
                <a:spcPts val="0"/>
              </a:spcBef>
              <a:spcAft>
                <a:spcPts val="0"/>
              </a:spcAft>
              <a:buNone/>
              <a:defRPr sz="3500">
                <a:solidFill>
                  <a:schemeClr val="lt1"/>
                </a:solidFill>
              </a:defRPr>
            </a:lvl6pPr>
            <a:lvl7pPr lvl="6" rtl="0">
              <a:lnSpc>
                <a:spcPct val="105000"/>
              </a:lnSpc>
              <a:spcBef>
                <a:spcPts val="0"/>
              </a:spcBef>
              <a:spcAft>
                <a:spcPts val="0"/>
              </a:spcAft>
              <a:buNone/>
              <a:defRPr sz="3500">
                <a:solidFill>
                  <a:schemeClr val="lt1"/>
                </a:solidFill>
              </a:defRPr>
            </a:lvl7pPr>
            <a:lvl8pPr lvl="7" rtl="0">
              <a:lnSpc>
                <a:spcPct val="105000"/>
              </a:lnSpc>
              <a:spcBef>
                <a:spcPts val="0"/>
              </a:spcBef>
              <a:spcAft>
                <a:spcPts val="0"/>
              </a:spcAft>
              <a:buNone/>
              <a:defRPr sz="3500">
                <a:solidFill>
                  <a:schemeClr val="lt1"/>
                </a:solidFill>
              </a:defRPr>
            </a:lvl8pPr>
            <a:lvl9pPr lvl="8" rtl="0">
              <a:lnSpc>
                <a:spcPct val="105000"/>
              </a:lnSpc>
              <a:spcBef>
                <a:spcPts val="0"/>
              </a:spcBef>
              <a:spcAft>
                <a:spcPts val="0"/>
              </a:spcAft>
              <a:buNone/>
              <a:defRPr sz="3500">
                <a:solidFill>
                  <a:schemeClr val="lt1"/>
                </a:solidFill>
              </a:defRPr>
            </a:lvl9pPr>
          </a:lstStyle>
          <a:p/>
        </p:txBody>
      </p:sp>
      <p:sp>
        <p:nvSpPr>
          <p:cNvPr id="282" name="Google Shape;282;p43"/>
          <p:cNvSpPr txBox="1"/>
          <p:nvPr>
            <p:ph idx="2" type="subTitle"/>
          </p:nvPr>
        </p:nvSpPr>
        <p:spPr>
          <a:xfrm>
            <a:off x="1562794" y="3454125"/>
            <a:ext cx="1530300" cy="4542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lt1"/>
              </a:buClr>
              <a:buSzPts val="1100"/>
              <a:buFont typeface="Red Hat Display Medium"/>
              <a:buNone/>
              <a:defRPr sz="1100">
                <a:solidFill>
                  <a:schemeClr val="lt1"/>
                </a:solidFill>
                <a:latin typeface="Red Hat Display Medium"/>
                <a:ea typeface="Red Hat Display Medium"/>
                <a:cs typeface="Red Hat Display Medium"/>
                <a:sym typeface="Red Hat Display Medium"/>
              </a:defRPr>
            </a:lvl1pPr>
            <a:lvl2pPr lvl="1" rtl="0">
              <a:lnSpc>
                <a:spcPct val="135000"/>
              </a:lnSpc>
              <a:spcBef>
                <a:spcPts val="0"/>
              </a:spcBef>
              <a:spcAft>
                <a:spcPts val="0"/>
              </a:spcAft>
              <a:buClr>
                <a:schemeClr val="lt1"/>
              </a:buClr>
              <a:buSzPts val="1400"/>
              <a:buFont typeface="Red Hat Text Medium"/>
              <a:buNone/>
              <a:defRPr>
                <a:solidFill>
                  <a:schemeClr val="lt1"/>
                </a:solidFill>
                <a:latin typeface="Red Hat Text Medium"/>
                <a:ea typeface="Red Hat Text Medium"/>
                <a:cs typeface="Red Hat Text Medium"/>
                <a:sym typeface="Red Hat Text Medium"/>
              </a:defRPr>
            </a:lvl2pPr>
            <a:lvl3pPr lvl="2" rtl="0">
              <a:lnSpc>
                <a:spcPct val="135000"/>
              </a:lnSpc>
              <a:spcBef>
                <a:spcPts val="0"/>
              </a:spcBef>
              <a:spcAft>
                <a:spcPts val="0"/>
              </a:spcAft>
              <a:buClr>
                <a:schemeClr val="lt1"/>
              </a:buClr>
              <a:buSzPts val="1400"/>
              <a:buFont typeface="Red Hat Text Medium"/>
              <a:buNone/>
              <a:defRPr>
                <a:solidFill>
                  <a:schemeClr val="lt1"/>
                </a:solidFill>
                <a:latin typeface="Red Hat Text Medium"/>
                <a:ea typeface="Red Hat Text Medium"/>
                <a:cs typeface="Red Hat Text Medium"/>
                <a:sym typeface="Red Hat Text Medium"/>
              </a:defRPr>
            </a:lvl3pPr>
            <a:lvl4pPr lvl="3" rtl="0">
              <a:lnSpc>
                <a:spcPct val="135000"/>
              </a:lnSpc>
              <a:spcBef>
                <a:spcPts val="0"/>
              </a:spcBef>
              <a:spcAft>
                <a:spcPts val="0"/>
              </a:spcAft>
              <a:buClr>
                <a:schemeClr val="lt1"/>
              </a:buClr>
              <a:buSzPts val="1400"/>
              <a:buFont typeface="Red Hat Text Medium"/>
              <a:buNone/>
              <a:defRPr>
                <a:solidFill>
                  <a:schemeClr val="lt1"/>
                </a:solidFill>
                <a:latin typeface="Red Hat Text Medium"/>
                <a:ea typeface="Red Hat Text Medium"/>
                <a:cs typeface="Red Hat Text Medium"/>
                <a:sym typeface="Red Hat Text Medium"/>
              </a:defRPr>
            </a:lvl4pPr>
            <a:lvl5pPr lvl="4" rtl="0">
              <a:lnSpc>
                <a:spcPct val="135000"/>
              </a:lnSpc>
              <a:spcBef>
                <a:spcPts val="0"/>
              </a:spcBef>
              <a:spcAft>
                <a:spcPts val="0"/>
              </a:spcAft>
              <a:buClr>
                <a:schemeClr val="lt1"/>
              </a:buClr>
              <a:buSzPts val="1400"/>
              <a:buFont typeface="Red Hat Text Medium"/>
              <a:buNone/>
              <a:defRPr>
                <a:solidFill>
                  <a:schemeClr val="lt1"/>
                </a:solidFill>
                <a:latin typeface="Red Hat Text Medium"/>
                <a:ea typeface="Red Hat Text Medium"/>
                <a:cs typeface="Red Hat Text Medium"/>
                <a:sym typeface="Red Hat Text Medium"/>
              </a:defRPr>
            </a:lvl5pPr>
            <a:lvl6pPr lvl="5" rtl="0">
              <a:lnSpc>
                <a:spcPct val="135000"/>
              </a:lnSpc>
              <a:spcBef>
                <a:spcPts val="0"/>
              </a:spcBef>
              <a:spcAft>
                <a:spcPts val="0"/>
              </a:spcAft>
              <a:buClr>
                <a:schemeClr val="lt1"/>
              </a:buClr>
              <a:buSzPts val="1400"/>
              <a:buFont typeface="Red Hat Text Medium"/>
              <a:buNone/>
              <a:defRPr>
                <a:solidFill>
                  <a:schemeClr val="lt1"/>
                </a:solidFill>
                <a:latin typeface="Red Hat Text Medium"/>
                <a:ea typeface="Red Hat Text Medium"/>
                <a:cs typeface="Red Hat Text Medium"/>
                <a:sym typeface="Red Hat Text Medium"/>
              </a:defRPr>
            </a:lvl6pPr>
            <a:lvl7pPr lvl="6" rtl="0">
              <a:lnSpc>
                <a:spcPct val="135000"/>
              </a:lnSpc>
              <a:spcBef>
                <a:spcPts val="0"/>
              </a:spcBef>
              <a:spcAft>
                <a:spcPts val="0"/>
              </a:spcAft>
              <a:buClr>
                <a:schemeClr val="lt1"/>
              </a:buClr>
              <a:buSzPts val="1400"/>
              <a:buFont typeface="Red Hat Text Medium"/>
              <a:buNone/>
              <a:defRPr>
                <a:solidFill>
                  <a:schemeClr val="lt1"/>
                </a:solidFill>
                <a:latin typeface="Red Hat Text Medium"/>
                <a:ea typeface="Red Hat Text Medium"/>
                <a:cs typeface="Red Hat Text Medium"/>
                <a:sym typeface="Red Hat Text Medium"/>
              </a:defRPr>
            </a:lvl7pPr>
            <a:lvl8pPr lvl="7" rtl="0">
              <a:lnSpc>
                <a:spcPct val="135000"/>
              </a:lnSpc>
              <a:spcBef>
                <a:spcPts val="0"/>
              </a:spcBef>
              <a:spcAft>
                <a:spcPts val="0"/>
              </a:spcAft>
              <a:buClr>
                <a:schemeClr val="lt1"/>
              </a:buClr>
              <a:buSzPts val="1400"/>
              <a:buFont typeface="Red Hat Text Medium"/>
              <a:buNone/>
              <a:defRPr>
                <a:solidFill>
                  <a:schemeClr val="lt1"/>
                </a:solidFill>
                <a:latin typeface="Red Hat Text Medium"/>
                <a:ea typeface="Red Hat Text Medium"/>
                <a:cs typeface="Red Hat Text Medium"/>
                <a:sym typeface="Red Hat Text Medium"/>
              </a:defRPr>
            </a:lvl8pPr>
            <a:lvl9pPr lvl="8" rtl="0">
              <a:lnSpc>
                <a:spcPct val="135000"/>
              </a:lnSpc>
              <a:spcBef>
                <a:spcPts val="0"/>
              </a:spcBef>
              <a:spcAft>
                <a:spcPts val="0"/>
              </a:spcAft>
              <a:buClr>
                <a:schemeClr val="lt1"/>
              </a:buClr>
              <a:buSzPts val="1400"/>
              <a:buFont typeface="Red Hat Text Medium"/>
              <a:buNone/>
              <a:defRPr>
                <a:solidFill>
                  <a:schemeClr val="lt1"/>
                </a:solidFill>
                <a:latin typeface="Red Hat Text Medium"/>
                <a:ea typeface="Red Hat Text Medium"/>
                <a:cs typeface="Red Hat Text Medium"/>
                <a:sym typeface="Red Hat Text Medium"/>
              </a:defRPr>
            </a:lvl9pPr>
          </a:lstStyle>
          <a:p/>
        </p:txBody>
      </p:sp>
      <p:sp>
        <p:nvSpPr>
          <p:cNvPr id="283" name="Google Shape;283;p43"/>
          <p:cNvSpPr txBox="1"/>
          <p:nvPr>
            <p:ph idx="3" type="subTitle"/>
          </p:nvPr>
        </p:nvSpPr>
        <p:spPr>
          <a:xfrm>
            <a:off x="3353888" y="3454125"/>
            <a:ext cx="1530300" cy="4542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lt1"/>
              </a:buClr>
              <a:buSzPts val="1100"/>
              <a:buFont typeface="Red Hat Display Medium"/>
              <a:buNone/>
              <a:defRPr sz="1100">
                <a:solidFill>
                  <a:schemeClr val="lt1"/>
                </a:solidFill>
                <a:latin typeface="Red Hat Display Medium"/>
                <a:ea typeface="Red Hat Display Medium"/>
                <a:cs typeface="Red Hat Display Medium"/>
                <a:sym typeface="Red Hat Display Medium"/>
              </a:defRPr>
            </a:lvl1pPr>
            <a:lvl2pPr lvl="1" rtl="0">
              <a:lnSpc>
                <a:spcPct val="135000"/>
              </a:lnSpc>
              <a:spcBef>
                <a:spcPts val="0"/>
              </a:spcBef>
              <a:spcAft>
                <a:spcPts val="0"/>
              </a:spcAft>
              <a:buClr>
                <a:schemeClr val="lt1"/>
              </a:buClr>
              <a:buSzPts val="1400"/>
              <a:buFont typeface="Red Hat Text Medium"/>
              <a:buNone/>
              <a:defRPr>
                <a:solidFill>
                  <a:schemeClr val="lt1"/>
                </a:solidFill>
                <a:latin typeface="Red Hat Text Medium"/>
                <a:ea typeface="Red Hat Text Medium"/>
                <a:cs typeface="Red Hat Text Medium"/>
                <a:sym typeface="Red Hat Text Medium"/>
              </a:defRPr>
            </a:lvl2pPr>
            <a:lvl3pPr lvl="2" rtl="0">
              <a:lnSpc>
                <a:spcPct val="135000"/>
              </a:lnSpc>
              <a:spcBef>
                <a:spcPts val="0"/>
              </a:spcBef>
              <a:spcAft>
                <a:spcPts val="0"/>
              </a:spcAft>
              <a:buClr>
                <a:schemeClr val="lt1"/>
              </a:buClr>
              <a:buSzPts val="1400"/>
              <a:buFont typeface="Red Hat Text Medium"/>
              <a:buNone/>
              <a:defRPr>
                <a:solidFill>
                  <a:schemeClr val="lt1"/>
                </a:solidFill>
                <a:latin typeface="Red Hat Text Medium"/>
                <a:ea typeface="Red Hat Text Medium"/>
                <a:cs typeface="Red Hat Text Medium"/>
                <a:sym typeface="Red Hat Text Medium"/>
              </a:defRPr>
            </a:lvl3pPr>
            <a:lvl4pPr lvl="3" rtl="0">
              <a:lnSpc>
                <a:spcPct val="135000"/>
              </a:lnSpc>
              <a:spcBef>
                <a:spcPts val="0"/>
              </a:spcBef>
              <a:spcAft>
                <a:spcPts val="0"/>
              </a:spcAft>
              <a:buClr>
                <a:schemeClr val="lt1"/>
              </a:buClr>
              <a:buSzPts val="1400"/>
              <a:buFont typeface="Red Hat Text Medium"/>
              <a:buNone/>
              <a:defRPr>
                <a:solidFill>
                  <a:schemeClr val="lt1"/>
                </a:solidFill>
                <a:latin typeface="Red Hat Text Medium"/>
                <a:ea typeface="Red Hat Text Medium"/>
                <a:cs typeface="Red Hat Text Medium"/>
                <a:sym typeface="Red Hat Text Medium"/>
              </a:defRPr>
            </a:lvl4pPr>
            <a:lvl5pPr lvl="4" rtl="0">
              <a:lnSpc>
                <a:spcPct val="135000"/>
              </a:lnSpc>
              <a:spcBef>
                <a:spcPts val="0"/>
              </a:spcBef>
              <a:spcAft>
                <a:spcPts val="0"/>
              </a:spcAft>
              <a:buClr>
                <a:schemeClr val="lt1"/>
              </a:buClr>
              <a:buSzPts val="1400"/>
              <a:buFont typeface="Red Hat Text Medium"/>
              <a:buNone/>
              <a:defRPr>
                <a:solidFill>
                  <a:schemeClr val="lt1"/>
                </a:solidFill>
                <a:latin typeface="Red Hat Text Medium"/>
                <a:ea typeface="Red Hat Text Medium"/>
                <a:cs typeface="Red Hat Text Medium"/>
                <a:sym typeface="Red Hat Text Medium"/>
              </a:defRPr>
            </a:lvl5pPr>
            <a:lvl6pPr lvl="5" rtl="0">
              <a:lnSpc>
                <a:spcPct val="135000"/>
              </a:lnSpc>
              <a:spcBef>
                <a:spcPts val="0"/>
              </a:spcBef>
              <a:spcAft>
                <a:spcPts val="0"/>
              </a:spcAft>
              <a:buClr>
                <a:schemeClr val="lt1"/>
              </a:buClr>
              <a:buSzPts val="1400"/>
              <a:buFont typeface="Red Hat Text Medium"/>
              <a:buNone/>
              <a:defRPr>
                <a:solidFill>
                  <a:schemeClr val="lt1"/>
                </a:solidFill>
                <a:latin typeface="Red Hat Text Medium"/>
                <a:ea typeface="Red Hat Text Medium"/>
                <a:cs typeface="Red Hat Text Medium"/>
                <a:sym typeface="Red Hat Text Medium"/>
              </a:defRPr>
            </a:lvl6pPr>
            <a:lvl7pPr lvl="6" rtl="0">
              <a:lnSpc>
                <a:spcPct val="135000"/>
              </a:lnSpc>
              <a:spcBef>
                <a:spcPts val="0"/>
              </a:spcBef>
              <a:spcAft>
                <a:spcPts val="0"/>
              </a:spcAft>
              <a:buClr>
                <a:schemeClr val="lt1"/>
              </a:buClr>
              <a:buSzPts val="1400"/>
              <a:buFont typeface="Red Hat Text Medium"/>
              <a:buNone/>
              <a:defRPr>
                <a:solidFill>
                  <a:schemeClr val="lt1"/>
                </a:solidFill>
                <a:latin typeface="Red Hat Text Medium"/>
                <a:ea typeface="Red Hat Text Medium"/>
                <a:cs typeface="Red Hat Text Medium"/>
                <a:sym typeface="Red Hat Text Medium"/>
              </a:defRPr>
            </a:lvl7pPr>
            <a:lvl8pPr lvl="7" rtl="0">
              <a:lnSpc>
                <a:spcPct val="135000"/>
              </a:lnSpc>
              <a:spcBef>
                <a:spcPts val="0"/>
              </a:spcBef>
              <a:spcAft>
                <a:spcPts val="0"/>
              </a:spcAft>
              <a:buClr>
                <a:schemeClr val="lt1"/>
              </a:buClr>
              <a:buSzPts val="1400"/>
              <a:buFont typeface="Red Hat Text Medium"/>
              <a:buNone/>
              <a:defRPr>
                <a:solidFill>
                  <a:schemeClr val="lt1"/>
                </a:solidFill>
                <a:latin typeface="Red Hat Text Medium"/>
                <a:ea typeface="Red Hat Text Medium"/>
                <a:cs typeface="Red Hat Text Medium"/>
                <a:sym typeface="Red Hat Text Medium"/>
              </a:defRPr>
            </a:lvl8pPr>
            <a:lvl9pPr lvl="8" rtl="0">
              <a:lnSpc>
                <a:spcPct val="135000"/>
              </a:lnSpc>
              <a:spcBef>
                <a:spcPts val="0"/>
              </a:spcBef>
              <a:spcAft>
                <a:spcPts val="0"/>
              </a:spcAft>
              <a:buClr>
                <a:schemeClr val="lt1"/>
              </a:buClr>
              <a:buSzPts val="1400"/>
              <a:buFont typeface="Red Hat Text Medium"/>
              <a:buNone/>
              <a:defRPr>
                <a:solidFill>
                  <a:schemeClr val="lt1"/>
                </a:solidFill>
                <a:latin typeface="Red Hat Text Medium"/>
                <a:ea typeface="Red Hat Text Medium"/>
                <a:cs typeface="Red Hat Text Medium"/>
                <a:sym typeface="Red Hat Text Medium"/>
              </a:defRPr>
            </a:lvl9pPr>
          </a:lstStyle>
          <a:p/>
        </p:txBody>
      </p:sp>
      <p:pic>
        <p:nvPicPr>
          <p:cNvPr id="284" name="Google Shape;284;p43"/>
          <p:cNvPicPr preferRelativeResize="0"/>
          <p:nvPr/>
        </p:nvPicPr>
        <p:blipFill>
          <a:blip r:embed="rId3">
            <a:alphaModFix/>
          </a:blip>
          <a:stretch>
            <a:fillRect/>
          </a:stretch>
        </p:blipFill>
        <p:spPr>
          <a:xfrm>
            <a:off x="7580138" y="4652989"/>
            <a:ext cx="1185206" cy="279575"/>
          </a:xfrm>
          <a:prstGeom prst="rect">
            <a:avLst/>
          </a:prstGeom>
          <a:noFill/>
          <a:ln>
            <a:noFill/>
          </a:ln>
        </p:spPr>
      </p:pic>
      <p:cxnSp>
        <p:nvCxnSpPr>
          <p:cNvPr id="285" name="Google Shape;285;p43"/>
          <p:cNvCxnSpPr/>
          <p:nvPr/>
        </p:nvCxnSpPr>
        <p:spPr>
          <a:xfrm rot="10800000">
            <a:off x="335825" y="4801200"/>
            <a:ext cx="0" cy="342300"/>
          </a:xfrm>
          <a:prstGeom prst="straightConnector1">
            <a:avLst/>
          </a:prstGeom>
          <a:noFill/>
          <a:ln cap="flat" cmpd="sng" w="9525">
            <a:solidFill>
              <a:srgbClr val="EE0000"/>
            </a:solidFill>
            <a:prstDash val="solid"/>
            <a:round/>
            <a:headEnd len="med" w="med" type="none"/>
            <a:tailEnd len="med" w="med" type="none"/>
          </a:ln>
        </p:spPr>
      </p:cxnSp>
      <p:sp>
        <p:nvSpPr>
          <p:cNvPr id="286" name="Google Shape;286;p43"/>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6">
  <p:cSld name="Interior white">
    <p:spTree>
      <p:nvGrpSpPr>
        <p:cNvPr id="4985" name="Shape 4985"/>
        <p:cNvGrpSpPr/>
        <p:nvPr/>
      </p:nvGrpSpPr>
      <p:grpSpPr>
        <a:xfrm>
          <a:off x="0" y="0"/>
          <a:ext cx="0" cy="0"/>
          <a:chOff x="0" y="0"/>
          <a:chExt cx="0" cy="0"/>
        </a:xfrm>
      </p:grpSpPr>
      <p:sp>
        <p:nvSpPr>
          <p:cNvPr id="4986" name="Google Shape;4986;p417"/>
          <p:cNvSpPr txBox="1"/>
          <p:nvPr>
            <p:ph type="title"/>
          </p:nvPr>
        </p:nvSpPr>
        <p:spPr>
          <a:xfrm>
            <a:off x="1314450" y="709500"/>
            <a:ext cx="6515100" cy="725700"/>
          </a:xfrm>
          <a:prstGeom prst="rect">
            <a:avLst/>
          </a:prstGeom>
          <a:noFill/>
          <a:ln>
            <a:noFill/>
          </a:ln>
        </p:spPr>
        <p:txBody>
          <a:bodyPr anchorCtr="0" anchor="t" bIns="0" lIns="0" spcFirstLastPara="1" rIns="0" wrap="square" tIns="0">
            <a:noAutofit/>
          </a:bodyPr>
          <a:lstStyle>
            <a:lvl1pPr lvl="0" rtl="0" algn="ctr">
              <a:lnSpc>
                <a:spcPct val="130000"/>
              </a:lnSpc>
              <a:spcBef>
                <a:spcPts val="0"/>
              </a:spcBef>
              <a:spcAft>
                <a:spcPts val="0"/>
              </a:spcAft>
              <a:buSzPts val="2000"/>
              <a:buNone/>
              <a:defRPr sz="2000">
                <a:solidFill>
                  <a:srgbClr val="000000"/>
                </a:solidFill>
              </a:defRPr>
            </a:lvl1pPr>
            <a:lvl2pPr lvl="1" rtl="0" algn="ctr">
              <a:lnSpc>
                <a:spcPct val="130000"/>
              </a:lnSpc>
              <a:spcBef>
                <a:spcPts val="0"/>
              </a:spcBef>
              <a:spcAft>
                <a:spcPts val="0"/>
              </a:spcAft>
              <a:buSzPts val="2000"/>
              <a:buNone/>
              <a:defRPr sz="2000">
                <a:solidFill>
                  <a:srgbClr val="000000"/>
                </a:solidFill>
              </a:defRPr>
            </a:lvl2pPr>
            <a:lvl3pPr lvl="2" rtl="0" algn="ctr">
              <a:lnSpc>
                <a:spcPct val="130000"/>
              </a:lnSpc>
              <a:spcBef>
                <a:spcPts val="0"/>
              </a:spcBef>
              <a:spcAft>
                <a:spcPts val="0"/>
              </a:spcAft>
              <a:buSzPts val="2000"/>
              <a:buNone/>
              <a:defRPr sz="2000">
                <a:solidFill>
                  <a:srgbClr val="000000"/>
                </a:solidFill>
              </a:defRPr>
            </a:lvl3pPr>
            <a:lvl4pPr lvl="3" rtl="0" algn="ctr">
              <a:lnSpc>
                <a:spcPct val="130000"/>
              </a:lnSpc>
              <a:spcBef>
                <a:spcPts val="0"/>
              </a:spcBef>
              <a:spcAft>
                <a:spcPts val="0"/>
              </a:spcAft>
              <a:buSzPts val="2000"/>
              <a:buNone/>
              <a:defRPr sz="2000">
                <a:solidFill>
                  <a:srgbClr val="000000"/>
                </a:solidFill>
              </a:defRPr>
            </a:lvl4pPr>
            <a:lvl5pPr lvl="4" rtl="0" algn="ctr">
              <a:lnSpc>
                <a:spcPct val="130000"/>
              </a:lnSpc>
              <a:spcBef>
                <a:spcPts val="0"/>
              </a:spcBef>
              <a:spcAft>
                <a:spcPts val="0"/>
              </a:spcAft>
              <a:buSzPts val="2000"/>
              <a:buNone/>
              <a:defRPr sz="2000">
                <a:solidFill>
                  <a:srgbClr val="000000"/>
                </a:solidFill>
              </a:defRPr>
            </a:lvl5pPr>
            <a:lvl6pPr lvl="5" rtl="0" algn="ctr">
              <a:lnSpc>
                <a:spcPct val="130000"/>
              </a:lnSpc>
              <a:spcBef>
                <a:spcPts val="0"/>
              </a:spcBef>
              <a:spcAft>
                <a:spcPts val="0"/>
              </a:spcAft>
              <a:buSzPts val="2000"/>
              <a:buNone/>
              <a:defRPr sz="2000">
                <a:solidFill>
                  <a:srgbClr val="000000"/>
                </a:solidFill>
              </a:defRPr>
            </a:lvl6pPr>
            <a:lvl7pPr lvl="6" rtl="0" algn="ctr">
              <a:lnSpc>
                <a:spcPct val="130000"/>
              </a:lnSpc>
              <a:spcBef>
                <a:spcPts val="0"/>
              </a:spcBef>
              <a:spcAft>
                <a:spcPts val="0"/>
              </a:spcAft>
              <a:buSzPts val="2000"/>
              <a:buNone/>
              <a:defRPr sz="2000">
                <a:solidFill>
                  <a:srgbClr val="000000"/>
                </a:solidFill>
              </a:defRPr>
            </a:lvl7pPr>
            <a:lvl8pPr lvl="7" rtl="0" algn="ctr">
              <a:lnSpc>
                <a:spcPct val="130000"/>
              </a:lnSpc>
              <a:spcBef>
                <a:spcPts val="0"/>
              </a:spcBef>
              <a:spcAft>
                <a:spcPts val="0"/>
              </a:spcAft>
              <a:buSzPts val="2000"/>
              <a:buNone/>
              <a:defRPr sz="2000">
                <a:solidFill>
                  <a:srgbClr val="000000"/>
                </a:solidFill>
              </a:defRPr>
            </a:lvl8pPr>
            <a:lvl9pPr lvl="8" rtl="0" algn="ctr">
              <a:lnSpc>
                <a:spcPct val="130000"/>
              </a:lnSpc>
              <a:spcBef>
                <a:spcPts val="0"/>
              </a:spcBef>
              <a:spcAft>
                <a:spcPts val="0"/>
              </a:spcAft>
              <a:buSzPts val="2000"/>
              <a:buNone/>
              <a:defRPr sz="2000">
                <a:solidFill>
                  <a:srgbClr val="000000"/>
                </a:solidFill>
              </a:defRPr>
            </a:lvl9pPr>
          </a:lstStyle>
          <a:p/>
        </p:txBody>
      </p:sp>
      <p:cxnSp>
        <p:nvCxnSpPr>
          <p:cNvPr id="4987" name="Google Shape;4987;p417"/>
          <p:cNvCxnSpPr/>
          <p:nvPr/>
        </p:nvCxnSpPr>
        <p:spPr>
          <a:xfrm rot="10800000">
            <a:off x="335831" y="150"/>
            <a:ext cx="0" cy="664800"/>
          </a:xfrm>
          <a:prstGeom prst="straightConnector1">
            <a:avLst/>
          </a:prstGeom>
          <a:noFill/>
          <a:ln cap="flat" cmpd="sng" w="9525">
            <a:solidFill>
              <a:srgbClr val="EE0000"/>
            </a:solidFill>
            <a:prstDash val="solid"/>
            <a:round/>
            <a:headEnd len="sm" w="sm" type="none"/>
            <a:tailEnd len="sm" w="sm" type="none"/>
          </a:ln>
        </p:spPr>
      </p:cxnSp>
      <p:sp>
        <p:nvSpPr>
          <p:cNvPr id="4988" name="Google Shape;4988;p417"/>
          <p:cNvSpPr txBox="1"/>
          <p:nvPr>
            <p:ph idx="1" type="subTitle"/>
          </p:nvPr>
        </p:nvSpPr>
        <p:spPr>
          <a:xfrm>
            <a:off x="335831" y="41580"/>
            <a:ext cx="3861600" cy="612300"/>
          </a:xfrm>
          <a:prstGeom prst="rect">
            <a:avLst/>
          </a:prstGeom>
          <a:noFill/>
          <a:ln>
            <a:noFill/>
          </a:ln>
        </p:spPr>
        <p:txBody>
          <a:bodyPr anchorCtr="0" anchor="ctr" bIns="51425" lIns="246875" spcFirstLastPara="1" rIns="51425" wrap="square" tIns="51425">
            <a:noAutofit/>
          </a:bodyPr>
          <a:lstStyle>
            <a:lvl1pPr lvl="0" rtl="0" algn="l">
              <a:lnSpc>
                <a:spcPct val="100000"/>
              </a:lnSpc>
              <a:spcBef>
                <a:spcPts val="0"/>
              </a:spcBef>
              <a:spcAft>
                <a:spcPts val="0"/>
              </a:spcAft>
              <a:buClr>
                <a:srgbClr val="EE0000"/>
              </a:buClr>
              <a:buSzPts val="500"/>
              <a:buFont typeface="Overpass SemiBold"/>
              <a:buNone/>
              <a:defRPr sz="700">
                <a:solidFill>
                  <a:srgbClr val="EE0000"/>
                </a:solidFill>
                <a:latin typeface="Overpass SemiBold"/>
                <a:ea typeface="Overpass SemiBold"/>
                <a:cs typeface="Overpass SemiBold"/>
                <a:sym typeface="Overpass SemiBold"/>
              </a:defRPr>
            </a:lvl1pPr>
            <a:lvl2pPr lvl="1" rtl="0" algn="l">
              <a:lnSpc>
                <a:spcPct val="100000"/>
              </a:lnSpc>
              <a:spcBef>
                <a:spcPts val="0"/>
              </a:spcBef>
              <a:spcAft>
                <a:spcPts val="0"/>
              </a:spcAft>
              <a:buClr>
                <a:srgbClr val="EE0000"/>
              </a:buClr>
              <a:buSzPts val="500"/>
              <a:buFont typeface="Overpass SemiBold"/>
              <a:buNone/>
              <a:defRPr sz="700">
                <a:solidFill>
                  <a:srgbClr val="EE0000"/>
                </a:solidFill>
                <a:latin typeface="Overpass SemiBold"/>
                <a:ea typeface="Overpass SemiBold"/>
                <a:cs typeface="Overpass SemiBold"/>
                <a:sym typeface="Overpass SemiBold"/>
              </a:defRPr>
            </a:lvl2pPr>
            <a:lvl3pPr lvl="2" rtl="0" algn="l">
              <a:lnSpc>
                <a:spcPct val="100000"/>
              </a:lnSpc>
              <a:spcBef>
                <a:spcPts val="0"/>
              </a:spcBef>
              <a:spcAft>
                <a:spcPts val="0"/>
              </a:spcAft>
              <a:buClr>
                <a:srgbClr val="EE0000"/>
              </a:buClr>
              <a:buSzPts val="500"/>
              <a:buFont typeface="Overpass SemiBold"/>
              <a:buNone/>
              <a:defRPr sz="700">
                <a:solidFill>
                  <a:srgbClr val="EE0000"/>
                </a:solidFill>
                <a:latin typeface="Overpass SemiBold"/>
                <a:ea typeface="Overpass SemiBold"/>
                <a:cs typeface="Overpass SemiBold"/>
                <a:sym typeface="Overpass SemiBold"/>
              </a:defRPr>
            </a:lvl3pPr>
            <a:lvl4pPr lvl="3" rtl="0" algn="l">
              <a:lnSpc>
                <a:spcPct val="100000"/>
              </a:lnSpc>
              <a:spcBef>
                <a:spcPts val="0"/>
              </a:spcBef>
              <a:spcAft>
                <a:spcPts val="0"/>
              </a:spcAft>
              <a:buClr>
                <a:srgbClr val="EE0000"/>
              </a:buClr>
              <a:buSzPts val="500"/>
              <a:buFont typeface="Overpass SemiBold"/>
              <a:buNone/>
              <a:defRPr sz="700">
                <a:solidFill>
                  <a:srgbClr val="EE0000"/>
                </a:solidFill>
                <a:latin typeface="Overpass SemiBold"/>
                <a:ea typeface="Overpass SemiBold"/>
                <a:cs typeface="Overpass SemiBold"/>
                <a:sym typeface="Overpass SemiBold"/>
              </a:defRPr>
            </a:lvl4pPr>
            <a:lvl5pPr lvl="4" rtl="0" algn="l">
              <a:lnSpc>
                <a:spcPct val="100000"/>
              </a:lnSpc>
              <a:spcBef>
                <a:spcPts val="0"/>
              </a:spcBef>
              <a:spcAft>
                <a:spcPts val="0"/>
              </a:spcAft>
              <a:buClr>
                <a:srgbClr val="EE0000"/>
              </a:buClr>
              <a:buSzPts val="500"/>
              <a:buFont typeface="Overpass SemiBold"/>
              <a:buNone/>
              <a:defRPr sz="700">
                <a:solidFill>
                  <a:srgbClr val="EE0000"/>
                </a:solidFill>
                <a:latin typeface="Overpass SemiBold"/>
                <a:ea typeface="Overpass SemiBold"/>
                <a:cs typeface="Overpass SemiBold"/>
                <a:sym typeface="Overpass SemiBold"/>
              </a:defRPr>
            </a:lvl5pPr>
            <a:lvl6pPr lvl="5" rtl="0" algn="l">
              <a:lnSpc>
                <a:spcPct val="100000"/>
              </a:lnSpc>
              <a:spcBef>
                <a:spcPts val="0"/>
              </a:spcBef>
              <a:spcAft>
                <a:spcPts val="0"/>
              </a:spcAft>
              <a:buClr>
                <a:srgbClr val="EE0000"/>
              </a:buClr>
              <a:buSzPts val="500"/>
              <a:buFont typeface="Overpass SemiBold"/>
              <a:buNone/>
              <a:defRPr sz="700">
                <a:solidFill>
                  <a:srgbClr val="EE0000"/>
                </a:solidFill>
                <a:latin typeface="Overpass SemiBold"/>
                <a:ea typeface="Overpass SemiBold"/>
                <a:cs typeface="Overpass SemiBold"/>
                <a:sym typeface="Overpass SemiBold"/>
              </a:defRPr>
            </a:lvl6pPr>
            <a:lvl7pPr lvl="6" rtl="0" algn="l">
              <a:lnSpc>
                <a:spcPct val="100000"/>
              </a:lnSpc>
              <a:spcBef>
                <a:spcPts val="0"/>
              </a:spcBef>
              <a:spcAft>
                <a:spcPts val="0"/>
              </a:spcAft>
              <a:buClr>
                <a:srgbClr val="EE0000"/>
              </a:buClr>
              <a:buSzPts val="500"/>
              <a:buFont typeface="Overpass SemiBold"/>
              <a:buNone/>
              <a:defRPr sz="700">
                <a:solidFill>
                  <a:srgbClr val="EE0000"/>
                </a:solidFill>
                <a:latin typeface="Overpass SemiBold"/>
                <a:ea typeface="Overpass SemiBold"/>
                <a:cs typeface="Overpass SemiBold"/>
                <a:sym typeface="Overpass SemiBold"/>
              </a:defRPr>
            </a:lvl7pPr>
            <a:lvl8pPr lvl="7" rtl="0" algn="l">
              <a:lnSpc>
                <a:spcPct val="100000"/>
              </a:lnSpc>
              <a:spcBef>
                <a:spcPts val="0"/>
              </a:spcBef>
              <a:spcAft>
                <a:spcPts val="0"/>
              </a:spcAft>
              <a:buClr>
                <a:srgbClr val="EE0000"/>
              </a:buClr>
              <a:buSzPts val="500"/>
              <a:buFont typeface="Overpass SemiBold"/>
              <a:buNone/>
              <a:defRPr sz="700">
                <a:solidFill>
                  <a:srgbClr val="EE0000"/>
                </a:solidFill>
                <a:latin typeface="Overpass SemiBold"/>
                <a:ea typeface="Overpass SemiBold"/>
                <a:cs typeface="Overpass SemiBold"/>
                <a:sym typeface="Overpass SemiBold"/>
              </a:defRPr>
            </a:lvl8pPr>
            <a:lvl9pPr lvl="8" rtl="0" algn="l">
              <a:lnSpc>
                <a:spcPct val="100000"/>
              </a:lnSpc>
              <a:spcBef>
                <a:spcPts val="0"/>
              </a:spcBef>
              <a:spcAft>
                <a:spcPts val="0"/>
              </a:spcAft>
              <a:buClr>
                <a:srgbClr val="EE0000"/>
              </a:buClr>
              <a:buSzPts val="500"/>
              <a:buFont typeface="Overpass SemiBold"/>
              <a:buNone/>
              <a:defRPr sz="700">
                <a:solidFill>
                  <a:srgbClr val="EE0000"/>
                </a:solidFill>
                <a:latin typeface="Overpass SemiBold"/>
                <a:ea typeface="Overpass SemiBold"/>
                <a:cs typeface="Overpass SemiBold"/>
                <a:sym typeface="Overpass SemiBold"/>
              </a:defRPr>
            </a:lvl9pPr>
          </a:lstStyle>
          <a:p/>
        </p:txBody>
      </p:sp>
      <p:cxnSp>
        <p:nvCxnSpPr>
          <p:cNvPr id="4989" name="Google Shape;4989;p417"/>
          <p:cNvCxnSpPr/>
          <p:nvPr/>
        </p:nvCxnSpPr>
        <p:spPr>
          <a:xfrm rot="10800000">
            <a:off x="335825" y="4800900"/>
            <a:ext cx="0" cy="342600"/>
          </a:xfrm>
          <a:prstGeom prst="straightConnector1">
            <a:avLst/>
          </a:prstGeom>
          <a:noFill/>
          <a:ln cap="flat" cmpd="sng" w="9525">
            <a:solidFill>
              <a:srgbClr val="EE0000"/>
            </a:solidFill>
            <a:prstDash val="solid"/>
            <a:round/>
            <a:headEnd len="sm" w="sm" type="none"/>
            <a:tailEnd len="sm" w="sm" type="none"/>
          </a:ln>
        </p:spPr>
      </p:cxnSp>
      <p:pic>
        <p:nvPicPr>
          <p:cNvPr id="4990" name="Google Shape;4990;p417"/>
          <p:cNvPicPr preferRelativeResize="0"/>
          <p:nvPr/>
        </p:nvPicPr>
        <p:blipFill rotWithShape="1">
          <a:blip r:embed="rId2">
            <a:alphaModFix/>
          </a:blip>
          <a:srcRect b="317" l="0" r="0" t="327"/>
          <a:stretch/>
        </p:blipFill>
        <p:spPr>
          <a:xfrm>
            <a:off x="8033460" y="4734939"/>
            <a:ext cx="731705" cy="171048"/>
          </a:xfrm>
          <a:prstGeom prst="rect">
            <a:avLst/>
          </a:prstGeom>
          <a:noFill/>
          <a:ln>
            <a:noFill/>
          </a:ln>
        </p:spPr>
      </p:pic>
      <p:sp>
        <p:nvSpPr>
          <p:cNvPr id="4991" name="Google Shape;4991;p417"/>
          <p:cNvSpPr txBox="1"/>
          <p:nvPr>
            <p:ph idx="2" type="subTitle"/>
          </p:nvPr>
        </p:nvSpPr>
        <p:spPr>
          <a:xfrm>
            <a:off x="663788" y="4627163"/>
            <a:ext cx="6887100" cy="419700"/>
          </a:xfrm>
          <a:prstGeom prst="rect">
            <a:avLst/>
          </a:prstGeom>
          <a:noFill/>
          <a:ln>
            <a:noFill/>
          </a:ln>
        </p:spPr>
        <p:txBody>
          <a:bodyPr anchorCtr="0" anchor="b" bIns="0" lIns="0" spcFirstLastPara="1" rIns="0" wrap="square" tIns="0">
            <a:noAutofit/>
          </a:bodyPr>
          <a:lstStyle>
            <a:lvl1pPr lvl="0" rtl="0" algn="l">
              <a:lnSpc>
                <a:spcPct val="142000"/>
              </a:lnSpc>
              <a:spcBef>
                <a:spcPts val="0"/>
              </a:spcBef>
              <a:spcAft>
                <a:spcPts val="0"/>
              </a:spcAft>
              <a:buSzPts val="1200"/>
              <a:buNone/>
              <a:defRPr sz="500">
                <a:solidFill>
                  <a:srgbClr val="4D4D4F"/>
                </a:solidFill>
              </a:defRPr>
            </a:lvl1pPr>
            <a:lvl2pPr lvl="1" rtl="0" algn="l">
              <a:lnSpc>
                <a:spcPct val="142000"/>
              </a:lnSpc>
              <a:spcBef>
                <a:spcPts val="0"/>
              </a:spcBef>
              <a:spcAft>
                <a:spcPts val="0"/>
              </a:spcAft>
              <a:buSzPts val="900"/>
              <a:buNone/>
              <a:defRPr sz="500">
                <a:solidFill>
                  <a:srgbClr val="4D4D4F"/>
                </a:solidFill>
              </a:defRPr>
            </a:lvl2pPr>
            <a:lvl3pPr lvl="2" rtl="0" algn="l">
              <a:lnSpc>
                <a:spcPct val="142000"/>
              </a:lnSpc>
              <a:spcBef>
                <a:spcPts val="0"/>
              </a:spcBef>
              <a:spcAft>
                <a:spcPts val="0"/>
              </a:spcAft>
              <a:buSzPts val="900"/>
              <a:buNone/>
              <a:defRPr sz="500">
                <a:solidFill>
                  <a:srgbClr val="4D4D4F"/>
                </a:solidFill>
              </a:defRPr>
            </a:lvl3pPr>
            <a:lvl4pPr lvl="3" rtl="0" algn="l">
              <a:lnSpc>
                <a:spcPct val="142000"/>
              </a:lnSpc>
              <a:spcBef>
                <a:spcPts val="0"/>
              </a:spcBef>
              <a:spcAft>
                <a:spcPts val="0"/>
              </a:spcAft>
              <a:buSzPts val="900"/>
              <a:buNone/>
              <a:defRPr sz="500">
                <a:solidFill>
                  <a:srgbClr val="4D4D4F"/>
                </a:solidFill>
              </a:defRPr>
            </a:lvl4pPr>
            <a:lvl5pPr lvl="4" rtl="0" algn="l">
              <a:lnSpc>
                <a:spcPct val="142000"/>
              </a:lnSpc>
              <a:spcBef>
                <a:spcPts val="0"/>
              </a:spcBef>
              <a:spcAft>
                <a:spcPts val="0"/>
              </a:spcAft>
              <a:buSzPts val="900"/>
              <a:buNone/>
              <a:defRPr sz="500">
                <a:solidFill>
                  <a:srgbClr val="4D4D4F"/>
                </a:solidFill>
              </a:defRPr>
            </a:lvl5pPr>
            <a:lvl6pPr lvl="5" rtl="0" algn="l">
              <a:lnSpc>
                <a:spcPct val="142000"/>
              </a:lnSpc>
              <a:spcBef>
                <a:spcPts val="0"/>
              </a:spcBef>
              <a:spcAft>
                <a:spcPts val="0"/>
              </a:spcAft>
              <a:buSzPts val="900"/>
              <a:buNone/>
              <a:defRPr sz="500">
                <a:solidFill>
                  <a:srgbClr val="4D4D4F"/>
                </a:solidFill>
              </a:defRPr>
            </a:lvl6pPr>
            <a:lvl7pPr lvl="6" rtl="0" algn="l">
              <a:lnSpc>
                <a:spcPct val="142000"/>
              </a:lnSpc>
              <a:spcBef>
                <a:spcPts val="0"/>
              </a:spcBef>
              <a:spcAft>
                <a:spcPts val="0"/>
              </a:spcAft>
              <a:buSzPts val="900"/>
              <a:buNone/>
              <a:defRPr sz="500">
                <a:solidFill>
                  <a:srgbClr val="4D4D4F"/>
                </a:solidFill>
              </a:defRPr>
            </a:lvl7pPr>
            <a:lvl8pPr lvl="7" rtl="0" algn="l">
              <a:lnSpc>
                <a:spcPct val="142000"/>
              </a:lnSpc>
              <a:spcBef>
                <a:spcPts val="0"/>
              </a:spcBef>
              <a:spcAft>
                <a:spcPts val="0"/>
              </a:spcAft>
              <a:buSzPts val="900"/>
              <a:buNone/>
              <a:defRPr sz="500">
                <a:solidFill>
                  <a:srgbClr val="4D4D4F"/>
                </a:solidFill>
              </a:defRPr>
            </a:lvl8pPr>
            <a:lvl9pPr lvl="8" rtl="0" algn="l">
              <a:lnSpc>
                <a:spcPct val="142000"/>
              </a:lnSpc>
              <a:spcBef>
                <a:spcPts val="0"/>
              </a:spcBef>
              <a:spcAft>
                <a:spcPts val="0"/>
              </a:spcAft>
              <a:buSzPts val="900"/>
              <a:buNone/>
              <a:defRPr sz="500">
                <a:solidFill>
                  <a:srgbClr val="4D4D4F"/>
                </a:solidFill>
              </a:defRPr>
            </a:lvl9pPr>
          </a:lstStyle>
          <a:p/>
        </p:txBody>
      </p:sp>
    </p:spTree>
  </p:cSld>
  <p:clrMapOvr>
    <a:masterClrMapping/>
  </p:clrMapOvr>
</p:sldLayout>
</file>

<file path=ppt/slideLayouts/slideLayout4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15">
  <p:cSld name="1_Interior white_2">
    <p:spTree>
      <p:nvGrpSpPr>
        <p:cNvPr id="4992" name="Shape 4992"/>
        <p:cNvGrpSpPr/>
        <p:nvPr/>
      </p:nvGrpSpPr>
      <p:grpSpPr>
        <a:xfrm>
          <a:off x="0" y="0"/>
          <a:ext cx="0" cy="0"/>
          <a:chOff x="0" y="0"/>
          <a:chExt cx="0" cy="0"/>
        </a:xfrm>
      </p:grpSpPr>
      <p:sp>
        <p:nvSpPr>
          <p:cNvPr id="4993" name="Google Shape;4993;p418"/>
          <p:cNvSpPr txBox="1"/>
          <p:nvPr>
            <p:ph type="title"/>
          </p:nvPr>
        </p:nvSpPr>
        <p:spPr>
          <a:xfrm>
            <a:off x="1314450" y="709500"/>
            <a:ext cx="6515100" cy="725700"/>
          </a:xfrm>
          <a:prstGeom prst="rect">
            <a:avLst/>
          </a:prstGeom>
          <a:noFill/>
          <a:ln>
            <a:noFill/>
          </a:ln>
        </p:spPr>
        <p:txBody>
          <a:bodyPr anchorCtr="0" anchor="t" bIns="0" lIns="0" spcFirstLastPara="1" rIns="0" wrap="square" tIns="0">
            <a:noAutofit/>
          </a:bodyPr>
          <a:lstStyle>
            <a:lvl1pPr lvl="0" rtl="0" algn="ctr">
              <a:lnSpc>
                <a:spcPct val="130000"/>
              </a:lnSpc>
              <a:spcBef>
                <a:spcPts val="0"/>
              </a:spcBef>
              <a:spcAft>
                <a:spcPts val="0"/>
              </a:spcAft>
              <a:buSzPts val="2600"/>
              <a:buNone/>
              <a:defRPr sz="2000">
                <a:solidFill>
                  <a:srgbClr val="000000"/>
                </a:solidFill>
              </a:defRPr>
            </a:lvl1pPr>
            <a:lvl2pPr lvl="1" rtl="0" algn="ctr">
              <a:lnSpc>
                <a:spcPct val="130000"/>
              </a:lnSpc>
              <a:spcBef>
                <a:spcPts val="0"/>
              </a:spcBef>
              <a:spcAft>
                <a:spcPts val="0"/>
              </a:spcAft>
              <a:buSzPts val="2600"/>
              <a:buNone/>
              <a:defRPr sz="2000">
                <a:solidFill>
                  <a:srgbClr val="000000"/>
                </a:solidFill>
              </a:defRPr>
            </a:lvl2pPr>
            <a:lvl3pPr lvl="2" rtl="0" algn="ctr">
              <a:lnSpc>
                <a:spcPct val="130000"/>
              </a:lnSpc>
              <a:spcBef>
                <a:spcPts val="0"/>
              </a:spcBef>
              <a:spcAft>
                <a:spcPts val="0"/>
              </a:spcAft>
              <a:buSzPts val="2600"/>
              <a:buNone/>
              <a:defRPr sz="2000">
                <a:solidFill>
                  <a:srgbClr val="000000"/>
                </a:solidFill>
              </a:defRPr>
            </a:lvl3pPr>
            <a:lvl4pPr lvl="3" rtl="0" algn="ctr">
              <a:lnSpc>
                <a:spcPct val="130000"/>
              </a:lnSpc>
              <a:spcBef>
                <a:spcPts val="0"/>
              </a:spcBef>
              <a:spcAft>
                <a:spcPts val="0"/>
              </a:spcAft>
              <a:buSzPts val="2600"/>
              <a:buNone/>
              <a:defRPr sz="2000">
                <a:solidFill>
                  <a:srgbClr val="000000"/>
                </a:solidFill>
              </a:defRPr>
            </a:lvl4pPr>
            <a:lvl5pPr lvl="4" rtl="0" algn="ctr">
              <a:lnSpc>
                <a:spcPct val="130000"/>
              </a:lnSpc>
              <a:spcBef>
                <a:spcPts val="0"/>
              </a:spcBef>
              <a:spcAft>
                <a:spcPts val="0"/>
              </a:spcAft>
              <a:buSzPts val="2600"/>
              <a:buNone/>
              <a:defRPr sz="2000">
                <a:solidFill>
                  <a:srgbClr val="000000"/>
                </a:solidFill>
              </a:defRPr>
            </a:lvl5pPr>
            <a:lvl6pPr lvl="5" rtl="0" algn="ctr">
              <a:lnSpc>
                <a:spcPct val="130000"/>
              </a:lnSpc>
              <a:spcBef>
                <a:spcPts val="0"/>
              </a:spcBef>
              <a:spcAft>
                <a:spcPts val="0"/>
              </a:spcAft>
              <a:buSzPts val="2600"/>
              <a:buNone/>
              <a:defRPr sz="2000">
                <a:solidFill>
                  <a:srgbClr val="000000"/>
                </a:solidFill>
              </a:defRPr>
            </a:lvl6pPr>
            <a:lvl7pPr lvl="6" rtl="0" algn="ctr">
              <a:lnSpc>
                <a:spcPct val="130000"/>
              </a:lnSpc>
              <a:spcBef>
                <a:spcPts val="0"/>
              </a:spcBef>
              <a:spcAft>
                <a:spcPts val="0"/>
              </a:spcAft>
              <a:buSzPts val="2600"/>
              <a:buNone/>
              <a:defRPr sz="2000">
                <a:solidFill>
                  <a:srgbClr val="000000"/>
                </a:solidFill>
              </a:defRPr>
            </a:lvl7pPr>
            <a:lvl8pPr lvl="7" rtl="0" algn="ctr">
              <a:lnSpc>
                <a:spcPct val="130000"/>
              </a:lnSpc>
              <a:spcBef>
                <a:spcPts val="0"/>
              </a:spcBef>
              <a:spcAft>
                <a:spcPts val="0"/>
              </a:spcAft>
              <a:buSzPts val="2600"/>
              <a:buNone/>
              <a:defRPr sz="2000">
                <a:solidFill>
                  <a:srgbClr val="000000"/>
                </a:solidFill>
              </a:defRPr>
            </a:lvl8pPr>
            <a:lvl9pPr lvl="8" rtl="0" algn="ctr">
              <a:lnSpc>
                <a:spcPct val="130000"/>
              </a:lnSpc>
              <a:spcBef>
                <a:spcPts val="0"/>
              </a:spcBef>
              <a:spcAft>
                <a:spcPts val="0"/>
              </a:spcAft>
              <a:buSzPts val="2600"/>
              <a:buNone/>
              <a:defRPr sz="2000">
                <a:solidFill>
                  <a:srgbClr val="000000"/>
                </a:solidFill>
              </a:defRPr>
            </a:lvl9pPr>
          </a:lstStyle>
          <a:p/>
        </p:txBody>
      </p:sp>
      <p:cxnSp>
        <p:nvCxnSpPr>
          <p:cNvPr id="4994" name="Google Shape;4994;p418"/>
          <p:cNvCxnSpPr/>
          <p:nvPr/>
        </p:nvCxnSpPr>
        <p:spPr>
          <a:xfrm rot="10800000">
            <a:off x="335831" y="150"/>
            <a:ext cx="0" cy="664800"/>
          </a:xfrm>
          <a:prstGeom prst="straightConnector1">
            <a:avLst/>
          </a:prstGeom>
          <a:noFill/>
          <a:ln cap="flat" cmpd="sng" w="9525">
            <a:solidFill>
              <a:srgbClr val="EE0000"/>
            </a:solidFill>
            <a:prstDash val="solid"/>
            <a:round/>
            <a:headEnd len="sm" w="sm" type="none"/>
            <a:tailEnd len="sm" w="sm" type="none"/>
          </a:ln>
        </p:spPr>
      </p:cxnSp>
      <p:sp>
        <p:nvSpPr>
          <p:cNvPr id="4995" name="Google Shape;4995;p418"/>
          <p:cNvSpPr txBox="1"/>
          <p:nvPr>
            <p:ph idx="1" type="subTitle"/>
          </p:nvPr>
        </p:nvSpPr>
        <p:spPr>
          <a:xfrm>
            <a:off x="335831" y="41580"/>
            <a:ext cx="3861600" cy="612300"/>
          </a:xfrm>
          <a:prstGeom prst="rect">
            <a:avLst/>
          </a:prstGeom>
          <a:noFill/>
          <a:ln>
            <a:noFill/>
          </a:ln>
        </p:spPr>
        <p:txBody>
          <a:bodyPr anchorCtr="0" anchor="ctr" bIns="68575" lIns="329175" spcFirstLastPara="1" rIns="68575" wrap="square" tIns="68575">
            <a:noAutofit/>
          </a:bodyPr>
          <a:lstStyle>
            <a:lvl1pPr lvl="0"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1pPr>
            <a:lvl2pPr lvl="1"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2pPr>
            <a:lvl3pPr lvl="2"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3pPr>
            <a:lvl4pPr lvl="3"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4pPr>
            <a:lvl5pPr lvl="4"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5pPr>
            <a:lvl6pPr lvl="5"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6pPr>
            <a:lvl7pPr lvl="6"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7pPr>
            <a:lvl8pPr lvl="7"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8pPr>
            <a:lvl9pPr lvl="8"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9pPr>
          </a:lstStyle>
          <a:p/>
        </p:txBody>
      </p:sp>
      <p:cxnSp>
        <p:nvCxnSpPr>
          <p:cNvPr id="4996" name="Google Shape;4996;p418"/>
          <p:cNvCxnSpPr/>
          <p:nvPr/>
        </p:nvCxnSpPr>
        <p:spPr>
          <a:xfrm rot="10800000">
            <a:off x="335825" y="4800900"/>
            <a:ext cx="0" cy="342600"/>
          </a:xfrm>
          <a:prstGeom prst="straightConnector1">
            <a:avLst/>
          </a:prstGeom>
          <a:noFill/>
          <a:ln cap="flat" cmpd="sng" w="9525">
            <a:solidFill>
              <a:srgbClr val="EE0000"/>
            </a:solidFill>
            <a:prstDash val="solid"/>
            <a:round/>
            <a:headEnd len="sm" w="sm" type="none"/>
            <a:tailEnd len="sm" w="sm" type="none"/>
          </a:ln>
        </p:spPr>
      </p:cxnSp>
      <p:pic>
        <p:nvPicPr>
          <p:cNvPr id="4997" name="Google Shape;4997;p418"/>
          <p:cNvPicPr preferRelativeResize="0"/>
          <p:nvPr/>
        </p:nvPicPr>
        <p:blipFill rotWithShape="1">
          <a:blip r:embed="rId2">
            <a:alphaModFix/>
          </a:blip>
          <a:srcRect b="317" l="0" r="0" t="327"/>
          <a:stretch/>
        </p:blipFill>
        <p:spPr>
          <a:xfrm>
            <a:off x="8033460" y="4734938"/>
            <a:ext cx="731705" cy="171048"/>
          </a:xfrm>
          <a:prstGeom prst="rect">
            <a:avLst/>
          </a:prstGeom>
          <a:noFill/>
          <a:ln>
            <a:noFill/>
          </a:ln>
        </p:spPr>
      </p:pic>
      <p:sp>
        <p:nvSpPr>
          <p:cNvPr id="4998" name="Google Shape;4998;p418"/>
          <p:cNvSpPr txBox="1"/>
          <p:nvPr>
            <p:ph idx="2" type="subTitle"/>
          </p:nvPr>
        </p:nvSpPr>
        <p:spPr>
          <a:xfrm>
            <a:off x="663788" y="4627163"/>
            <a:ext cx="6887100" cy="419700"/>
          </a:xfrm>
          <a:prstGeom prst="rect">
            <a:avLst/>
          </a:prstGeom>
          <a:noFill/>
          <a:ln>
            <a:noFill/>
          </a:ln>
        </p:spPr>
        <p:txBody>
          <a:bodyPr anchorCtr="0" anchor="b" bIns="0" lIns="0" spcFirstLastPara="1" rIns="0" wrap="square" tIns="0">
            <a:noAutofit/>
          </a:bodyPr>
          <a:lstStyle>
            <a:lvl1pPr lvl="0" rtl="0" algn="l">
              <a:lnSpc>
                <a:spcPct val="142000"/>
              </a:lnSpc>
              <a:spcBef>
                <a:spcPts val="0"/>
              </a:spcBef>
              <a:spcAft>
                <a:spcPts val="0"/>
              </a:spcAft>
              <a:buSzPts val="1600"/>
              <a:buNone/>
              <a:defRPr sz="500">
                <a:solidFill>
                  <a:srgbClr val="4D4D4F"/>
                </a:solidFill>
              </a:defRPr>
            </a:lvl1pPr>
            <a:lvl2pPr lvl="1" rtl="0" algn="l">
              <a:lnSpc>
                <a:spcPct val="142000"/>
              </a:lnSpc>
              <a:spcBef>
                <a:spcPts val="0"/>
              </a:spcBef>
              <a:spcAft>
                <a:spcPts val="0"/>
              </a:spcAft>
              <a:buSzPts val="1200"/>
              <a:buNone/>
              <a:defRPr sz="500">
                <a:solidFill>
                  <a:srgbClr val="4D4D4F"/>
                </a:solidFill>
              </a:defRPr>
            </a:lvl2pPr>
            <a:lvl3pPr lvl="2" rtl="0" algn="l">
              <a:lnSpc>
                <a:spcPct val="142000"/>
              </a:lnSpc>
              <a:spcBef>
                <a:spcPts val="0"/>
              </a:spcBef>
              <a:spcAft>
                <a:spcPts val="0"/>
              </a:spcAft>
              <a:buSzPts val="1200"/>
              <a:buNone/>
              <a:defRPr sz="500">
                <a:solidFill>
                  <a:srgbClr val="4D4D4F"/>
                </a:solidFill>
              </a:defRPr>
            </a:lvl3pPr>
            <a:lvl4pPr lvl="3" rtl="0" algn="l">
              <a:lnSpc>
                <a:spcPct val="142000"/>
              </a:lnSpc>
              <a:spcBef>
                <a:spcPts val="0"/>
              </a:spcBef>
              <a:spcAft>
                <a:spcPts val="0"/>
              </a:spcAft>
              <a:buSzPts val="1200"/>
              <a:buNone/>
              <a:defRPr sz="500">
                <a:solidFill>
                  <a:srgbClr val="4D4D4F"/>
                </a:solidFill>
              </a:defRPr>
            </a:lvl4pPr>
            <a:lvl5pPr lvl="4" rtl="0" algn="l">
              <a:lnSpc>
                <a:spcPct val="142000"/>
              </a:lnSpc>
              <a:spcBef>
                <a:spcPts val="0"/>
              </a:spcBef>
              <a:spcAft>
                <a:spcPts val="0"/>
              </a:spcAft>
              <a:buSzPts val="1200"/>
              <a:buNone/>
              <a:defRPr sz="500">
                <a:solidFill>
                  <a:srgbClr val="4D4D4F"/>
                </a:solidFill>
              </a:defRPr>
            </a:lvl5pPr>
            <a:lvl6pPr lvl="5" rtl="0" algn="l">
              <a:lnSpc>
                <a:spcPct val="142000"/>
              </a:lnSpc>
              <a:spcBef>
                <a:spcPts val="0"/>
              </a:spcBef>
              <a:spcAft>
                <a:spcPts val="0"/>
              </a:spcAft>
              <a:buSzPts val="1200"/>
              <a:buNone/>
              <a:defRPr sz="500">
                <a:solidFill>
                  <a:srgbClr val="4D4D4F"/>
                </a:solidFill>
              </a:defRPr>
            </a:lvl6pPr>
            <a:lvl7pPr lvl="6" rtl="0" algn="l">
              <a:lnSpc>
                <a:spcPct val="142000"/>
              </a:lnSpc>
              <a:spcBef>
                <a:spcPts val="0"/>
              </a:spcBef>
              <a:spcAft>
                <a:spcPts val="0"/>
              </a:spcAft>
              <a:buSzPts val="1200"/>
              <a:buNone/>
              <a:defRPr sz="500">
                <a:solidFill>
                  <a:srgbClr val="4D4D4F"/>
                </a:solidFill>
              </a:defRPr>
            </a:lvl7pPr>
            <a:lvl8pPr lvl="7" rtl="0" algn="l">
              <a:lnSpc>
                <a:spcPct val="142000"/>
              </a:lnSpc>
              <a:spcBef>
                <a:spcPts val="0"/>
              </a:spcBef>
              <a:spcAft>
                <a:spcPts val="0"/>
              </a:spcAft>
              <a:buSzPts val="1200"/>
              <a:buNone/>
              <a:defRPr sz="500">
                <a:solidFill>
                  <a:srgbClr val="4D4D4F"/>
                </a:solidFill>
              </a:defRPr>
            </a:lvl8pPr>
            <a:lvl9pPr lvl="8" rtl="0" algn="l">
              <a:lnSpc>
                <a:spcPct val="142000"/>
              </a:lnSpc>
              <a:spcBef>
                <a:spcPts val="0"/>
              </a:spcBef>
              <a:spcAft>
                <a:spcPts val="0"/>
              </a:spcAft>
              <a:buSzPts val="1200"/>
              <a:buNone/>
              <a:defRPr sz="500">
                <a:solidFill>
                  <a:srgbClr val="4D4D4F"/>
                </a:solidFill>
              </a:defRPr>
            </a:lvl9pPr>
          </a:lstStyle>
          <a:p/>
        </p:txBody>
      </p:sp>
    </p:spTree>
  </p:cSld>
  <p:clrMapOvr>
    <a:masterClrMapping/>
  </p:clrMapOvr>
</p:sldLayout>
</file>

<file path=ppt/slideLayouts/slideLayout4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1 1">
  <p:cSld name="CUSTOM_4_2_6">
    <p:spTree>
      <p:nvGrpSpPr>
        <p:cNvPr id="4999" name="Shape 4999"/>
        <p:cNvGrpSpPr/>
        <p:nvPr/>
      </p:nvGrpSpPr>
      <p:grpSpPr>
        <a:xfrm>
          <a:off x="0" y="0"/>
          <a:ext cx="0" cy="0"/>
          <a:chOff x="0" y="0"/>
          <a:chExt cx="0" cy="0"/>
        </a:xfrm>
      </p:grpSpPr>
      <p:sp>
        <p:nvSpPr>
          <p:cNvPr id="5000" name="Google Shape;5000;p419"/>
          <p:cNvSpPr txBox="1"/>
          <p:nvPr>
            <p:ph type="title"/>
          </p:nvPr>
        </p:nvSpPr>
        <p:spPr>
          <a:xfrm>
            <a:off x="1314450" y="709500"/>
            <a:ext cx="6515100" cy="725700"/>
          </a:xfrm>
          <a:prstGeom prst="rect">
            <a:avLst/>
          </a:prstGeom>
          <a:noFill/>
          <a:ln>
            <a:noFill/>
          </a:ln>
        </p:spPr>
        <p:txBody>
          <a:bodyPr anchorCtr="0" anchor="t" bIns="0" lIns="0" spcFirstLastPara="1" rIns="0" wrap="square" tIns="0">
            <a:noAutofit/>
          </a:bodyPr>
          <a:lstStyle>
            <a:lvl1pPr lvl="0" rtl="0" algn="ctr">
              <a:lnSpc>
                <a:spcPct val="130000"/>
              </a:lnSpc>
              <a:spcBef>
                <a:spcPts val="0"/>
              </a:spcBef>
              <a:spcAft>
                <a:spcPts val="0"/>
              </a:spcAft>
              <a:buSzPts val="2600"/>
              <a:buNone/>
              <a:defRPr sz="2000">
                <a:solidFill>
                  <a:srgbClr val="000000"/>
                </a:solidFill>
              </a:defRPr>
            </a:lvl1pPr>
            <a:lvl2pPr lvl="1" rtl="0" algn="ctr">
              <a:lnSpc>
                <a:spcPct val="130000"/>
              </a:lnSpc>
              <a:spcBef>
                <a:spcPts val="0"/>
              </a:spcBef>
              <a:spcAft>
                <a:spcPts val="0"/>
              </a:spcAft>
              <a:buSzPts val="2600"/>
              <a:buNone/>
              <a:defRPr sz="2000">
                <a:solidFill>
                  <a:srgbClr val="000000"/>
                </a:solidFill>
              </a:defRPr>
            </a:lvl2pPr>
            <a:lvl3pPr lvl="2" rtl="0" algn="ctr">
              <a:lnSpc>
                <a:spcPct val="130000"/>
              </a:lnSpc>
              <a:spcBef>
                <a:spcPts val="0"/>
              </a:spcBef>
              <a:spcAft>
                <a:spcPts val="0"/>
              </a:spcAft>
              <a:buSzPts val="2600"/>
              <a:buNone/>
              <a:defRPr sz="2000">
                <a:solidFill>
                  <a:srgbClr val="000000"/>
                </a:solidFill>
              </a:defRPr>
            </a:lvl3pPr>
            <a:lvl4pPr lvl="3" rtl="0" algn="ctr">
              <a:lnSpc>
                <a:spcPct val="130000"/>
              </a:lnSpc>
              <a:spcBef>
                <a:spcPts val="0"/>
              </a:spcBef>
              <a:spcAft>
                <a:spcPts val="0"/>
              </a:spcAft>
              <a:buSzPts val="2600"/>
              <a:buNone/>
              <a:defRPr sz="2000">
                <a:solidFill>
                  <a:srgbClr val="000000"/>
                </a:solidFill>
              </a:defRPr>
            </a:lvl4pPr>
            <a:lvl5pPr lvl="4" rtl="0" algn="ctr">
              <a:lnSpc>
                <a:spcPct val="130000"/>
              </a:lnSpc>
              <a:spcBef>
                <a:spcPts val="0"/>
              </a:spcBef>
              <a:spcAft>
                <a:spcPts val="0"/>
              </a:spcAft>
              <a:buSzPts val="2600"/>
              <a:buNone/>
              <a:defRPr sz="2000">
                <a:solidFill>
                  <a:srgbClr val="000000"/>
                </a:solidFill>
              </a:defRPr>
            </a:lvl5pPr>
            <a:lvl6pPr lvl="5" rtl="0" algn="ctr">
              <a:lnSpc>
                <a:spcPct val="130000"/>
              </a:lnSpc>
              <a:spcBef>
                <a:spcPts val="0"/>
              </a:spcBef>
              <a:spcAft>
                <a:spcPts val="0"/>
              </a:spcAft>
              <a:buSzPts val="2600"/>
              <a:buNone/>
              <a:defRPr sz="2000">
                <a:solidFill>
                  <a:srgbClr val="000000"/>
                </a:solidFill>
              </a:defRPr>
            </a:lvl6pPr>
            <a:lvl7pPr lvl="6" rtl="0" algn="ctr">
              <a:lnSpc>
                <a:spcPct val="130000"/>
              </a:lnSpc>
              <a:spcBef>
                <a:spcPts val="0"/>
              </a:spcBef>
              <a:spcAft>
                <a:spcPts val="0"/>
              </a:spcAft>
              <a:buSzPts val="2600"/>
              <a:buNone/>
              <a:defRPr sz="2000">
                <a:solidFill>
                  <a:srgbClr val="000000"/>
                </a:solidFill>
              </a:defRPr>
            </a:lvl7pPr>
            <a:lvl8pPr lvl="7" rtl="0" algn="ctr">
              <a:lnSpc>
                <a:spcPct val="130000"/>
              </a:lnSpc>
              <a:spcBef>
                <a:spcPts val="0"/>
              </a:spcBef>
              <a:spcAft>
                <a:spcPts val="0"/>
              </a:spcAft>
              <a:buSzPts val="2600"/>
              <a:buNone/>
              <a:defRPr sz="2000">
                <a:solidFill>
                  <a:srgbClr val="000000"/>
                </a:solidFill>
              </a:defRPr>
            </a:lvl8pPr>
            <a:lvl9pPr lvl="8" rtl="0" algn="ctr">
              <a:lnSpc>
                <a:spcPct val="130000"/>
              </a:lnSpc>
              <a:spcBef>
                <a:spcPts val="0"/>
              </a:spcBef>
              <a:spcAft>
                <a:spcPts val="0"/>
              </a:spcAft>
              <a:buSzPts val="2600"/>
              <a:buNone/>
              <a:defRPr sz="2000">
                <a:solidFill>
                  <a:srgbClr val="000000"/>
                </a:solidFill>
              </a:defRPr>
            </a:lvl9pPr>
          </a:lstStyle>
          <a:p/>
        </p:txBody>
      </p:sp>
      <p:cxnSp>
        <p:nvCxnSpPr>
          <p:cNvPr id="5001" name="Google Shape;5001;p419"/>
          <p:cNvCxnSpPr/>
          <p:nvPr/>
        </p:nvCxnSpPr>
        <p:spPr>
          <a:xfrm rot="10800000">
            <a:off x="335831" y="150"/>
            <a:ext cx="0" cy="664800"/>
          </a:xfrm>
          <a:prstGeom prst="straightConnector1">
            <a:avLst/>
          </a:prstGeom>
          <a:noFill/>
          <a:ln cap="flat" cmpd="sng" w="9525">
            <a:solidFill>
              <a:srgbClr val="EE0000"/>
            </a:solidFill>
            <a:prstDash val="solid"/>
            <a:round/>
            <a:headEnd len="sm" w="sm" type="none"/>
            <a:tailEnd len="sm" w="sm" type="none"/>
          </a:ln>
        </p:spPr>
      </p:cxnSp>
      <p:sp>
        <p:nvSpPr>
          <p:cNvPr id="5002" name="Google Shape;5002;p419"/>
          <p:cNvSpPr txBox="1"/>
          <p:nvPr>
            <p:ph idx="1" type="subTitle"/>
          </p:nvPr>
        </p:nvSpPr>
        <p:spPr>
          <a:xfrm>
            <a:off x="335831" y="41580"/>
            <a:ext cx="3861600" cy="612300"/>
          </a:xfrm>
          <a:prstGeom prst="rect">
            <a:avLst/>
          </a:prstGeom>
          <a:noFill/>
          <a:ln>
            <a:noFill/>
          </a:ln>
        </p:spPr>
        <p:txBody>
          <a:bodyPr anchorCtr="0" anchor="ctr" bIns="68575" lIns="329175" spcFirstLastPara="1" rIns="68575" wrap="square" tIns="68575">
            <a:noAutofit/>
          </a:bodyPr>
          <a:lstStyle>
            <a:lvl1pPr lvl="0"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1pPr>
            <a:lvl2pPr lvl="1"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2pPr>
            <a:lvl3pPr lvl="2"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3pPr>
            <a:lvl4pPr lvl="3"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4pPr>
            <a:lvl5pPr lvl="4"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5pPr>
            <a:lvl6pPr lvl="5"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6pPr>
            <a:lvl7pPr lvl="6"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7pPr>
            <a:lvl8pPr lvl="7"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8pPr>
            <a:lvl9pPr lvl="8"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9pPr>
          </a:lstStyle>
          <a:p/>
        </p:txBody>
      </p:sp>
      <p:cxnSp>
        <p:nvCxnSpPr>
          <p:cNvPr id="5003" name="Google Shape;5003;p419"/>
          <p:cNvCxnSpPr/>
          <p:nvPr/>
        </p:nvCxnSpPr>
        <p:spPr>
          <a:xfrm rot="10800000">
            <a:off x="335825" y="4800900"/>
            <a:ext cx="0" cy="342600"/>
          </a:xfrm>
          <a:prstGeom prst="straightConnector1">
            <a:avLst/>
          </a:prstGeom>
          <a:noFill/>
          <a:ln cap="flat" cmpd="sng" w="9525">
            <a:solidFill>
              <a:srgbClr val="EE0000"/>
            </a:solidFill>
            <a:prstDash val="solid"/>
            <a:round/>
            <a:headEnd len="sm" w="sm" type="none"/>
            <a:tailEnd len="sm" w="sm" type="none"/>
          </a:ln>
        </p:spPr>
      </p:cxnSp>
      <p:pic>
        <p:nvPicPr>
          <p:cNvPr id="5004" name="Google Shape;5004;p419"/>
          <p:cNvPicPr preferRelativeResize="0"/>
          <p:nvPr/>
        </p:nvPicPr>
        <p:blipFill rotWithShape="1">
          <a:blip r:embed="rId2">
            <a:alphaModFix/>
          </a:blip>
          <a:srcRect b="317" l="0" r="0" t="327"/>
          <a:stretch/>
        </p:blipFill>
        <p:spPr>
          <a:xfrm>
            <a:off x="8033460" y="4734938"/>
            <a:ext cx="731705" cy="171048"/>
          </a:xfrm>
          <a:prstGeom prst="rect">
            <a:avLst/>
          </a:prstGeom>
          <a:noFill/>
          <a:ln>
            <a:noFill/>
          </a:ln>
        </p:spPr>
      </p:pic>
      <p:sp>
        <p:nvSpPr>
          <p:cNvPr id="5005" name="Google Shape;5005;p419"/>
          <p:cNvSpPr txBox="1"/>
          <p:nvPr>
            <p:ph idx="2" type="subTitle"/>
          </p:nvPr>
        </p:nvSpPr>
        <p:spPr>
          <a:xfrm>
            <a:off x="663788" y="4627163"/>
            <a:ext cx="6887100" cy="419700"/>
          </a:xfrm>
          <a:prstGeom prst="rect">
            <a:avLst/>
          </a:prstGeom>
          <a:noFill/>
          <a:ln>
            <a:noFill/>
          </a:ln>
        </p:spPr>
        <p:txBody>
          <a:bodyPr anchorCtr="0" anchor="b" bIns="0" lIns="0" spcFirstLastPara="1" rIns="0" wrap="square" tIns="0">
            <a:noAutofit/>
          </a:bodyPr>
          <a:lstStyle>
            <a:lvl1pPr lvl="0" rtl="0" algn="l">
              <a:lnSpc>
                <a:spcPct val="142000"/>
              </a:lnSpc>
              <a:spcBef>
                <a:spcPts val="0"/>
              </a:spcBef>
              <a:spcAft>
                <a:spcPts val="0"/>
              </a:spcAft>
              <a:buSzPts val="1600"/>
              <a:buNone/>
              <a:defRPr sz="500">
                <a:solidFill>
                  <a:srgbClr val="4D4D4F"/>
                </a:solidFill>
              </a:defRPr>
            </a:lvl1pPr>
            <a:lvl2pPr lvl="1" rtl="0" algn="l">
              <a:lnSpc>
                <a:spcPct val="142000"/>
              </a:lnSpc>
              <a:spcBef>
                <a:spcPts val="0"/>
              </a:spcBef>
              <a:spcAft>
                <a:spcPts val="0"/>
              </a:spcAft>
              <a:buSzPts val="1200"/>
              <a:buNone/>
              <a:defRPr sz="500">
                <a:solidFill>
                  <a:srgbClr val="4D4D4F"/>
                </a:solidFill>
              </a:defRPr>
            </a:lvl2pPr>
            <a:lvl3pPr lvl="2" rtl="0" algn="l">
              <a:lnSpc>
                <a:spcPct val="142000"/>
              </a:lnSpc>
              <a:spcBef>
                <a:spcPts val="0"/>
              </a:spcBef>
              <a:spcAft>
                <a:spcPts val="0"/>
              </a:spcAft>
              <a:buSzPts val="1200"/>
              <a:buNone/>
              <a:defRPr sz="500">
                <a:solidFill>
                  <a:srgbClr val="4D4D4F"/>
                </a:solidFill>
              </a:defRPr>
            </a:lvl3pPr>
            <a:lvl4pPr lvl="3" rtl="0" algn="l">
              <a:lnSpc>
                <a:spcPct val="142000"/>
              </a:lnSpc>
              <a:spcBef>
                <a:spcPts val="0"/>
              </a:spcBef>
              <a:spcAft>
                <a:spcPts val="0"/>
              </a:spcAft>
              <a:buSzPts val="1200"/>
              <a:buNone/>
              <a:defRPr sz="500">
                <a:solidFill>
                  <a:srgbClr val="4D4D4F"/>
                </a:solidFill>
              </a:defRPr>
            </a:lvl4pPr>
            <a:lvl5pPr lvl="4" rtl="0" algn="l">
              <a:lnSpc>
                <a:spcPct val="142000"/>
              </a:lnSpc>
              <a:spcBef>
                <a:spcPts val="0"/>
              </a:spcBef>
              <a:spcAft>
                <a:spcPts val="0"/>
              </a:spcAft>
              <a:buSzPts val="1200"/>
              <a:buNone/>
              <a:defRPr sz="500">
                <a:solidFill>
                  <a:srgbClr val="4D4D4F"/>
                </a:solidFill>
              </a:defRPr>
            </a:lvl5pPr>
            <a:lvl6pPr lvl="5" rtl="0" algn="l">
              <a:lnSpc>
                <a:spcPct val="142000"/>
              </a:lnSpc>
              <a:spcBef>
                <a:spcPts val="0"/>
              </a:spcBef>
              <a:spcAft>
                <a:spcPts val="0"/>
              </a:spcAft>
              <a:buSzPts val="1200"/>
              <a:buNone/>
              <a:defRPr sz="500">
                <a:solidFill>
                  <a:srgbClr val="4D4D4F"/>
                </a:solidFill>
              </a:defRPr>
            </a:lvl6pPr>
            <a:lvl7pPr lvl="6" rtl="0" algn="l">
              <a:lnSpc>
                <a:spcPct val="142000"/>
              </a:lnSpc>
              <a:spcBef>
                <a:spcPts val="0"/>
              </a:spcBef>
              <a:spcAft>
                <a:spcPts val="0"/>
              </a:spcAft>
              <a:buSzPts val="1200"/>
              <a:buNone/>
              <a:defRPr sz="500">
                <a:solidFill>
                  <a:srgbClr val="4D4D4F"/>
                </a:solidFill>
              </a:defRPr>
            </a:lvl7pPr>
            <a:lvl8pPr lvl="7" rtl="0" algn="l">
              <a:lnSpc>
                <a:spcPct val="142000"/>
              </a:lnSpc>
              <a:spcBef>
                <a:spcPts val="0"/>
              </a:spcBef>
              <a:spcAft>
                <a:spcPts val="0"/>
              </a:spcAft>
              <a:buSzPts val="1200"/>
              <a:buNone/>
              <a:defRPr sz="500">
                <a:solidFill>
                  <a:srgbClr val="4D4D4F"/>
                </a:solidFill>
              </a:defRPr>
            </a:lvl8pPr>
            <a:lvl9pPr lvl="8" rtl="0" algn="l">
              <a:lnSpc>
                <a:spcPct val="142000"/>
              </a:lnSpc>
              <a:spcBef>
                <a:spcPts val="0"/>
              </a:spcBef>
              <a:spcAft>
                <a:spcPts val="0"/>
              </a:spcAft>
              <a:buSzPts val="1200"/>
              <a:buNone/>
              <a:defRPr sz="500">
                <a:solidFill>
                  <a:srgbClr val="4D4D4F"/>
                </a:solidFill>
              </a:defRPr>
            </a:lvl9pPr>
          </a:lstStyle>
          <a:p/>
        </p:txBody>
      </p:sp>
    </p:spTree>
  </p:cSld>
  <p:clrMapOvr>
    <a:masterClrMapping/>
  </p:clrMapOvr>
</p:sldLayout>
</file>

<file path=ppt/slideLayouts/slideLayout4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red" type="title">
  <p:cSld name="TITLE">
    <p:bg>
      <p:bgPr>
        <a:blipFill>
          <a:blip r:embed="rId2">
            <a:alphaModFix/>
          </a:blip>
          <a:stretch>
            <a:fillRect/>
          </a:stretch>
        </a:blipFill>
      </p:bgPr>
    </p:bg>
    <p:spTree>
      <p:nvGrpSpPr>
        <p:cNvPr id="5009" name="Shape 5009"/>
        <p:cNvGrpSpPr/>
        <p:nvPr/>
      </p:nvGrpSpPr>
      <p:grpSpPr>
        <a:xfrm>
          <a:off x="0" y="0"/>
          <a:ext cx="0" cy="0"/>
          <a:chOff x="0" y="0"/>
          <a:chExt cx="0" cy="0"/>
        </a:xfrm>
      </p:grpSpPr>
      <p:sp>
        <p:nvSpPr>
          <p:cNvPr id="5010" name="Google Shape;5010;p421"/>
          <p:cNvSpPr txBox="1"/>
          <p:nvPr>
            <p:ph idx="1" type="subTitle"/>
          </p:nvPr>
        </p:nvSpPr>
        <p:spPr>
          <a:xfrm>
            <a:off x="1562794" y="2641369"/>
            <a:ext cx="5649900" cy="6858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Clr>
                <a:schemeClr val="lt1"/>
              </a:buClr>
              <a:buSzPts val="1800"/>
              <a:buNone/>
              <a:defRPr sz="1800">
                <a:solidFill>
                  <a:schemeClr val="lt1"/>
                </a:solidFill>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p:txBody>
      </p:sp>
      <p:sp>
        <p:nvSpPr>
          <p:cNvPr id="5011" name="Google Shape;5011;p421"/>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500">
                <a:solidFill>
                  <a:schemeClr val="lt1"/>
                </a:solidFill>
                <a:latin typeface="Overpass"/>
                <a:ea typeface="Overpass"/>
                <a:cs typeface="Overpass"/>
                <a:sym typeface="Overpass"/>
              </a:rPr>
              <a:t>CONFIDENTIAL </a:t>
            </a:r>
            <a:r>
              <a:rPr lang="en" sz="500">
                <a:solidFill>
                  <a:schemeClr val="lt1"/>
                </a:solidFill>
                <a:latin typeface="Overpass Light"/>
                <a:ea typeface="Overpass Light"/>
                <a:cs typeface="Overpass Light"/>
                <a:sym typeface="Overpass Light"/>
              </a:rPr>
              <a:t>INTERNAL USE ONLY</a:t>
            </a:r>
            <a:endParaRPr sz="500">
              <a:solidFill>
                <a:schemeClr val="lt1"/>
              </a:solidFill>
              <a:latin typeface="Overpass Light"/>
              <a:ea typeface="Overpass Light"/>
              <a:cs typeface="Overpass Light"/>
              <a:sym typeface="Overpass Light"/>
            </a:endParaRPr>
          </a:p>
        </p:txBody>
      </p:sp>
      <p:sp>
        <p:nvSpPr>
          <p:cNvPr id="5012" name="Google Shape;5012;p421"/>
          <p:cNvSpPr txBox="1"/>
          <p:nvPr>
            <p:ph type="title"/>
          </p:nvPr>
        </p:nvSpPr>
        <p:spPr>
          <a:xfrm>
            <a:off x="1562906" y="1307719"/>
            <a:ext cx="5649900" cy="1200300"/>
          </a:xfrm>
          <a:prstGeom prst="rect">
            <a:avLst/>
          </a:prstGeom>
        </p:spPr>
        <p:txBody>
          <a:bodyPr anchorCtr="0" anchor="b" bIns="0" lIns="0" spcFirstLastPara="1" rIns="0" wrap="square" tIns="0">
            <a:noAutofit/>
          </a:bodyPr>
          <a:lstStyle>
            <a:lvl1pPr lvl="0" rtl="0">
              <a:lnSpc>
                <a:spcPct val="105000"/>
              </a:lnSpc>
              <a:spcBef>
                <a:spcPts val="0"/>
              </a:spcBef>
              <a:spcAft>
                <a:spcPts val="0"/>
              </a:spcAft>
              <a:buNone/>
              <a:defRPr sz="3500">
                <a:solidFill>
                  <a:schemeClr val="lt1"/>
                </a:solidFill>
              </a:defRPr>
            </a:lvl1pPr>
            <a:lvl2pPr lvl="1" rtl="0">
              <a:lnSpc>
                <a:spcPct val="105000"/>
              </a:lnSpc>
              <a:spcBef>
                <a:spcPts val="0"/>
              </a:spcBef>
              <a:spcAft>
                <a:spcPts val="0"/>
              </a:spcAft>
              <a:buNone/>
              <a:defRPr sz="3500">
                <a:solidFill>
                  <a:schemeClr val="lt1"/>
                </a:solidFill>
              </a:defRPr>
            </a:lvl2pPr>
            <a:lvl3pPr lvl="2" rtl="0">
              <a:lnSpc>
                <a:spcPct val="105000"/>
              </a:lnSpc>
              <a:spcBef>
                <a:spcPts val="0"/>
              </a:spcBef>
              <a:spcAft>
                <a:spcPts val="0"/>
              </a:spcAft>
              <a:buNone/>
              <a:defRPr sz="3500">
                <a:solidFill>
                  <a:schemeClr val="lt1"/>
                </a:solidFill>
              </a:defRPr>
            </a:lvl3pPr>
            <a:lvl4pPr lvl="3" rtl="0">
              <a:lnSpc>
                <a:spcPct val="105000"/>
              </a:lnSpc>
              <a:spcBef>
                <a:spcPts val="0"/>
              </a:spcBef>
              <a:spcAft>
                <a:spcPts val="0"/>
              </a:spcAft>
              <a:buNone/>
              <a:defRPr sz="3500">
                <a:solidFill>
                  <a:schemeClr val="lt1"/>
                </a:solidFill>
              </a:defRPr>
            </a:lvl4pPr>
            <a:lvl5pPr lvl="4" rtl="0">
              <a:lnSpc>
                <a:spcPct val="105000"/>
              </a:lnSpc>
              <a:spcBef>
                <a:spcPts val="0"/>
              </a:spcBef>
              <a:spcAft>
                <a:spcPts val="0"/>
              </a:spcAft>
              <a:buNone/>
              <a:defRPr sz="3500">
                <a:solidFill>
                  <a:schemeClr val="lt1"/>
                </a:solidFill>
              </a:defRPr>
            </a:lvl5pPr>
            <a:lvl6pPr lvl="5" rtl="0">
              <a:lnSpc>
                <a:spcPct val="105000"/>
              </a:lnSpc>
              <a:spcBef>
                <a:spcPts val="0"/>
              </a:spcBef>
              <a:spcAft>
                <a:spcPts val="0"/>
              </a:spcAft>
              <a:buNone/>
              <a:defRPr sz="3500">
                <a:solidFill>
                  <a:schemeClr val="lt1"/>
                </a:solidFill>
              </a:defRPr>
            </a:lvl6pPr>
            <a:lvl7pPr lvl="6" rtl="0">
              <a:lnSpc>
                <a:spcPct val="105000"/>
              </a:lnSpc>
              <a:spcBef>
                <a:spcPts val="0"/>
              </a:spcBef>
              <a:spcAft>
                <a:spcPts val="0"/>
              </a:spcAft>
              <a:buNone/>
              <a:defRPr sz="3500">
                <a:solidFill>
                  <a:schemeClr val="lt1"/>
                </a:solidFill>
              </a:defRPr>
            </a:lvl7pPr>
            <a:lvl8pPr lvl="7" rtl="0">
              <a:lnSpc>
                <a:spcPct val="105000"/>
              </a:lnSpc>
              <a:spcBef>
                <a:spcPts val="0"/>
              </a:spcBef>
              <a:spcAft>
                <a:spcPts val="0"/>
              </a:spcAft>
              <a:buNone/>
              <a:defRPr sz="3500">
                <a:solidFill>
                  <a:schemeClr val="lt1"/>
                </a:solidFill>
              </a:defRPr>
            </a:lvl8pPr>
            <a:lvl9pPr lvl="8" rtl="0">
              <a:lnSpc>
                <a:spcPct val="105000"/>
              </a:lnSpc>
              <a:spcBef>
                <a:spcPts val="0"/>
              </a:spcBef>
              <a:spcAft>
                <a:spcPts val="0"/>
              </a:spcAft>
              <a:buNone/>
              <a:defRPr sz="3500">
                <a:solidFill>
                  <a:schemeClr val="lt1"/>
                </a:solidFill>
              </a:defRPr>
            </a:lvl9pPr>
          </a:lstStyle>
          <a:p/>
        </p:txBody>
      </p:sp>
      <p:sp>
        <p:nvSpPr>
          <p:cNvPr id="5013" name="Google Shape;5013;p421"/>
          <p:cNvSpPr txBox="1"/>
          <p:nvPr>
            <p:ph idx="2" type="subTitle"/>
          </p:nvPr>
        </p:nvSpPr>
        <p:spPr>
          <a:xfrm>
            <a:off x="1562794" y="3511275"/>
            <a:ext cx="1530300" cy="4542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lt1"/>
              </a:buClr>
              <a:buSzPts val="900"/>
              <a:buNone/>
              <a:defRPr sz="900">
                <a:solidFill>
                  <a:schemeClr val="lt1"/>
                </a:solidFill>
              </a:defRPr>
            </a:lvl1pPr>
            <a:lvl2pPr lvl="1" rtl="0">
              <a:lnSpc>
                <a:spcPct val="135000"/>
              </a:lnSpc>
              <a:spcBef>
                <a:spcPts val="0"/>
              </a:spcBef>
              <a:spcAft>
                <a:spcPts val="0"/>
              </a:spcAft>
              <a:buClr>
                <a:schemeClr val="lt1"/>
              </a:buClr>
              <a:buSzPts val="900"/>
              <a:buNone/>
              <a:defRPr sz="900">
                <a:solidFill>
                  <a:schemeClr val="lt1"/>
                </a:solidFill>
              </a:defRPr>
            </a:lvl2pPr>
            <a:lvl3pPr lvl="2" rtl="0">
              <a:lnSpc>
                <a:spcPct val="135000"/>
              </a:lnSpc>
              <a:spcBef>
                <a:spcPts val="0"/>
              </a:spcBef>
              <a:spcAft>
                <a:spcPts val="0"/>
              </a:spcAft>
              <a:buClr>
                <a:schemeClr val="lt1"/>
              </a:buClr>
              <a:buSzPts val="900"/>
              <a:buNone/>
              <a:defRPr sz="900">
                <a:solidFill>
                  <a:schemeClr val="lt1"/>
                </a:solidFill>
              </a:defRPr>
            </a:lvl3pPr>
            <a:lvl4pPr lvl="3" rtl="0">
              <a:lnSpc>
                <a:spcPct val="135000"/>
              </a:lnSpc>
              <a:spcBef>
                <a:spcPts val="0"/>
              </a:spcBef>
              <a:spcAft>
                <a:spcPts val="0"/>
              </a:spcAft>
              <a:buClr>
                <a:schemeClr val="lt1"/>
              </a:buClr>
              <a:buSzPts val="900"/>
              <a:buNone/>
              <a:defRPr sz="900">
                <a:solidFill>
                  <a:schemeClr val="lt1"/>
                </a:solidFill>
              </a:defRPr>
            </a:lvl4pPr>
            <a:lvl5pPr lvl="4" rtl="0">
              <a:lnSpc>
                <a:spcPct val="135000"/>
              </a:lnSpc>
              <a:spcBef>
                <a:spcPts val="0"/>
              </a:spcBef>
              <a:spcAft>
                <a:spcPts val="0"/>
              </a:spcAft>
              <a:buClr>
                <a:schemeClr val="lt1"/>
              </a:buClr>
              <a:buSzPts val="900"/>
              <a:buNone/>
              <a:defRPr sz="900">
                <a:solidFill>
                  <a:schemeClr val="lt1"/>
                </a:solidFill>
              </a:defRPr>
            </a:lvl5pPr>
            <a:lvl6pPr lvl="5" rtl="0">
              <a:lnSpc>
                <a:spcPct val="135000"/>
              </a:lnSpc>
              <a:spcBef>
                <a:spcPts val="0"/>
              </a:spcBef>
              <a:spcAft>
                <a:spcPts val="0"/>
              </a:spcAft>
              <a:buClr>
                <a:schemeClr val="lt1"/>
              </a:buClr>
              <a:buSzPts val="900"/>
              <a:buNone/>
              <a:defRPr sz="900">
                <a:solidFill>
                  <a:schemeClr val="lt1"/>
                </a:solidFill>
              </a:defRPr>
            </a:lvl6pPr>
            <a:lvl7pPr lvl="6" rtl="0">
              <a:lnSpc>
                <a:spcPct val="135000"/>
              </a:lnSpc>
              <a:spcBef>
                <a:spcPts val="0"/>
              </a:spcBef>
              <a:spcAft>
                <a:spcPts val="0"/>
              </a:spcAft>
              <a:buClr>
                <a:schemeClr val="lt1"/>
              </a:buClr>
              <a:buSzPts val="900"/>
              <a:buNone/>
              <a:defRPr sz="900">
                <a:solidFill>
                  <a:schemeClr val="lt1"/>
                </a:solidFill>
              </a:defRPr>
            </a:lvl7pPr>
            <a:lvl8pPr lvl="7" rtl="0">
              <a:lnSpc>
                <a:spcPct val="135000"/>
              </a:lnSpc>
              <a:spcBef>
                <a:spcPts val="0"/>
              </a:spcBef>
              <a:spcAft>
                <a:spcPts val="0"/>
              </a:spcAft>
              <a:buClr>
                <a:schemeClr val="lt1"/>
              </a:buClr>
              <a:buSzPts val="900"/>
              <a:buNone/>
              <a:defRPr sz="900">
                <a:solidFill>
                  <a:schemeClr val="lt1"/>
                </a:solidFill>
              </a:defRPr>
            </a:lvl8pPr>
            <a:lvl9pPr lvl="8" rtl="0">
              <a:lnSpc>
                <a:spcPct val="135000"/>
              </a:lnSpc>
              <a:spcBef>
                <a:spcPts val="0"/>
              </a:spcBef>
              <a:spcAft>
                <a:spcPts val="0"/>
              </a:spcAft>
              <a:buClr>
                <a:schemeClr val="lt1"/>
              </a:buClr>
              <a:buSzPts val="900"/>
              <a:buNone/>
              <a:defRPr sz="900">
                <a:solidFill>
                  <a:schemeClr val="lt1"/>
                </a:solidFill>
              </a:defRPr>
            </a:lvl9pPr>
          </a:lstStyle>
          <a:p/>
        </p:txBody>
      </p:sp>
      <p:sp>
        <p:nvSpPr>
          <p:cNvPr id="5014" name="Google Shape;5014;p421"/>
          <p:cNvSpPr txBox="1"/>
          <p:nvPr>
            <p:ph idx="3" type="subTitle"/>
          </p:nvPr>
        </p:nvSpPr>
        <p:spPr>
          <a:xfrm>
            <a:off x="3353888" y="3511275"/>
            <a:ext cx="1530300" cy="4542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lt1"/>
              </a:buClr>
              <a:buSzPts val="900"/>
              <a:buNone/>
              <a:defRPr sz="900">
                <a:solidFill>
                  <a:schemeClr val="lt1"/>
                </a:solidFill>
              </a:defRPr>
            </a:lvl1pPr>
            <a:lvl2pPr lvl="1" rtl="0">
              <a:lnSpc>
                <a:spcPct val="135000"/>
              </a:lnSpc>
              <a:spcBef>
                <a:spcPts val="0"/>
              </a:spcBef>
              <a:spcAft>
                <a:spcPts val="0"/>
              </a:spcAft>
              <a:buClr>
                <a:schemeClr val="lt1"/>
              </a:buClr>
              <a:buSzPts val="900"/>
              <a:buNone/>
              <a:defRPr sz="900">
                <a:solidFill>
                  <a:schemeClr val="lt1"/>
                </a:solidFill>
              </a:defRPr>
            </a:lvl2pPr>
            <a:lvl3pPr lvl="2" rtl="0">
              <a:lnSpc>
                <a:spcPct val="135000"/>
              </a:lnSpc>
              <a:spcBef>
                <a:spcPts val="0"/>
              </a:spcBef>
              <a:spcAft>
                <a:spcPts val="0"/>
              </a:spcAft>
              <a:buClr>
                <a:schemeClr val="lt1"/>
              </a:buClr>
              <a:buSzPts val="900"/>
              <a:buNone/>
              <a:defRPr sz="900">
                <a:solidFill>
                  <a:schemeClr val="lt1"/>
                </a:solidFill>
              </a:defRPr>
            </a:lvl3pPr>
            <a:lvl4pPr lvl="3" rtl="0">
              <a:lnSpc>
                <a:spcPct val="135000"/>
              </a:lnSpc>
              <a:spcBef>
                <a:spcPts val="0"/>
              </a:spcBef>
              <a:spcAft>
                <a:spcPts val="0"/>
              </a:spcAft>
              <a:buClr>
                <a:schemeClr val="lt1"/>
              </a:buClr>
              <a:buSzPts val="900"/>
              <a:buNone/>
              <a:defRPr sz="900">
                <a:solidFill>
                  <a:schemeClr val="lt1"/>
                </a:solidFill>
              </a:defRPr>
            </a:lvl4pPr>
            <a:lvl5pPr lvl="4" rtl="0">
              <a:lnSpc>
                <a:spcPct val="135000"/>
              </a:lnSpc>
              <a:spcBef>
                <a:spcPts val="0"/>
              </a:spcBef>
              <a:spcAft>
                <a:spcPts val="0"/>
              </a:spcAft>
              <a:buClr>
                <a:schemeClr val="lt1"/>
              </a:buClr>
              <a:buSzPts val="900"/>
              <a:buNone/>
              <a:defRPr sz="900">
                <a:solidFill>
                  <a:schemeClr val="lt1"/>
                </a:solidFill>
              </a:defRPr>
            </a:lvl5pPr>
            <a:lvl6pPr lvl="5" rtl="0">
              <a:lnSpc>
                <a:spcPct val="135000"/>
              </a:lnSpc>
              <a:spcBef>
                <a:spcPts val="0"/>
              </a:spcBef>
              <a:spcAft>
                <a:spcPts val="0"/>
              </a:spcAft>
              <a:buClr>
                <a:schemeClr val="lt1"/>
              </a:buClr>
              <a:buSzPts val="900"/>
              <a:buNone/>
              <a:defRPr sz="900">
                <a:solidFill>
                  <a:schemeClr val="lt1"/>
                </a:solidFill>
              </a:defRPr>
            </a:lvl6pPr>
            <a:lvl7pPr lvl="6" rtl="0">
              <a:lnSpc>
                <a:spcPct val="135000"/>
              </a:lnSpc>
              <a:spcBef>
                <a:spcPts val="0"/>
              </a:spcBef>
              <a:spcAft>
                <a:spcPts val="0"/>
              </a:spcAft>
              <a:buClr>
                <a:schemeClr val="lt1"/>
              </a:buClr>
              <a:buSzPts val="900"/>
              <a:buNone/>
              <a:defRPr sz="900">
                <a:solidFill>
                  <a:schemeClr val="lt1"/>
                </a:solidFill>
              </a:defRPr>
            </a:lvl7pPr>
            <a:lvl8pPr lvl="7" rtl="0">
              <a:lnSpc>
                <a:spcPct val="135000"/>
              </a:lnSpc>
              <a:spcBef>
                <a:spcPts val="0"/>
              </a:spcBef>
              <a:spcAft>
                <a:spcPts val="0"/>
              </a:spcAft>
              <a:buClr>
                <a:schemeClr val="lt1"/>
              </a:buClr>
              <a:buSzPts val="900"/>
              <a:buNone/>
              <a:defRPr sz="900">
                <a:solidFill>
                  <a:schemeClr val="lt1"/>
                </a:solidFill>
              </a:defRPr>
            </a:lvl8pPr>
            <a:lvl9pPr lvl="8" rtl="0">
              <a:lnSpc>
                <a:spcPct val="135000"/>
              </a:lnSpc>
              <a:spcBef>
                <a:spcPts val="0"/>
              </a:spcBef>
              <a:spcAft>
                <a:spcPts val="0"/>
              </a:spcAft>
              <a:buClr>
                <a:schemeClr val="lt1"/>
              </a:buClr>
              <a:buSzPts val="900"/>
              <a:buNone/>
              <a:defRPr sz="900">
                <a:solidFill>
                  <a:schemeClr val="lt1"/>
                </a:solidFill>
              </a:defRPr>
            </a:lvl9pPr>
          </a:lstStyle>
          <a:p/>
        </p:txBody>
      </p:sp>
      <p:pic>
        <p:nvPicPr>
          <p:cNvPr id="5015" name="Google Shape;5015;p421"/>
          <p:cNvPicPr preferRelativeResize="0"/>
          <p:nvPr/>
        </p:nvPicPr>
        <p:blipFill>
          <a:blip r:embed="rId3">
            <a:alphaModFix/>
          </a:blip>
          <a:stretch>
            <a:fillRect/>
          </a:stretch>
        </p:blipFill>
        <p:spPr>
          <a:xfrm>
            <a:off x="7580138" y="4652989"/>
            <a:ext cx="1185206" cy="279575"/>
          </a:xfrm>
          <a:prstGeom prst="rect">
            <a:avLst/>
          </a:prstGeom>
          <a:noFill/>
          <a:ln>
            <a:noFill/>
          </a:ln>
        </p:spPr>
      </p:pic>
      <p:cxnSp>
        <p:nvCxnSpPr>
          <p:cNvPr id="5016" name="Google Shape;5016;p421"/>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5017" name="Google Shape;5017;p421"/>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red">
  <p:cSld name="TITLE_1">
    <p:bg>
      <p:bgPr>
        <a:blipFill>
          <a:blip r:embed="rId2">
            <a:alphaModFix/>
          </a:blip>
          <a:stretch>
            <a:fillRect/>
          </a:stretch>
        </a:blipFill>
      </p:bgPr>
    </p:bg>
    <p:spTree>
      <p:nvGrpSpPr>
        <p:cNvPr id="5018" name="Shape 5018"/>
        <p:cNvGrpSpPr/>
        <p:nvPr/>
      </p:nvGrpSpPr>
      <p:grpSpPr>
        <a:xfrm>
          <a:off x="0" y="0"/>
          <a:ext cx="0" cy="0"/>
          <a:chOff x="0" y="0"/>
          <a:chExt cx="0" cy="0"/>
        </a:xfrm>
      </p:grpSpPr>
      <p:sp>
        <p:nvSpPr>
          <p:cNvPr id="5019" name="Google Shape;5019;p422"/>
          <p:cNvSpPr txBox="1"/>
          <p:nvPr>
            <p:ph idx="1" type="subTitle"/>
          </p:nvPr>
        </p:nvSpPr>
        <p:spPr>
          <a:xfrm>
            <a:off x="1562794" y="2256319"/>
            <a:ext cx="3109800" cy="1143600"/>
          </a:xfrm>
          <a:prstGeom prst="rect">
            <a:avLst/>
          </a:prstGeom>
        </p:spPr>
        <p:txBody>
          <a:bodyPr anchorCtr="0" anchor="t" bIns="0" lIns="0" spcFirstLastPara="1" rIns="0" wrap="square" tIns="0">
            <a:noAutofit/>
          </a:bodyPr>
          <a:lstStyle>
            <a:lvl1pPr lvl="0" rtl="0">
              <a:lnSpc>
                <a:spcPct val="180000"/>
              </a:lnSpc>
              <a:spcBef>
                <a:spcPts val="0"/>
              </a:spcBef>
              <a:spcAft>
                <a:spcPts val="0"/>
              </a:spcAft>
              <a:buClr>
                <a:schemeClr val="lt1"/>
              </a:buClr>
              <a:buSzPts val="1100"/>
              <a:buNone/>
              <a:defRPr sz="1100">
                <a:solidFill>
                  <a:schemeClr val="lt1"/>
                </a:solidFill>
              </a:defRPr>
            </a:lvl1pPr>
            <a:lvl2pPr lvl="1" rtl="0">
              <a:lnSpc>
                <a:spcPct val="180000"/>
              </a:lnSpc>
              <a:spcBef>
                <a:spcPts val="0"/>
              </a:spcBef>
              <a:spcAft>
                <a:spcPts val="0"/>
              </a:spcAft>
              <a:buClr>
                <a:schemeClr val="lt1"/>
              </a:buClr>
              <a:buSzPts val="1100"/>
              <a:buNone/>
              <a:defRPr sz="1100">
                <a:solidFill>
                  <a:schemeClr val="lt1"/>
                </a:solidFill>
              </a:defRPr>
            </a:lvl2pPr>
            <a:lvl3pPr lvl="2" rtl="0">
              <a:lnSpc>
                <a:spcPct val="180000"/>
              </a:lnSpc>
              <a:spcBef>
                <a:spcPts val="0"/>
              </a:spcBef>
              <a:spcAft>
                <a:spcPts val="0"/>
              </a:spcAft>
              <a:buClr>
                <a:schemeClr val="lt1"/>
              </a:buClr>
              <a:buSzPts val="1100"/>
              <a:buNone/>
              <a:defRPr sz="1100">
                <a:solidFill>
                  <a:schemeClr val="lt1"/>
                </a:solidFill>
              </a:defRPr>
            </a:lvl3pPr>
            <a:lvl4pPr lvl="3" rtl="0">
              <a:lnSpc>
                <a:spcPct val="180000"/>
              </a:lnSpc>
              <a:spcBef>
                <a:spcPts val="0"/>
              </a:spcBef>
              <a:spcAft>
                <a:spcPts val="0"/>
              </a:spcAft>
              <a:buClr>
                <a:schemeClr val="lt1"/>
              </a:buClr>
              <a:buSzPts val="1100"/>
              <a:buNone/>
              <a:defRPr sz="1100">
                <a:solidFill>
                  <a:schemeClr val="lt1"/>
                </a:solidFill>
              </a:defRPr>
            </a:lvl4pPr>
            <a:lvl5pPr lvl="4" rtl="0">
              <a:lnSpc>
                <a:spcPct val="180000"/>
              </a:lnSpc>
              <a:spcBef>
                <a:spcPts val="0"/>
              </a:spcBef>
              <a:spcAft>
                <a:spcPts val="0"/>
              </a:spcAft>
              <a:buClr>
                <a:schemeClr val="lt1"/>
              </a:buClr>
              <a:buSzPts val="1100"/>
              <a:buNone/>
              <a:defRPr sz="1100">
                <a:solidFill>
                  <a:schemeClr val="lt1"/>
                </a:solidFill>
              </a:defRPr>
            </a:lvl5pPr>
            <a:lvl6pPr lvl="5" rtl="0">
              <a:lnSpc>
                <a:spcPct val="180000"/>
              </a:lnSpc>
              <a:spcBef>
                <a:spcPts val="0"/>
              </a:spcBef>
              <a:spcAft>
                <a:spcPts val="0"/>
              </a:spcAft>
              <a:buClr>
                <a:schemeClr val="lt1"/>
              </a:buClr>
              <a:buSzPts val="1100"/>
              <a:buNone/>
              <a:defRPr sz="1100">
                <a:solidFill>
                  <a:schemeClr val="lt1"/>
                </a:solidFill>
              </a:defRPr>
            </a:lvl6pPr>
            <a:lvl7pPr lvl="6" rtl="0">
              <a:lnSpc>
                <a:spcPct val="180000"/>
              </a:lnSpc>
              <a:spcBef>
                <a:spcPts val="0"/>
              </a:spcBef>
              <a:spcAft>
                <a:spcPts val="0"/>
              </a:spcAft>
              <a:buClr>
                <a:schemeClr val="lt1"/>
              </a:buClr>
              <a:buSzPts val="1100"/>
              <a:buNone/>
              <a:defRPr sz="1100">
                <a:solidFill>
                  <a:schemeClr val="lt1"/>
                </a:solidFill>
              </a:defRPr>
            </a:lvl7pPr>
            <a:lvl8pPr lvl="7" rtl="0">
              <a:lnSpc>
                <a:spcPct val="180000"/>
              </a:lnSpc>
              <a:spcBef>
                <a:spcPts val="0"/>
              </a:spcBef>
              <a:spcAft>
                <a:spcPts val="0"/>
              </a:spcAft>
              <a:buClr>
                <a:schemeClr val="lt1"/>
              </a:buClr>
              <a:buSzPts val="1100"/>
              <a:buNone/>
              <a:defRPr sz="1100">
                <a:solidFill>
                  <a:schemeClr val="lt1"/>
                </a:solidFill>
              </a:defRPr>
            </a:lvl8pPr>
            <a:lvl9pPr lvl="8" rtl="0">
              <a:lnSpc>
                <a:spcPct val="180000"/>
              </a:lnSpc>
              <a:spcBef>
                <a:spcPts val="0"/>
              </a:spcBef>
              <a:spcAft>
                <a:spcPts val="0"/>
              </a:spcAft>
              <a:buClr>
                <a:schemeClr val="lt1"/>
              </a:buClr>
              <a:buSzPts val="1100"/>
              <a:buNone/>
              <a:defRPr sz="1100">
                <a:solidFill>
                  <a:schemeClr val="lt1"/>
                </a:solidFill>
              </a:defRPr>
            </a:lvl9pPr>
          </a:lstStyle>
          <a:p/>
        </p:txBody>
      </p:sp>
      <p:sp>
        <p:nvSpPr>
          <p:cNvPr id="5020" name="Google Shape;5020;p422"/>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Clr>
                <a:schemeClr val="dk1"/>
              </a:buClr>
              <a:buSzPts val="800"/>
              <a:buFont typeface="Arial"/>
              <a:buNone/>
            </a:pPr>
            <a:r>
              <a:rPr b="1" lang="en" sz="500">
                <a:solidFill>
                  <a:schemeClr val="lt1"/>
                </a:solidFill>
                <a:latin typeface="Overpass"/>
                <a:ea typeface="Overpass"/>
                <a:cs typeface="Overpass"/>
                <a:sym typeface="Overpass"/>
              </a:rPr>
              <a:t>CONFIDENTIAL </a:t>
            </a:r>
            <a:r>
              <a:rPr lang="en" sz="500">
                <a:solidFill>
                  <a:schemeClr val="lt1"/>
                </a:solidFill>
                <a:latin typeface="Overpass Light"/>
                <a:ea typeface="Overpass Light"/>
                <a:cs typeface="Overpass Light"/>
                <a:sym typeface="Overpass Light"/>
              </a:rPr>
              <a:t>INTERNAL USE ONLY</a:t>
            </a:r>
            <a:endParaRPr sz="500">
              <a:solidFill>
                <a:schemeClr val="lt1"/>
              </a:solidFill>
              <a:latin typeface="Overpass Light"/>
              <a:ea typeface="Overpass Light"/>
              <a:cs typeface="Overpass Light"/>
              <a:sym typeface="Overpass Light"/>
            </a:endParaRPr>
          </a:p>
          <a:p>
            <a:pPr indent="0" lvl="0" marL="0" rtl="0" algn="r">
              <a:lnSpc>
                <a:spcPct val="150000"/>
              </a:lnSpc>
              <a:spcBef>
                <a:spcPts val="0"/>
              </a:spcBef>
              <a:spcAft>
                <a:spcPts val="0"/>
              </a:spcAft>
              <a:buNone/>
            </a:pPr>
            <a:r>
              <a:t/>
            </a:r>
            <a:endParaRPr b="1" sz="500">
              <a:solidFill>
                <a:schemeClr val="lt1"/>
              </a:solidFill>
              <a:latin typeface="Overpass"/>
              <a:ea typeface="Overpass"/>
              <a:cs typeface="Overpass"/>
              <a:sym typeface="Overpass"/>
            </a:endParaRPr>
          </a:p>
        </p:txBody>
      </p:sp>
      <p:sp>
        <p:nvSpPr>
          <p:cNvPr id="5021" name="Google Shape;5021;p422"/>
          <p:cNvSpPr txBox="1"/>
          <p:nvPr>
            <p:ph type="title"/>
          </p:nvPr>
        </p:nvSpPr>
        <p:spPr>
          <a:xfrm>
            <a:off x="1562906" y="426469"/>
            <a:ext cx="3678900" cy="1489200"/>
          </a:xfrm>
          <a:prstGeom prst="rect">
            <a:avLst/>
          </a:prstGeom>
        </p:spPr>
        <p:txBody>
          <a:bodyPr anchorCtr="0" anchor="b" bIns="0" lIns="0" spcFirstLastPara="1" rIns="0" wrap="square" tIns="0">
            <a:noAutofit/>
          </a:bodyPr>
          <a:lstStyle>
            <a:lvl1pPr lvl="0" rtl="0">
              <a:lnSpc>
                <a:spcPct val="105000"/>
              </a:lnSpc>
              <a:spcBef>
                <a:spcPts val="0"/>
              </a:spcBef>
              <a:spcAft>
                <a:spcPts val="0"/>
              </a:spcAft>
              <a:buNone/>
              <a:defRPr sz="5300">
                <a:solidFill>
                  <a:schemeClr val="lt1"/>
                </a:solidFill>
              </a:defRPr>
            </a:lvl1pPr>
            <a:lvl2pPr lvl="1" rtl="0">
              <a:lnSpc>
                <a:spcPct val="105000"/>
              </a:lnSpc>
              <a:spcBef>
                <a:spcPts val="0"/>
              </a:spcBef>
              <a:spcAft>
                <a:spcPts val="0"/>
              </a:spcAft>
              <a:buNone/>
              <a:defRPr sz="5300">
                <a:solidFill>
                  <a:schemeClr val="lt1"/>
                </a:solidFill>
              </a:defRPr>
            </a:lvl2pPr>
            <a:lvl3pPr lvl="2" rtl="0">
              <a:lnSpc>
                <a:spcPct val="105000"/>
              </a:lnSpc>
              <a:spcBef>
                <a:spcPts val="0"/>
              </a:spcBef>
              <a:spcAft>
                <a:spcPts val="0"/>
              </a:spcAft>
              <a:buNone/>
              <a:defRPr sz="5300">
                <a:solidFill>
                  <a:schemeClr val="lt1"/>
                </a:solidFill>
              </a:defRPr>
            </a:lvl3pPr>
            <a:lvl4pPr lvl="3" rtl="0">
              <a:lnSpc>
                <a:spcPct val="105000"/>
              </a:lnSpc>
              <a:spcBef>
                <a:spcPts val="0"/>
              </a:spcBef>
              <a:spcAft>
                <a:spcPts val="0"/>
              </a:spcAft>
              <a:buNone/>
              <a:defRPr sz="5300">
                <a:solidFill>
                  <a:schemeClr val="lt1"/>
                </a:solidFill>
              </a:defRPr>
            </a:lvl4pPr>
            <a:lvl5pPr lvl="4" rtl="0">
              <a:lnSpc>
                <a:spcPct val="105000"/>
              </a:lnSpc>
              <a:spcBef>
                <a:spcPts val="0"/>
              </a:spcBef>
              <a:spcAft>
                <a:spcPts val="0"/>
              </a:spcAft>
              <a:buNone/>
              <a:defRPr sz="5300">
                <a:solidFill>
                  <a:schemeClr val="lt1"/>
                </a:solidFill>
              </a:defRPr>
            </a:lvl5pPr>
            <a:lvl6pPr lvl="5" rtl="0">
              <a:lnSpc>
                <a:spcPct val="105000"/>
              </a:lnSpc>
              <a:spcBef>
                <a:spcPts val="0"/>
              </a:spcBef>
              <a:spcAft>
                <a:spcPts val="0"/>
              </a:spcAft>
              <a:buNone/>
              <a:defRPr sz="5300">
                <a:solidFill>
                  <a:schemeClr val="lt1"/>
                </a:solidFill>
              </a:defRPr>
            </a:lvl6pPr>
            <a:lvl7pPr lvl="6" rtl="0">
              <a:lnSpc>
                <a:spcPct val="105000"/>
              </a:lnSpc>
              <a:spcBef>
                <a:spcPts val="0"/>
              </a:spcBef>
              <a:spcAft>
                <a:spcPts val="0"/>
              </a:spcAft>
              <a:buNone/>
              <a:defRPr sz="5300">
                <a:solidFill>
                  <a:schemeClr val="lt1"/>
                </a:solidFill>
              </a:defRPr>
            </a:lvl7pPr>
            <a:lvl8pPr lvl="7" rtl="0">
              <a:lnSpc>
                <a:spcPct val="105000"/>
              </a:lnSpc>
              <a:spcBef>
                <a:spcPts val="0"/>
              </a:spcBef>
              <a:spcAft>
                <a:spcPts val="0"/>
              </a:spcAft>
              <a:buNone/>
              <a:defRPr sz="5300">
                <a:solidFill>
                  <a:schemeClr val="lt1"/>
                </a:solidFill>
              </a:defRPr>
            </a:lvl8pPr>
            <a:lvl9pPr lvl="8" rtl="0">
              <a:lnSpc>
                <a:spcPct val="105000"/>
              </a:lnSpc>
              <a:spcBef>
                <a:spcPts val="0"/>
              </a:spcBef>
              <a:spcAft>
                <a:spcPts val="0"/>
              </a:spcAft>
              <a:buNone/>
              <a:defRPr sz="5300">
                <a:solidFill>
                  <a:schemeClr val="lt1"/>
                </a:solidFill>
              </a:defRPr>
            </a:lvl9pPr>
          </a:lstStyle>
          <a:p/>
        </p:txBody>
      </p:sp>
      <p:pic>
        <p:nvPicPr>
          <p:cNvPr id="5022" name="Google Shape;5022;p422"/>
          <p:cNvPicPr preferRelativeResize="0"/>
          <p:nvPr/>
        </p:nvPicPr>
        <p:blipFill>
          <a:blip r:embed="rId3">
            <a:alphaModFix/>
          </a:blip>
          <a:stretch>
            <a:fillRect/>
          </a:stretch>
        </p:blipFill>
        <p:spPr>
          <a:xfrm>
            <a:off x="7580138" y="4652989"/>
            <a:ext cx="1185206" cy="279575"/>
          </a:xfrm>
          <a:prstGeom prst="rect">
            <a:avLst/>
          </a:prstGeom>
          <a:noFill/>
          <a:ln>
            <a:noFill/>
          </a:ln>
        </p:spPr>
      </p:pic>
      <p:pic>
        <p:nvPicPr>
          <p:cNvPr id="5023" name="Google Shape;5023;p422"/>
          <p:cNvPicPr preferRelativeResize="0"/>
          <p:nvPr/>
        </p:nvPicPr>
        <p:blipFill>
          <a:blip r:embed="rId4">
            <a:alphaModFix/>
          </a:blip>
          <a:stretch>
            <a:fillRect/>
          </a:stretch>
        </p:blipFill>
        <p:spPr>
          <a:xfrm>
            <a:off x="5534853" y="2651988"/>
            <a:ext cx="341963" cy="341963"/>
          </a:xfrm>
          <a:prstGeom prst="rect">
            <a:avLst/>
          </a:prstGeom>
          <a:noFill/>
          <a:ln>
            <a:noFill/>
          </a:ln>
        </p:spPr>
      </p:pic>
      <p:pic>
        <p:nvPicPr>
          <p:cNvPr id="5024" name="Google Shape;5024;p422"/>
          <p:cNvPicPr preferRelativeResize="0"/>
          <p:nvPr/>
        </p:nvPicPr>
        <p:blipFill rotWithShape="1">
          <a:blip r:embed="rId5">
            <a:alphaModFix/>
          </a:blip>
          <a:srcRect b="0" l="0" r="0" t="0"/>
          <a:stretch/>
        </p:blipFill>
        <p:spPr>
          <a:xfrm>
            <a:off x="5534853" y="2075932"/>
            <a:ext cx="341963" cy="341963"/>
          </a:xfrm>
          <a:prstGeom prst="rect">
            <a:avLst/>
          </a:prstGeom>
          <a:noFill/>
          <a:ln>
            <a:noFill/>
          </a:ln>
        </p:spPr>
      </p:pic>
      <p:pic>
        <p:nvPicPr>
          <p:cNvPr id="5025" name="Google Shape;5025;p422"/>
          <p:cNvPicPr preferRelativeResize="0"/>
          <p:nvPr/>
        </p:nvPicPr>
        <p:blipFill rotWithShape="1">
          <a:blip r:embed="rId6">
            <a:alphaModFix/>
          </a:blip>
          <a:srcRect b="0" l="0" r="0" t="0"/>
          <a:stretch/>
        </p:blipFill>
        <p:spPr>
          <a:xfrm>
            <a:off x="5534853" y="1499876"/>
            <a:ext cx="341963" cy="341963"/>
          </a:xfrm>
          <a:prstGeom prst="rect">
            <a:avLst/>
          </a:prstGeom>
          <a:noFill/>
          <a:ln>
            <a:noFill/>
          </a:ln>
        </p:spPr>
      </p:pic>
      <p:pic>
        <p:nvPicPr>
          <p:cNvPr id="5026" name="Google Shape;5026;p422"/>
          <p:cNvPicPr preferRelativeResize="0"/>
          <p:nvPr/>
        </p:nvPicPr>
        <p:blipFill rotWithShape="1">
          <a:blip r:embed="rId7">
            <a:alphaModFix/>
          </a:blip>
          <a:srcRect b="0" l="0" r="0" t="0"/>
          <a:stretch/>
        </p:blipFill>
        <p:spPr>
          <a:xfrm>
            <a:off x="5534853" y="3228044"/>
            <a:ext cx="341963" cy="341963"/>
          </a:xfrm>
          <a:prstGeom prst="rect">
            <a:avLst/>
          </a:prstGeom>
          <a:noFill/>
          <a:ln>
            <a:noFill/>
          </a:ln>
        </p:spPr>
      </p:pic>
      <p:sp>
        <p:nvSpPr>
          <p:cNvPr id="5027" name="Google Shape;5027;p422"/>
          <p:cNvSpPr txBox="1"/>
          <p:nvPr/>
        </p:nvSpPr>
        <p:spPr>
          <a:xfrm>
            <a:off x="5970354" y="1499869"/>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chemeClr val="lt1"/>
                </a:solidFill>
                <a:latin typeface="Overpass Light"/>
                <a:ea typeface="Overpass Light"/>
                <a:cs typeface="Overpass Light"/>
                <a:sym typeface="Overpass Light"/>
              </a:rPr>
              <a:t>linkedin.com/company/red-hat</a:t>
            </a:r>
            <a:endParaRPr sz="1100">
              <a:solidFill>
                <a:schemeClr val="lt1"/>
              </a:solidFill>
              <a:latin typeface="Overpass Light"/>
              <a:ea typeface="Overpass Light"/>
              <a:cs typeface="Overpass Light"/>
              <a:sym typeface="Overpass Light"/>
            </a:endParaRPr>
          </a:p>
        </p:txBody>
      </p:sp>
      <p:sp>
        <p:nvSpPr>
          <p:cNvPr id="5028" name="Google Shape;5028;p422"/>
          <p:cNvSpPr txBox="1"/>
          <p:nvPr/>
        </p:nvSpPr>
        <p:spPr>
          <a:xfrm>
            <a:off x="5970354" y="2075906"/>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chemeClr val="lt1"/>
                </a:solidFill>
                <a:latin typeface="Overpass Light"/>
                <a:ea typeface="Overpass Light"/>
                <a:cs typeface="Overpass Light"/>
                <a:sym typeface="Overpass Light"/>
              </a:rPr>
              <a:t>youtube.com/user/RedHatVideos</a:t>
            </a:r>
            <a:endParaRPr sz="1100">
              <a:solidFill>
                <a:schemeClr val="lt1"/>
              </a:solidFill>
              <a:latin typeface="Overpass Light"/>
              <a:ea typeface="Overpass Light"/>
              <a:cs typeface="Overpass Light"/>
              <a:sym typeface="Overpass Light"/>
            </a:endParaRPr>
          </a:p>
        </p:txBody>
      </p:sp>
      <p:sp>
        <p:nvSpPr>
          <p:cNvPr id="5029" name="Google Shape;5029;p422"/>
          <p:cNvSpPr txBox="1"/>
          <p:nvPr/>
        </p:nvSpPr>
        <p:spPr>
          <a:xfrm>
            <a:off x="5970354" y="2651944"/>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chemeClr val="lt1"/>
                </a:solidFill>
                <a:latin typeface="Overpass Light"/>
                <a:ea typeface="Overpass Light"/>
                <a:cs typeface="Overpass Light"/>
                <a:sym typeface="Overpass Light"/>
              </a:rPr>
              <a:t>facebook.com/redhatinc</a:t>
            </a:r>
            <a:endParaRPr sz="1100">
              <a:solidFill>
                <a:schemeClr val="lt1"/>
              </a:solidFill>
              <a:latin typeface="Overpass Light"/>
              <a:ea typeface="Overpass Light"/>
              <a:cs typeface="Overpass Light"/>
              <a:sym typeface="Overpass Light"/>
            </a:endParaRPr>
          </a:p>
        </p:txBody>
      </p:sp>
      <p:sp>
        <p:nvSpPr>
          <p:cNvPr id="5030" name="Google Shape;5030;p422"/>
          <p:cNvSpPr txBox="1"/>
          <p:nvPr/>
        </p:nvSpPr>
        <p:spPr>
          <a:xfrm>
            <a:off x="5970354" y="3227981"/>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chemeClr val="lt1"/>
                </a:solidFill>
                <a:latin typeface="Overpass Light"/>
                <a:ea typeface="Overpass Light"/>
                <a:cs typeface="Overpass Light"/>
                <a:sym typeface="Overpass Light"/>
              </a:rPr>
              <a:t>twitter.com/RedHat</a:t>
            </a:r>
            <a:endParaRPr sz="1100">
              <a:solidFill>
                <a:schemeClr val="lt1"/>
              </a:solidFill>
              <a:latin typeface="Overpass Light"/>
              <a:ea typeface="Overpass Light"/>
              <a:cs typeface="Overpass Light"/>
              <a:sym typeface="Overpass Light"/>
            </a:endParaRPr>
          </a:p>
        </p:txBody>
      </p:sp>
      <p:cxnSp>
        <p:nvCxnSpPr>
          <p:cNvPr id="5031" name="Google Shape;5031;p422"/>
          <p:cNvCxnSpPr/>
          <p:nvPr/>
        </p:nvCxnSpPr>
        <p:spPr>
          <a:xfrm rot="10800000">
            <a:off x="335831" y="-37"/>
            <a:ext cx="0" cy="1712100"/>
          </a:xfrm>
          <a:prstGeom prst="straightConnector1">
            <a:avLst/>
          </a:prstGeom>
          <a:noFill/>
          <a:ln cap="flat" cmpd="sng" w="9525">
            <a:solidFill>
              <a:srgbClr val="EE0000"/>
            </a:solidFill>
            <a:prstDash val="solid"/>
            <a:round/>
            <a:headEnd len="med" w="med" type="none"/>
            <a:tailEnd len="med" w="med" type="none"/>
          </a:ln>
        </p:spPr>
      </p:cxnSp>
      <p:cxnSp>
        <p:nvCxnSpPr>
          <p:cNvPr id="5032" name="Google Shape;5032;p422"/>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5033" name="Google Shape;5033;p422"/>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lack">
  <p:cSld name="TITLE_2">
    <p:bg>
      <p:bgPr>
        <a:blipFill>
          <a:blip r:embed="rId2">
            <a:alphaModFix/>
          </a:blip>
          <a:stretch>
            <a:fillRect/>
          </a:stretch>
        </a:blipFill>
      </p:bgPr>
    </p:bg>
    <p:spTree>
      <p:nvGrpSpPr>
        <p:cNvPr id="5034" name="Shape 5034"/>
        <p:cNvGrpSpPr/>
        <p:nvPr/>
      </p:nvGrpSpPr>
      <p:grpSpPr>
        <a:xfrm>
          <a:off x="0" y="0"/>
          <a:ext cx="0" cy="0"/>
          <a:chOff x="0" y="0"/>
          <a:chExt cx="0" cy="0"/>
        </a:xfrm>
      </p:grpSpPr>
      <p:sp>
        <p:nvSpPr>
          <p:cNvPr id="5035" name="Google Shape;5035;p423"/>
          <p:cNvSpPr txBox="1"/>
          <p:nvPr>
            <p:ph idx="1" type="subTitle"/>
          </p:nvPr>
        </p:nvSpPr>
        <p:spPr>
          <a:xfrm>
            <a:off x="1562794" y="2641369"/>
            <a:ext cx="5649900" cy="6858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Clr>
                <a:srgbClr val="EBEBEB"/>
              </a:buClr>
              <a:buSzPts val="1800"/>
              <a:buNone/>
              <a:defRPr sz="1800">
                <a:solidFill>
                  <a:srgbClr val="EBEBEB"/>
                </a:solidFill>
              </a:defRPr>
            </a:lvl1pPr>
            <a:lvl2pPr lvl="1" rtl="0">
              <a:lnSpc>
                <a:spcPct val="100000"/>
              </a:lnSpc>
              <a:spcBef>
                <a:spcPts val="0"/>
              </a:spcBef>
              <a:spcAft>
                <a:spcPts val="0"/>
              </a:spcAft>
              <a:buClr>
                <a:srgbClr val="EBEBEB"/>
              </a:buClr>
              <a:buSzPts val="1800"/>
              <a:buNone/>
              <a:defRPr sz="1800">
                <a:solidFill>
                  <a:srgbClr val="EBEBEB"/>
                </a:solidFill>
              </a:defRPr>
            </a:lvl2pPr>
            <a:lvl3pPr lvl="2" rtl="0">
              <a:lnSpc>
                <a:spcPct val="100000"/>
              </a:lnSpc>
              <a:spcBef>
                <a:spcPts val="0"/>
              </a:spcBef>
              <a:spcAft>
                <a:spcPts val="0"/>
              </a:spcAft>
              <a:buClr>
                <a:srgbClr val="EBEBEB"/>
              </a:buClr>
              <a:buSzPts val="1800"/>
              <a:buNone/>
              <a:defRPr sz="1800">
                <a:solidFill>
                  <a:srgbClr val="EBEBEB"/>
                </a:solidFill>
              </a:defRPr>
            </a:lvl3pPr>
            <a:lvl4pPr lvl="3" rtl="0">
              <a:lnSpc>
                <a:spcPct val="100000"/>
              </a:lnSpc>
              <a:spcBef>
                <a:spcPts val="0"/>
              </a:spcBef>
              <a:spcAft>
                <a:spcPts val="0"/>
              </a:spcAft>
              <a:buClr>
                <a:srgbClr val="EBEBEB"/>
              </a:buClr>
              <a:buSzPts val="1800"/>
              <a:buNone/>
              <a:defRPr sz="1800">
                <a:solidFill>
                  <a:srgbClr val="EBEBEB"/>
                </a:solidFill>
              </a:defRPr>
            </a:lvl4pPr>
            <a:lvl5pPr lvl="4" rtl="0">
              <a:lnSpc>
                <a:spcPct val="100000"/>
              </a:lnSpc>
              <a:spcBef>
                <a:spcPts val="0"/>
              </a:spcBef>
              <a:spcAft>
                <a:spcPts val="0"/>
              </a:spcAft>
              <a:buClr>
                <a:srgbClr val="EBEBEB"/>
              </a:buClr>
              <a:buSzPts val="1800"/>
              <a:buNone/>
              <a:defRPr sz="1800">
                <a:solidFill>
                  <a:srgbClr val="EBEBEB"/>
                </a:solidFill>
              </a:defRPr>
            </a:lvl5pPr>
            <a:lvl6pPr lvl="5" rtl="0">
              <a:lnSpc>
                <a:spcPct val="100000"/>
              </a:lnSpc>
              <a:spcBef>
                <a:spcPts val="0"/>
              </a:spcBef>
              <a:spcAft>
                <a:spcPts val="0"/>
              </a:spcAft>
              <a:buClr>
                <a:srgbClr val="EBEBEB"/>
              </a:buClr>
              <a:buSzPts val="1800"/>
              <a:buNone/>
              <a:defRPr sz="1800">
                <a:solidFill>
                  <a:srgbClr val="EBEBEB"/>
                </a:solidFill>
              </a:defRPr>
            </a:lvl6pPr>
            <a:lvl7pPr lvl="6" rtl="0">
              <a:lnSpc>
                <a:spcPct val="100000"/>
              </a:lnSpc>
              <a:spcBef>
                <a:spcPts val="0"/>
              </a:spcBef>
              <a:spcAft>
                <a:spcPts val="0"/>
              </a:spcAft>
              <a:buClr>
                <a:srgbClr val="EBEBEB"/>
              </a:buClr>
              <a:buSzPts val="1800"/>
              <a:buNone/>
              <a:defRPr sz="1800">
                <a:solidFill>
                  <a:srgbClr val="EBEBEB"/>
                </a:solidFill>
              </a:defRPr>
            </a:lvl7pPr>
            <a:lvl8pPr lvl="7" rtl="0">
              <a:lnSpc>
                <a:spcPct val="100000"/>
              </a:lnSpc>
              <a:spcBef>
                <a:spcPts val="0"/>
              </a:spcBef>
              <a:spcAft>
                <a:spcPts val="0"/>
              </a:spcAft>
              <a:buClr>
                <a:srgbClr val="EBEBEB"/>
              </a:buClr>
              <a:buSzPts val="1800"/>
              <a:buNone/>
              <a:defRPr sz="1800">
                <a:solidFill>
                  <a:srgbClr val="EBEBEB"/>
                </a:solidFill>
              </a:defRPr>
            </a:lvl8pPr>
            <a:lvl9pPr lvl="8" rtl="0">
              <a:lnSpc>
                <a:spcPct val="100000"/>
              </a:lnSpc>
              <a:spcBef>
                <a:spcPts val="0"/>
              </a:spcBef>
              <a:spcAft>
                <a:spcPts val="0"/>
              </a:spcAft>
              <a:buClr>
                <a:srgbClr val="EBEBEB"/>
              </a:buClr>
              <a:buSzPts val="1800"/>
              <a:buNone/>
              <a:defRPr sz="1800">
                <a:solidFill>
                  <a:srgbClr val="EBEBEB"/>
                </a:solidFill>
              </a:defRPr>
            </a:lvl9pPr>
          </a:lstStyle>
          <a:p/>
        </p:txBody>
      </p:sp>
      <p:sp>
        <p:nvSpPr>
          <p:cNvPr id="5036" name="Google Shape;5036;p423"/>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500">
                <a:solidFill>
                  <a:srgbClr val="EBEBEB"/>
                </a:solidFill>
                <a:latin typeface="Overpass"/>
                <a:ea typeface="Overpass"/>
                <a:cs typeface="Overpass"/>
                <a:sym typeface="Overpass"/>
              </a:rPr>
              <a:t>CONFIDENTIAL </a:t>
            </a:r>
            <a:r>
              <a:rPr lang="en" sz="500">
                <a:solidFill>
                  <a:srgbClr val="EBEBEB"/>
                </a:solidFill>
                <a:latin typeface="Overpass Light"/>
                <a:ea typeface="Overpass Light"/>
                <a:cs typeface="Overpass Light"/>
                <a:sym typeface="Overpass Light"/>
              </a:rPr>
              <a:t>Designator</a:t>
            </a:r>
            <a:endParaRPr sz="500">
              <a:solidFill>
                <a:srgbClr val="EBEBEB"/>
              </a:solidFill>
              <a:latin typeface="Overpass Light"/>
              <a:ea typeface="Overpass Light"/>
              <a:cs typeface="Overpass Light"/>
              <a:sym typeface="Overpass Light"/>
            </a:endParaRPr>
          </a:p>
        </p:txBody>
      </p:sp>
      <p:sp>
        <p:nvSpPr>
          <p:cNvPr id="5037" name="Google Shape;5037;p423"/>
          <p:cNvSpPr txBox="1"/>
          <p:nvPr>
            <p:ph type="title"/>
          </p:nvPr>
        </p:nvSpPr>
        <p:spPr>
          <a:xfrm>
            <a:off x="1562906" y="1307719"/>
            <a:ext cx="5649900" cy="1200300"/>
          </a:xfrm>
          <a:prstGeom prst="rect">
            <a:avLst/>
          </a:prstGeom>
        </p:spPr>
        <p:txBody>
          <a:bodyPr anchorCtr="0" anchor="b" bIns="0" lIns="0" spcFirstLastPara="1" rIns="0" wrap="square" tIns="0">
            <a:noAutofit/>
          </a:bodyPr>
          <a:lstStyle>
            <a:lvl1pPr lvl="0" rtl="0">
              <a:lnSpc>
                <a:spcPct val="105000"/>
              </a:lnSpc>
              <a:spcBef>
                <a:spcPts val="0"/>
              </a:spcBef>
              <a:spcAft>
                <a:spcPts val="0"/>
              </a:spcAft>
              <a:buNone/>
              <a:defRPr sz="3500">
                <a:solidFill>
                  <a:srgbClr val="EBEBEB"/>
                </a:solidFill>
              </a:defRPr>
            </a:lvl1pPr>
            <a:lvl2pPr lvl="1" rtl="0">
              <a:lnSpc>
                <a:spcPct val="105000"/>
              </a:lnSpc>
              <a:spcBef>
                <a:spcPts val="0"/>
              </a:spcBef>
              <a:spcAft>
                <a:spcPts val="0"/>
              </a:spcAft>
              <a:buNone/>
              <a:defRPr sz="3500">
                <a:solidFill>
                  <a:srgbClr val="EBEBEB"/>
                </a:solidFill>
              </a:defRPr>
            </a:lvl2pPr>
            <a:lvl3pPr lvl="2" rtl="0">
              <a:lnSpc>
                <a:spcPct val="105000"/>
              </a:lnSpc>
              <a:spcBef>
                <a:spcPts val="0"/>
              </a:spcBef>
              <a:spcAft>
                <a:spcPts val="0"/>
              </a:spcAft>
              <a:buNone/>
              <a:defRPr sz="3500">
                <a:solidFill>
                  <a:srgbClr val="EBEBEB"/>
                </a:solidFill>
              </a:defRPr>
            </a:lvl3pPr>
            <a:lvl4pPr lvl="3" rtl="0">
              <a:lnSpc>
                <a:spcPct val="105000"/>
              </a:lnSpc>
              <a:spcBef>
                <a:spcPts val="0"/>
              </a:spcBef>
              <a:spcAft>
                <a:spcPts val="0"/>
              </a:spcAft>
              <a:buNone/>
              <a:defRPr sz="3500">
                <a:solidFill>
                  <a:srgbClr val="EBEBEB"/>
                </a:solidFill>
              </a:defRPr>
            </a:lvl4pPr>
            <a:lvl5pPr lvl="4" rtl="0">
              <a:lnSpc>
                <a:spcPct val="105000"/>
              </a:lnSpc>
              <a:spcBef>
                <a:spcPts val="0"/>
              </a:spcBef>
              <a:spcAft>
                <a:spcPts val="0"/>
              </a:spcAft>
              <a:buNone/>
              <a:defRPr sz="3500">
                <a:solidFill>
                  <a:srgbClr val="EBEBEB"/>
                </a:solidFill>
              </a:defRPr>
            </a:lvl5pPr>
            <a:lvl6pPr lvl="5" rtl="0">
              <a:lnSpc>
                <a:spcPct val="105000"/>
              </a:lnSpc>
              <a:spcBef>
                <a:spcPts val="0"/>
              </a:spcBef>
              <a:spcAft>
                <a:spcPts val="0"/>
              </a:spcAft>
              <a:buNone/>
              <a:defRPr sz="3500">
                <a:solidFill>
                  <a:srgbClr val="EBEBEB"/>
                </a:solidFill>
              </a:defRPr>
            </a:lvl6pPr>
            <a:lvl7pPr lvl="6" rtl="0">
              <a:lnSpc>
                <a:spcPct val="105000"/>
              </a:lnSpc>
              <a:spcBef>
                <a:spcPts val="0"/>
              </a:spcBef>
              <a:spcAft>
                <a:spcPts val="0"/>
              </a:spcAft>
              <a:buNone/>
              <a:defRPr sz="3500">
                <a:solidFill>
                  <a:srgbClr val="EBEBEB"/>
                </a:solidFill>
              </a:defRPr>
            </a:lvl7pPr>
            <a:lvl8pPr lvl="7" rtl="0">
              <a:lnSpc>
                <a:spcPct val="105000"/>
              </a:lnSpc>
              <a:spcBef>
                <a:spcPts val="0"/>
              </a:spcBef>
              <a:spcAft>
                <a:spcPts val="0"/>
              </a:spcAft>
              <a:buNone/>
              <a:defRPr sz="3500">
                <a:solidFill>
                  <a:srgbClr val="EBEBEB"/>
                </a:solidFill>
              </a:defRPr>
            </a:lvl8pPr>
            <a:lvl9pPr lvl="8" rtl="0">
              <a:lnSpc>
                <a:spcPct val="105000"/>
              </a:lnSpc>
              <a:spcBef>
                <a:spcPts val="0"/>
              </a:spcBef>
              <a:spcAft>
                <a:spcPts val="0"/>
              </a:spcAft>
              <a:buNone/>
              <a:defRPr sz="3500">
                <a:solidFill>
                  <a:srgbClr val="EBEBEB"/>
                </a:solidFill>
              </a:defRPr>
            </a:lvl9pPr>
          </a:lstStyle>
          <a:p/>
        </p:txBody>
      </p:sp>
      <p:sp>
        <p:nvSpPr>
          <p:cNvPr id="5038" name="Google Shape;5038;p423"/>
          <p:cNvSpPr txBox="1"/>
          <p:nvPr>
            <p:ph idx="2" type="subTitle"/>
          </p:nvPr>
        </p:nvSpPr>
        <p:spPr>
          <a:xfrm>
            <a:off x="1562794" y="3511275"/>
            <a:ext cx="1530300" cy="4542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rgbClr val="EBEBEB"/>
              </a:buClr>
              <a:buSzPts val="900"/>
              <a:buNone/>
              <a:defRPr sz="900">
                <a:solidFill>
                  <a:srgbClr val="EBEBEB"/>
                </a:solidFill>
              </a:defRPr>
            </a:lvl1pPr>
            <a:lvl2pPr lvl="1" rtl="0">
              <a:lnSpc>
                <a:spcPct val="135000"/>
              </a:lnSpc>
              <a:spcBef>
                <a:spcPts val="0"/>
              </a:spcBef>
              <a:spcAft>
                <a:spcPts val="0"/>
              </a:spcAft>
              <a:buClr>
                <a:srgbClr val="EBEBEB"/>
              </a:buClr>
              <a:buSzPts val="900"/>
              <a:buNone/>
              <a:defRPr sz="900">
                <a:solidFill>
                  <a:srgbClr val="EBEBEB"/>
                </a:solidFill>
              </a:defRPr>
            </a:lvl2pPr>
            <a:lvl3pPr lvl="2" rtl="0">
              <a:lnSpc>
                <a:spcPct val="135000"/>
              </a:lnSpc>
              <a:spcBef>
                <a:spcPts val="0"/>
              </a:spcBef>
              <a:spcAft>
                <a:spcPts val="0"/>
              </a:spcAft>
              <a:buClr>
                <a:srgbClr val="EBEBEB"/>
              </a:buClr>
              <a:buSzPts val="900"/>
              <a:buNone/>
              <a:defRPr sz="900">
                <a:solidFill>
                  <a:srgbClr val="EBEBEB"/>
                </a:solidFill>
              </a:defRPr>
            </a:lvl3pPr>
            <a:lvl4pPr lvl="3" rtl="0">
              <a:lnSpc>
                <a:spcPct val="135000"/>
              </a:lnSpc>
              <a:spcBef>
                <a:spcPts val="0"/>
              </a:spcBef>
              <a:spcAft>
                <a:spcPts val="0"/>
              </a:spcAft>
              <a:buClr>
                <a:srgbClr val="EBEBEB"/>
              </a:buClr>
              <a:buSzPts val="900"/>
              <a:buNone/>
              <a:defRPr sz="900">
                <a:solidFill>
                  <a:srgbClr val="EBEBEB"/>
                </a:solidFill>
              </a:defRPr>
            </a:lvl4pPr>
            <a:lvl5pPr lvl="4" rtl="0">
              <a:lnSpc>
                <a:spcPct val="135000"/>
              </a:lnSpc>
              <a:spcBef>
                <a:spcPts val="0"/>
              </a:spcBef>
              <a:spcAft>
                <a:spcPts val="0"/>
              </a:spcAft>
              <a:buClr>
                <a:srgbClr val="EBEBEB"/>
              </a:buClr>
              <a:buSzPts val="900"/>
              <a:buNone/>
              <a:defRPr sz="900">
                <a:solidFill>
                  <a:srgbClr val="EBEBEB"/>
                </a:solidFill>
              </a:defRPr>
            </a:lvl5pPr>
            <a:lvl6pPr lvl="5" rtl="0">
              <a:lnSpc>
                <a:spcPct val="135000"/>
              </a:lnSpc>
              <a:spcBef>
                <a:spcPts val="0"/>
              </a:spcBef>
              <a:spcAft>
                <a:spcPts val="0"/>
              </a:spcAft>
              <a:buClr>
                <a:srgbClr val="EBEBEB"/>
              </a:buClr>
              <a:buSzPts val="900"/>
              <a:buNone/>
              <a:defRPr sz="900">
                <a:solidFill>
                  <a:srgbClr val="EBEBEB"/>
                </a:solidFill>
              </a:defRPr>
            </a:lvl6pPr>
            <a:lvl7pPr lvl="6" rtl="0">
              <a:lnSpc>
                <a:spcPct val="135000"/>
              </a:lnSpc>
              <a:spcBef>
                <a:spcPts val="0"/>
              </a:spcBef>
              <a:spcAft>
                <a:spcPts val="0"/>
              </a:spcAft>
              <a:buClr>
                <a:srgbClr val="EBEBEB"/>
              </a:buClr>
              <a:buSzPts val="900"/>
              <a:buNone/>
              <a:defRPr sz="900">
                <a:solidFill>
                  <a:srgbClr val="EBEBEB"/>
                </a:solidFill>
              </a:defRPr>
            </a:lvl7pPr>
            <a:lvl8pPr lvl="7" rtl="0">
              <a:lnSpc>
                <a:spcPct val="135000"/>
              </a:lnSpc>
              <a:spcBef>
                <a:spcPts val="0"/>
              </a:spcBef>
              <a:spcAft>
                <a:spcPts val="0"/>
              </a:spcAft>
              <a:buClr>
                <a:srgbClr val="EBEBEB"/>
              </a:buClr>
              <a:buSzPts val="900"/>
              <a:buNone/>
              <a:defRPr sz="900">
                <a:solidFill>
                  <a:srgbClr val="EBEBEB"/>
                </a:solidFill>
              </a:defRPr>
            </a:lvl8pPr>
            <a:lvl9pPr lvl="8" rtl="0">
              <a:lnSpc>
                <a:spcPct val="135000"/>
              </a:lnSpc>
              <a:spcBef>
                <a:spcPts val="0"/>
              </a:spcBef>
              <a:spcAft>
                <a:spcPts val="0"/>
              </a:spcAft>
              <a:buClr>
                <a:srgbClr val="EBEBEB"/>
              </a:buClr>
              <a:buSzPts val="900"/>
              <a:buNone/>
              <a:defRPr sz="900">
                <a:solidFill>
                  <a:srgbClr val="EBEBEB"/>
                </a:solidFill>
              </a:defRPr>
            </a:lvl9pPr>
          </a:lstStyle>
          <a:p/>
        </p:txBody>
      </p:sp>
      <p:sp>
        <p:nvSpPr>
          <p:cNvPr id="5039" name="Google Shape;5039;p423"/>
          <p:cNvSpPr txBox="1"/>
          <p:nvPr>
            <p:ph idx="3" type="subTitle"/>
          </p:nvPr>
        </p:nvSpPr>
        <p:spPr>
          <a:xfrm>
            <a:off x="3353888" y="3511275"/>
            <a:ext cx="1530300" cy="4542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rgbClr val="EBEBEB"/>
              </a:buClr>
              <a:buSzPts val="900"/>
              <a:buNone/>
              <a:defRPr sz="900">
                <a:solidFill>
                  <a:srgbClr val="EBEBEB"/>
                </a:solidFill>
              </a:defRPr>
            </a:lvl1pPr>
            <a:lvl2pPr lvl="1" rtl="0">
              <a:lnSpc>
                <a:spcPct val="135000"/>
              </a:lnSpc>
              <a:spcBef>
                <a:spcPts val="0"/>
              </a:spcBef>
              <a:spcAft>
                <a:spcPts val="0"/>
              </a:spcAft>
              <a:buClr>
                <a:srgbClr val="EBEBEB"/>
              </a:buClr>
              <a:buSzPts val="900"/>
              <a:buNone/>
              <a:defRPr sz="900">
                <a:solidFill>
                  <a:srgbClr val="EBEBEB"/>
                </a:solidFill>
              </a:defRPr>
            </a:lvl2pPr>
            <a:lvl3pPr lvl="2" rtl="0">
              <a:lnSpc>
                <a:spcPct val="135000"/>
              </a:lnSpc>
              <a:spcBef>
                <a:spcPts val="0"/>
              </a:spcBef>
              <a:spcAft>
                <a:spcPts val="0"/>
              </a:spcAft>
              <a:buClr>
                <a:srgbClr val="EBEBEB"/>
              </a:buClr>
              <a:buSzPts val="900"/>
              <a:buNone/>
              <a:defRPr sz="900">
                <a:solidFill>
                  <a:srgbClr val="EBEBEB"/>
                </a:solidFill>
              </a:defRPr>
            </a:lvl3pPr>
            <a:lvl4pPr lvl="3" rtl="0">
              <a:lnSpc>
                <a:spcPct val="135000"/>
              </a:lnSpc>
              <a:spcBef>
                <a:spcPts val="0"/>
              </a:spcBef>
              <a:spcAft>
                <a:spcPts val="0"/>
              </a:spcAft>
              <a:buClr>
                <a:srgbClr val="EBEBEB"/>
              </a:buClr>
              <a:buSzPts val="900"/>
              <a:buNone/>
              <a:defRPr sz="900">
                <a:solidFill>
                  <a:srgbClr val="EBEBEB"/>
                </a:solidFill>
              </a:defRPr>
            </a:lvl4pPr>
            <a:lvl5pPr lvl="4" rtl="0">
              <a:lnSpc>
                <a:spcPct val="135000"/>
              </a:lnSpc>
              <a:spcBef>
                <a:spcPts val="0"/>
              </a:spcBef>
              <a:spcAft>
                <a:spcPts val="0"/>
              </a:spcAft>
              <a:buClr>
                <a:srgbClr val="EBEBEB"/>
              </a:buClr>
              <a:buSzPts val="900"/>
              <a:buNone/>
              <a:defRPr sz="900">
                <a:solidFill>
                  <a:srgbClr val="EBEBEB"/>
                </a:solidFill>
              </a:defRPr>
            </a:lvl5pPr>
            <a:lvl6pPr lvl="5" rtl="0">
              <a:lnSpc>
                <a:spcPct val="135000"/>
              </a:lnSpc>
              <a:spcBef>
                <a:spcPts val="0"/>
              </a:spcBef>
              <a:spcAft>
                <a:spcPts val="0"/>
              </a:spcAft>
              <a:buClr>
                <a:srgbClr val="EBEBEB"/>
              </a:buClr>
              <a:buSzPts val="900"/>
              <a:buNone/>
              <a:defRPr sz="900">
                <a:solidFill>
                  <a:srgbClr val="EBEBEB"/>
                </a:solidFill>
              </a:defRPr>
            </a:lvl6pPr>
            <a:lvl7pPr lvl="6" rtl="0">
              <a:lnSpc>
                <a:spcPct val="135000"/>
              </a:lnSpc>
              <a:spcBef>
                <a:spcPts val="0"/>
              </a:spcBef>
              <a:spcAft>
                <a:spcPts val="0"/>
              </a:spcAft>
              <a:buClr>
                <a:srgbClr val="EBEBEB"/>
              </a:buClr>
              <a:buSzPts val="900"/>
              <a:buNone/>
              <a:defRPr sz="900">
                <a:solidFill>
                  <a:srgbClr val="EBEBEB"/>
                </a:solidFill>
              </a:defRPr>
            </a:lvl7pPr>
            <a:lvl8pPr lvl="7" rtl="0">
              <a:lnSpc>
                <a:spcPct val="135000"/>
              </a:lnSpc>
              <a:spcBef>
                <a:spcPts val="0"/>
              </a:spcBef>
              <a:spcAft>
                <a:spcPts val="0"/>
              </a:spcAft>
              <a:buClr>
                <a:srgbClr val="EBEBEB"/>
              </a:buClr>
              <a:buSzPts val="900"/>
              <a:buNone/>
              <a:defRPr sz="900">
                <a:solidFill>
                  <a:srgbClr val="EBEBEB"/>
                </a:solidFill>
              </a:defRPr>
            </a:lvl8pPr>
            <a:lvl9pPr lvl="8" rtl="0">
              <a:lnSpc>
                <a:spcPct val="135000"/>
              </a:lnSpc>
              <a:spcBef>
                <a:spcPts val="0"/>
              </a:spcBef>
              <a:spcAft>
                <a:spcPts val="0"/>
              </a:spcAft>
              <a:buClr>
                <a:srgbClr val="EBEBEB"/>
              </a:buClr>
              <a:buSzPts val="900"/>
              <a:buNone/>
              <a:defRPr sz="900">
                <a:solidFill>
                  <a:srgbClr val="EBEBEB"/>
                </a:solidFill>
              </a:defRPr>
            </a:lvl9pPr>
          </a:lstStyle>
          <a:p/>
        </p:txBody>
      </p:sp>
      <p:pic>
        <p:nvPicPr>
          <p:cNvPr id="5040" name="Google Shape;5040;p423"/>
          <p:cNvPicPr preferRelativeResize="0"/>
          <p:nvPr/>
        </p:nvPicPr>
        <p:blipFill>
          <a:blip r:embed="rId3">
            <a:alphaModFix/>
          </a:blip>
          <a:stretch>
            <a:fillRect/>
          </a:stretch>
        </p:blipFill>
        <p:spPr>
          <a:xfrm>
            <a:off x="7580138" y="4652989"/>
            <a:ext cx="1185206" cy="279575"/>
          </a:xfrm>
          <a:prstGeom prst="rect">
            <a:avLst/>
          </a:prstGeom>
          <a:noFill/>
          <a:ln>
            <a:noFill/>
          </a:ln>
        </p:spPr>
      </p:pic>
      <p:cxnSp>
        <p:nvCxnSpPr>
          <p:cNvPr id="5041" name="Google Shape;5041;p423"/>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5042" name="Google Shape;5042;p423"/>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ck closing">
  <p:cSld name="TITLE_1_1">
    <p:bg>
      <p:bgPr>
        <a:blipFill>
          <a:blip r:embed="rId2">
            <a:alphaModFix/>
          </a:blip>
          <a:stretch>
            <a:fillRect/>
          </a:stretch>
        </a:blipFill>
      </p:bgPr>
    </p:bg>
    <p:spTree>
      <p:nvGrpSpPr>
        <p:cNvPr id="5043" name="Shape 5043"/>
        <p:cNvGrpSpPr/>
        <p:nvPr/>
      </p:nvGrpSpPr>
      <p:grpSpPr>
        <a:xfrm>
          <a:off x="0" y="0"/>
          <a:ext cx="0" cy="0"/>
          <a:chOff x="0" y="0"/>
          <a:chExt cx="0" cy="0"/>
        </a:xfrm>
      </p:grpSpPr>
      <p:sp>
        <p:nvSpPr>
          <p:cNvPr id="5044" name="Google Shape;5044;p424"/>
          <p:cNvSpPr txBox="1"/>
          <p:nvPr>
            <p:ph idx="1" type="subTitle"/>
          </p:nvPr>
        </p:nvSpPr>
        <p:spPr>
          <a:xfrm>
            <a:off x="1562794" y="2256319"/>
            <a:ext cx="3109800" cy="1143600"/>
          </a:xfrm>
          <a:prstGeom prst="rect">
            <a:avLst/>
          </a:prstGeom>
        </p:spPr>
        <p:txBody>
          <a:bodyPr anchorCtr="0" anchor="t" bIns="0" lIns="0" spcFirstLastPara="1" rIns="0" wrap="square" tIns="0">
            <a:noAutofit/>
          </a:bodyPr>
          <a:lstStyle>
            <a:lvl1pPr lvl="0" rtl="0">
              <a:lnSpc>
                <a:spcPct val="180000"/>
              </a:lnSpc>
              <a:spcBef>
                <a:spcPts val="0"/>
              </a:spcBef>
              <a:spcAft>
                <a:spcPts val="0"/>
              </a:spcAft>
              <a:buClr>
                <a:srgbClr val="EBEBEB"/>
              </a:buClr>
              <a:buSzPts val="1100"/>
              <a:buNone/>
              <a:defRPr sz="1100">
                <a:solidFill>
                  <a:srgbClr val="EBEBEB"/>
                </a:solidFill>
              </a:defRPr>
            </a:lvl1pPr>
            <a:lvl2pPr lvl="1" rtl="0">
              <a:lnSpc>
                <a:spcPct val="180000"/>
              </a:lnSpc>
              <a:spcBef>
                <a:spcPts val="0"/>
              </a:spcBef>
              <a:spcAft>
                <a:spcPts val="0"/>
              </a:spcAft>
              <a:buClr>
                <a:srgbClr val="EBEBEB"/>
              </a:buClr>
              <a:buSzPts val="1100"/>
              <a:buNone/>
              <a:defRPr sz="1100">
                <a:solidFill>
                  <a:srgbClr val="EBEBEB"/>
                </a:solidFill>
              </a:defRPr>
            </a:lvl2pPr>
            <a:lvl3pPr lvl="2" rtl="0">
              <a:lnSpc>
                <a:spcPct val="180000"/>
              </a:lnSpc>
              <a:spcBef>
                <a:spcPts val="0"/>
              </a:spcBef>
              <a:spcAft>
                <a:spcPts val="0"/>
              </a:spcAft>
              <a:buClr>
                <a:srgbClr val="EBEBEB"/>
              </a:buClr>
              <a:buSzPts val="1100"/>
              <a:buNone/>
              <a:defRPr sz="1100">
                <a:solidFill>
                  <a:srgbClr val="EBEBEB"/>
                </a:solidFill>
              </a:defRPr>
            </a:lvl3pPr>
            <a:lvl4pPr lvl="3" rtl="0">
              <a:lnSpc>
                <a:spcPct val="180000"/>
              </a:lnSpc>
              <a:spcBef>
                <a:spcPts val="0"/>
              </a:spcBef>
              <a:spcAft>
                <a:spcPts val="0"/>
              </a:spcAft>
              <a:buClr>
                <a:srgbClr val="EBEBEB"/>
              </a:buClr>
              <a:buSzPts val="1100"/>
              <a:buNone/>
              <a:defRPr sz="1100">
                <a:solidFill>
                  <a:srgbClr val="EBEBEB"/>
                </a:solidFill>
              </a:defRPr>
            </a:lvl4pPr>
            <a:lvl5pPr lvl="4" rtl="0">
              <a:lnSpc>
                <a:spcPct val="180000"/>
              </a:lnSpc>
              <a:spcBef>
                <a:spcPts val="0"/>
              </a:spcBef>
              <a:spcAft>
                <a:spcPts val="0"/>
              </a:spcAft>
              <a:buClr>
                <a:srgbClr val="EBEBEB"/>
              </a:buClr>
              <a:buSzPts val="1100"/>
              <a:buNone/>
              <a:defRPr sz="1100">
                <a:solidFill>
                  <a:srgbClr val="EBEBEB"/>
                </a:solidFill>
              </a:defRPr>
            </a:lvl5pPr>
            <a:lvl6pPr lvl="5" rtl="0">
              <a:lnSpc>
                <a:spcPct val="180000"/>
              </a:lnSpc>
              <a:spcBef>
                <a:spcPts val="0"/>
              </a:spcBef>
              <a:spcAft>
                <a:spcPts val="0"/>
              </a:spcAft>
              <a:buClr>
                <a:srgbClr val="EBEBEB"/>
              </a:buClr>
              <a:buSzPts val="1100"/>
              <a:buNone/>
              <a:defRPr sz="1100">
                <a:solidFill>
                  <a:srgbClr val="EBEBEB"/>
                </a:solidFill>
              </a:defRPr>
            </a:lvl6pPr>
            <a:lvl7pPr lvl="6" rtl="0">
              <a:lnSpc>
                <a:spcPct val="180000"/>
              </a:lnSpc>
              <a:spcBef>
                <a:spcPts val="0"/>
              </a:spcBef>
              <a:spcAft>
                <a:spcPts val="0"/>
              </a:spcAft>
              <a:buClr>
                <a:srgbClr val="EBEBEB"/>
              </a:buClr>
              <a:buSzPts val="1100"/>
              <a:buNone/>
              <a:defRPr sz="1100">
                <a:solidFill>
                  <a:srgbClr val="EBEBEB"/>
                </a:solidFill>
              </a:defRPr>
            </a:lvl7pPr>
            <a:lvl8pPr lvl="7" rtl="0">
              <a:lnSpc>
                <a:spcPct val="180000"/>
              </a:lnSpc>
              <a:spcBef>
                <a:spcPts val="0"/>
              </a:spcBef>
              <a:spcAft>
                <a:spcPts val="0"/>
              </a:spcAft>
              <a:buClr>
                <a:srgbClr val="EBEBEB"/>
              </a:buClr>
              <a:buSzPts val="1100"/>
              <a:buNone/>
              <a:defRPr sz="1100">
                <a:solidFill>
                  <a:srgbClr val="EBEBEB"/>
                </a:solidFill>
              </a:defRPr>
            </a:lvl8pPr>
            <a:lvl9pPr lvl="8" rtl="0">
              <a:lnSpc>
                <a:spcPct val="180000"/>
              </a:lnSpc>
              <a:spcBef>
                <a:spcPts val="0"/>
              </a:spcBef>
              <a:spcAft>
                <a:spcPts val="0"/>
              </a:spcAft>
              <a:buClr>
                <a:srgbClr val="EBEBEB"/>
              </a:buClr>
              <a:buSzPts val="1100"/>
              <a:buNone/>
              <a:defRPr sz="1100">
                <a:solidFill>
                  <a:srgbClr val="EBEBEB"/>
                </a:solidFill>
              </a:defRPr>
            </a:lvl9pPr>
          </a:lstStyle>
          <a:p/>
        </p:txBody>
      </p:sp>
      <p:sp>
        <p:nvSpPr>
          <p:cNvPr id="5045" name="Google Shape;5045;p424"/>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500">
                <a:solidFill>
                  <a:srgbClr val="EBEBEB"/>
                </a:solidFill>
                <a:latin typeface="Overpass"/>
                <a:ea typeface="Overpass"/>
                <a:cs typeface="Overpass"/>
                <a:sym typeface="Overpass"/>
              </a:rPr>
              <a:t>CONFIDENTIAL </a:t>
            </a:r>
            <a:r>
              <a:rPr lang="en" sz="500">
                <a:solidFill>
                  <a:srgbClr val="EBEBEB"/>
                </a:solidFill>
                <a:latin typeface="Overpass Light"/>
                <a:ea typeface="Overpass Light"/>
                <a:cs typeface="Overpass Light"/>
                <a:sym typeface="Overpass Light"/>
              </a:rPr>
              <a:t>Designator</a:t>
            </a:r>
            <a:endParaRPr sz="500">
              <a:solidFill>
                <a:srgbClr val="EBEBEB"/>
              </a:solidFill>
              <a:latin typeface="Overpass Light"/>
              <a:ea typeface="Overpass Light"/>
              <a:cs typeface="Overpass Light"/>
              <a:sym typeface="Overpass Light"/>
            </a:endParaRPr>
          </a:p>
        </p:txBody>
      </p:sp>
      <p:sp>
        <p:nvSpPr>
          <p:cNvPr id="5046" name="Google Shape;5046;p424"/>
          <p:cNvSpPr txBox="1"/>
          <p:nvPr>
            <p:ph type="title"/>
          </p:nvPr>
        </p:nvSpPr>
        <p:spPr>
          <a:xfrm>
            <a:off x="1562906" y="426469"/>
            <a:ext cx="3678900" cy="1489200"/>
          </a:xfrm>
          <a:prstGeom prst="rect">
            <a:avLst/>
          </a:prstGeom>
        </p:spPr>
        <p:txBody>
          <a:bodyPr anchorCtr="0" anchor="b" bIns="0" lIns="0" spcFirstLastPara="1" rIns="0" wrap="square" tIns="0">
            <a:noAutofit/>
          </a:bodyPr>
          <a:lstStyle>
            <a:lvl1pPr lvl="0" rtl="0">
              <a:lnSpc>
                <a:spcPct val="105000"/>
              </a:lnSpc>
              <a:spcBef>
                <a:spcPts val="0"/>
              </a:spcBef>
              <a:spcAft>
                <a:spcPts val="0"/>
              </a:spcAft>
              <a:buNone/>
              <a:defRPr sz="5300">
                <a:solidFill>
                  <a:srgbClr val="EBEBEB"/>
                </a:solidFill>
              </a:defRPr>
            </a:lvl1pPr>
            <a:lvl2pPr lvl="1" rtl="0">
              <a:lnSpc>
                <a:spcPct val="105000"/>
              </a:lnSpc>
              <a:spcBef>
                <a:spcPts val="0"/>
              </a:spcBef>
              <a:spcAft>
                <a:spcPts val="0"/>
              </a:spcAft>
              <a:buNone/>
              <a:defRPr sz="5300">
                <a:solidFill>
                  <a:srgbClr val="EBEBEB"/>
                </a:solidFill>
              </a:defRPr>
            </a:lvl2pPr>
            <a:lvl3pPr lvl="2" rtl="0">
              <a:lnSpc>
                <a:spcPct val="105000"/>
              </a:lnSpc>
              <a:spcBef>
                <a:spcPts val="0"/>
              </a:spcBef>
              <a:spcAft>
                <a:spcPts val="0"/>
              </a:spcAft>
              <a:buNone/>
              <a:defRPr sz="5300">
                <a:solidFill>
                  <a:srgbClr val="EBEBEB"/>
                </a:solidFill>
              </a:defRPr>
            </a:lvl3pPr>
            <a:lvl4pPr lvl="3" rtl="0">
              <a:lnSpc>
                <a:spcPct val="105000"/>
              </a:lnSpc>
              <a:spcBef>
                <a:spcPts val="0"/>
              </a:spcBef>
              <a:spcAft>
                <a:spcPts val="0"/>
              </a:spcAft>
              <a:buNone/>
              <a:defRPr sz="5300">
                <a:solidFill>
                  <a:srgbClr val="EBEBEB"/>
                </a:solidFill>
              </a:defRPr>
            </a:lvl4pPr>
            <a:lvl5pPr lvl="4" rtl="0">
              <a:lnSpc>
                <a:spcPct val="105000"/>
              </a:lnSpc>
              <a:spcBef>
                <a:spcPts val="0"/>
              </a:spcBef>
              <a:spcAft>
                <a:spcPts val="0"/>
              </a:spcAft>
              <a:buNone/>
              <a:defRPr sz="5300">
                <a:solidFill>
                  <a:srgbClr val="EBEBEB"/>
                </a:solidFill>
              </a:defRPr>
            </a:lvl5pPr>
            <a:lvl6pPr lvl="5" rtl="0">
              <a:lnSpc>
                <a:spcPct val="105000"/>
              </a:lnSpc>
              <a:spcBef>
                <a:spcPts val="0"/>
              </a:spcBef>
              <a:spcAft>
                <a:spcPts val="0"/>
              </a:spcAft>
              <a:buNone/>
              <a:defRPr sz="5300">
                <a:solidFill>
                  <a:srgbClr val="EBEBEB"/>
                </a:solidFill>
              </a:defRPr>
            </a:lvl6pPr>
            <a:lvl7pPr lvl="6" rtl="0">
              <a:lnSpc>
                <a:spcPct val="105000"/>
              </a:lnSpc>
              <a:spcBef>
                <a:spcPts val="0"/>
              </a:spcBef>
              <a:spcAft>
                <a:spcPts val="0"/>
              </a:spcAft>
              <a:buNone/>
              <a:defRPr sz="5300">
                <a:solidFill>
                  <a:srgbClr val="EBEBEB"/>
                </a:solidFill>
              </a:defRPr>
            </a:lvl7pPr>
            <a:lvl8pPr lvl="7" rtl="0">
              <a:lnSpc>
                <a:spcPct val="105000"/>
              </a:lnSpc>
              <a:spcBef>
                <a:spcPts val="0"/>
              </a:spcBef>
              <a:spcAft>
                <a:spcPts val="0"/>
              </a:spcAft>
              <a:buNone/>
              <a:defRPr sz="5300">
                <a:solidFill>
                  <a:srgbClr val="EBEBEB"/>
                </a:solidFill>
              </a:defRPr>
            </a:lvl8pPr>
            <a:lvl9pPr lvl="8" rtl="0">
              <a:lnSpc>
                <a:spcPct val="105000"/>
              </a:lnSpc>
              <a:spcBef>
                <a:spcPts val="0"/>
              </a:spcBef>
              <a:spcAft>
                <a:spcPts val="0"/>
              </a:spcAft>
              <a:buNone/>
              <a:defRPr sz="5300">
                <a:solidFill>
                  <a:srgbClr val="EBEBEB"/>
                </a:solidFill>
              </a:defRPr>
            </a:lvl9pPr>
          </a:lstStyle>
          <a:p/>
        </p:txBody>
      </p:sp>
      <p:pic>
        <p:nvPicPr>
          <p:cNvPr id="5047" name="Google Shape;5047;p424"/>
          <p:cNvPicPr preferRelativeResize="0"/>
          <p:nvPr/>
        </p:nvPicPr>
        <p:blipFill>
          <a:blip r:embed="rId3">
            <a:alphaModFix/>
          </a:blip>
          <a:stretch>
            <a:fillRect/>
          </a:stretch>
        </p:blipFill>
        <p:spPr>
          <a:xfrm>
            <a:off x="7580138" y="4652989"/>
            <a:ext cx="1185206" cy="279575"/>
          </a:xfrm>
          <a:prstGeom prst="rect">
            <a:avLst/>
          </a:prstGeom>
          <a:noFill/>
          <a:ln>
            <a:noFill/>
          </a:ln>
        </p:spPr>
      </p:pic>
      <p:sp>
        <p:nvSpPr>
          <p:cNvPr id="5048" name="Google Shape;5048;p424"/>
          <p:cNvSpPr txBox="1"/>
          <p:nvPr/>
        </p:nvSpPr>
        <p:spPr>
          <a:xfrm>
            <a:off x="5970354" y="1499869"/>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rgbClr val="EBEBEB"/>
                </a:solidFill>
                <a:latin typeface="Overpass Light"/>
                <a:ea typeface="Overpass Light"/>
                <a:cs typeface="Overpass Light"/>
                <a:sym typeface="Overpass Light"/>
              </a:rPr>
              <a:t>linkedin.com/company/red-hat</a:t>
            </a:r>
            <a:endParaRPr sz="1100">
              <a:solidFill>
                <a:srgbClr val="EBEBEB"/>
              </a:solidFill>
              <a:latin typeface="Overpass Light"/>
              <a:ea typeface="Overpass Light"/>
              <a:cs typeface="Overpass Light"/>
              <a:sym typeface="Overpass Light"/>
            </a:endParaRPr>
          </a:p>
        </p:txBody>
      </p:sp>
      <p:sp>
        <p:nvSpPr>
          <p:cNvPr id="5049" name="Google Shape;5049;p424"/>
          <p:cNvSpPr txBox="1"/>
          <p:nvPr/>
        </p:nvSpPr>
        <p:spPr>
          <a:xfrm>
            <a:off x="5970354" y="2075906"/>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rgbClr val="EBEBEB"/>
                </a:solidFill>
                <a:latin typeface="Overpass Light"/>
                <a:ea typeface="Overpass Light"/>
                <a:cs typeface="Overpass Light"/>
                <a:sym typeface="Overpass Light"/>
              </a:rPr>
              <a:t>youtube.com/user/RedHatVideos</a:t>
            </a:r>
            <a:endParaRPr sz="1100">
              <a:solidFill>
                <a:srgbClr val="EBEBEB"/>
              </a:solidFill>
              <a:latin typeface="Overpass Light"/>
              <a:ea typeface="Overpass Light"/>
              <a:cs typeface="Overpass Light"/>
              <a:sym typeface="Overpass Light"/>
            </a:endParaRPr>
          </a:p>
        </p:txBody>
      </p:sp>
      <p:sp>
        <p:nvSpPr>
          <p:cNvPr id="5050" name="Google Shape;5050;p424"/>
          <p:cNvSpPr txBox="1"/>
          <p:nvPr/>
        </p:nvSpPr>
        <p:spPr>
          <a:xfrm>
            <a:off x="5970354" y="2651944"/>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rgbClr val="EBEBEB"/>
                </a:solidFill>
                <a:latin typeface="Overpass Light"/>
                <a:ea typeface="Overpass Light"/>
                <a:cs typeface="Overpass Light"/>
                <a:sym typeface="Overpass Light"/>
              </a:rPr>
              <a:t>facebook.com/redhatinc</a:t>
            </a:r>
            <a:endParaRPr sz="1100">
              <a:solidFill>
                <a:srgbClr val="EBEBEB"/>
              </a:solidFill>
              <a:latin typeface="Overpass Light"/>
              <a:ea typeface="Overpass Light"/>
              <a:cs typeface="Overpass Light"/>
              <a:sym typeface="Overpass Light"/>
            </a:endParaRPr>
          </a:p>
        </p:txBody>
      </p:sp>
      <p:sp>
        <p:nvSpPr>
          <p:cNvPr id="5051" name="Google Shape;5051;p424"/>
          <p:cNvSpPr txBox="1"/>
          <p:nvPr/>
        </p:nvSpPr>
        <p:spPr>
          <a:xfrm>
            <a:off x="5970354" y="3227981"/>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rgbClr val="EBEBEB"/>
                </a:solidFill>
                <a:latin typeface="Overpass Light"/>
                <a:ea typeface="Overpass Light"/>
                <a:cs typeface="Overpass Light"/>
                <a:sym typeface="Overpass Light"/>
              </a:rPr>
              <a:t>twitter.com/RedHat</a:t>
            </a:r>
            <a:endParaRPr sz="1100">
              <a:solidFill>
                <a:srgbClr val="EBEBEB"/>
              </a:solidFill>
              <a:latin typeface="Overpass Light"/>
              <a:ea typeface="Overpass Light"/>
              <a:cs typeface="Overpass Light"/>
              <a:sym typeface="Overpass Light"/>
            </a:endParaRPr>
          </a:p>
        </p:txBody>
      </p:sp>
      <p:cxnSp>
        <p:nvCxnSpPr>
          <p:cNvPr id="5052" name="Google Shape;5052;p424"/>
          <p:cNvCxnSpPr/>
          <p:nvPr/>
        </p:nvCxnSpPr>
        <p:spPr>
          <a:xfrm rot="10800000">
            <a:off x="335831" y="-37"/>
            <a:ext cx="0" cy="1712100"/>
          </a:xfrm>
          <a:prstGeom prst="straightConnector1">
            <a:avLst/>
          </a:prstGeom>
          <a:noFill/>
          <a:ln cap="flat" cmpd="sng" w="9525">
            <a:solidFill>
              <a:srgbClr val="EE0000"/>
            </a:solidFill>
            <a:prstDash val="solid"/>
            <a:round/>
            <a:headEnd len="med" w="med" type="none"/>
            <a:tailEnd len="med" w="med" type="none"/>
          </a:ln>
        </p:spPr>
      </p:cxnSp>
      <p:pic>
        <p:nvPicPr>
          <p:cNvPr id="5053" name="Google Shape;5053;p424"/>
          <p:cNvPicPr preferRelativeResize="0"/>
          <p:nvPr/>
        </p:nvPicPr>
        <p:blipFill rotWithShape="1">
          <a:blip r:embed="rId4">
            <a:alphaModFix/>
          </a:blip>
          <a:srcRect b="0" l="0" r="0" t="0"/>
          <a:stretch/>
        </p:blipFill>
        <p:spPr>
          <a:xfrm>
            <a:off x="5490956" y="1411963"/>
            <a:ext cx="435388" cy="435388"/>
          </a:xfrm>
          <a:prstGeom prst="rect">
            <a:avLst/>
          </a:prstGeom>
          <a:noFill/>
          <a:ln>
            <a:noFill/>
          </a:ln>
        </p:spPr>
      </p:pic>
      <p:pic>
        <p:nvPicPr>
          <p:cNvPr id="5054" name="Google Shape;5054;p424"/>
          <p:cNvPicPr preferRelativeResize="0"/>
          <p:nvPr/>
        </p:nvPicPr>
        <p:blipFill rotWithShape="1">
          <a:blip r:embed="rId5">
            <a:alphaModFix/>
          </a:blip>
          <a:srcRect b="0" l="0" r="0" t="0"/>
          <a:stretch/>
        </p:blipFill>
        <p:spPr>
          <a:xfrm>
            <a:off x="5490956" y="2553355"/>
            <a:ext cx="435388" cy="435388"/>
          </a:xfrm>
          <a:prstGeom prst="rect">
            <a:avLst/>
          </a:prstGeom>
          <a:noFill/>
          <a:ln>
            <a:noFill/>
          </a:ln>
        </p:spPr>
      </p:pic>
      <p:pic>
        <p:nvPicPr>
          <p:cNvPr id="5055" name="Google Shape;5055;p424"/>
          <p:cNvPicPr preferRelativeResize="0"/>
          <p:nvPr/>
        </p:nvPicPr>
        <p:blipFill rotWithShape="1">
          <a:blip r:embed="rId6">
            <a:alphaModFix/>
          </a:blip>
          <a:srcRect b="0" l="0" r="0" t="0"/>
          <a:stretch/>
        </p:blipFill>
        <p:spPr>
          <a:xfrm>
            <a:off x="5490956" y="2029213"/>
            <a:ext cx="435388" cy="435388"/>
          </a:xfrm>
          <a:prstGeom prst="rect">
            <a:avLst/>
          </a:prstGeom>
          <a:noFill/>
          <a:ln>
            <a:noFill/>
          </a:ln>
        </p:spPr>
      </p:pic>
      <p:pic>
        <p:nvPicPr>
          <p:cNvPr id="5056" name="Google Shape;5056;p424"/>
          <p:cNvPicPr preferRelativeResize="0"/>
          <p:nvPr/>
        </p:nvPicPr>
        <p:blipFill rotWithShape="1">
          <a:blip r:embed="rId7">
            <a:alphaModFix/>
          </a:blip>
          <a:srcRect b="0" l="0" r="0" t="0"/>
          <a:stretch/>
        </p:blipFill>
        <p:spPr>
          <a:xfrm>
            <a:off x="5490956" y="3160524"/>
            <a:ext cx="435388" cy="435388"/>
          </a:xfrm>
          <a:prstGeom prst="rect">
            <a:avLst/>
          </a:prstGeom>
          <a:noFill/>
          <a:ln>
            <a:noFill/>
          </a:ln>
        </p:spPr>
      </p:pic>
      <p:cxnSp>
        <p:nvCxnSpPr>
          <p:cNvPr id="5057" name="Google Shape;5057;p424"/>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5058" name="Google Shape;5058;p424"/>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illustrated">
  <p:cSld name="CUSTOM">
    <p:bg>
      <p:bgPr>
        <a:blipFill>
          <a:blip r:embed="rId2">
            <a:alphaModFix/>
          </a:blip>
          <a:stretch>
            <a:fillRect/>
          </a:stretch>
        </a:blipFill>
      </p:bgPr>
    </p:bg>
    <p:spTree>
      <p:nvGrpSpPr>
        <p:cNvPr id="5059" name="Shape 5059"/>
        <p:cNvGrpSpPr/>
        <p:nvPr/>
      </p:nvGrpSpPr>
      <p:grpSpPr>
        <a:xfrm>
          <a:off x="0" y="0"/>
          <a:ext cx="0" cy="0"/>
          <a:chOff x="0" y="0"/>
          <a:chExt cx="0" cy="0"/>
        </a:xfrm>
      </p:grpSpPr>
      <p:sp>
        <p:nvSpPr>
          <p:cNvPr id="5060" name="Google Shape;5060;p425"/>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500">
                <a:solidFill>
                  <a:srgbClr val="666666"/>
                </a:solidFill>
                <a:latin typeface="Overpass"/>
                <a:ea typeface="Overpass"/>
                <a:cs typeface="Overpass"/>
                <a:sym typeface="Overpass"/>
              </a:rPr>
              <a:t>CONFIDENTIAL </a:t>
            </a:r>
            <a:r>
              <a:rPr lang="en" sz="500">
                <a:solidFill>
                  <a:srgbClr val="666666"/>
                </a:solidFill>
                <a:latin typeface="Overpass Light"/>
                <a:ea typeface="Overpass Light"/>
                <a:cs typeface="Overpass Light"/>
                <a:sym typeface="Overpass Light"/>
              </a:rPr>
              <a:t>Designator</a:t>
            </a:r>
            <a:endParaRPr sz="500">
              <a:solidFill>
                <a:srgbClr val="666666"/>
              </a:solidFill>
              <a:latin typeface="Overpass Light"/>
              <a:ea typeface="Overpass Light"/>
              <a:cs typeface="Overpass Light"/>
              <a:sym typeface="Overpass Light"/>
            </a:endParaRPr>
          </a:p>
        </p:txBody>
      </p:sp>
      <p:pic>
        <p:nvPicPr>
          <p:cNvPr id="5061" name="Google Shape;5061;p425"/>
          <p:cNvPicPr preferRelativeResize="0"/>
          <p:nvPr/>
        </p:nvPicPr>
        <p:blipFill>
          <a:blip r:embed="rId3">
            <a:alphaModFix/>
          </a:blip>
          <a:stretch>
            <a:fillRect/>
          </a:stretch>
        </p:blipFill>
        <p:spPr>
          <a:xfrm>
            <a:off x="7580138" y="4652989"/>
            <a:ext cx="1185206" cy="279575"/>
          </a:xfrm>
          <a:prstGeom prst="rect">
            <a:avLst/>
          </a:prstGeom>
          <a:noFill/>
          <a:ln>
            <a:noFill/>
          </a:ln>
        </p:spPr>
      </p:pic>
      <p:cxnSp>
        <p:nvCxnSpPr>
          <p:cNvPr id="5062" name="Google Shape;5062;p425"/>
          <p:cNvCxnSpPr/>
          <p:nvPr/>
        </p:nvCxnSpPr>
        <p:spPr>
          <a:xfrm rot="10800000">
            <a:off x="335825" y="4800900"/>
            <a:ext cx="0" cy="342600"/>
          </a:xfrm>
          <a:prstGeom prst="straightConnector1">
            <a:avLst/>
          </a:prstGeom>
          <a:noFill/>
          <a:ln cap="flat" cmpd="sng" w="9525">
            <a:solidFill>
              <a:schemeClr val="lt1"/>
            </a:solidFill>
            <a:prstDash val="solid"/>
            <a:round/>
            <a:headEnd len="med" w="med" type="none"/>
            <a:tailEnd len="med" w="med" type="none"/>
          </a:ln>
        </p:spPr>
      </p:cxnSp>
      <p:sp>
        <p:nvSpPr>
          <p:cNvPr id="5063" name="Google Shape;5063;p425"/>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solidFill>
                  <a:schemeClr val="lt1"/>
                </a:solidFill>
                <a:latin typeface="Overpass SemiBold"/>
                <a:ea typeface="Overpass SemiBold"/>
                <a:cs typeface="Overpass SemiBold"/>
                <a:sym typeface="Overpass SemiBold"/>
              </a:defRPr>
            </a:lvl1pPr>
            <a:lvl2pPr lvl="1" rtl="0" algn="ctr">
              <a:buNone/>
              <a:defRPr sz="600">
                <a:solidFill>
                  <a:schemeClr val="lt1"/>
                </a:solidFill>
                <a:latin typeface="Overpass SemiBold"/>
                <a:ea typeface="Overpass SemiBold"/>
                <a:cs typeface="Overpass SemiBold"/>
                <a:sym typeface="Overpass SemiBold"/>
              </a:defRPr>
            </a:lvl2pPr>
            <a:lvl3pPr lvl="2" rtl="0" algn="ctr">
              <a:buNone/>
              <a:defRPr sz="600">
                <a:solidFill>
                  <a:schemeClr val="lt1"/>
                </a:solidFill>
                <a:latin typeface="Overpass SemiBold"/>
                <a:ea typeface="Overpass SemiBold"/>
                <a:cs typeface="Overpass SemiBold"/>
                <a:sym typeface="Overpass SemiBold"/>
              </a:defRPr>
            </a:lvl3pPr>
            <a:lvl4pPr lvl="3" rtl="0" algn="ctr">
              <a:buNone/>
              <a:defRPr sz="600">
                <a:solidFill>
                  <a:schemeClr val="lt1"/>
                </a:solidFill>
                <a:latin typeface="Overpass SemiBold"/>
                <a:ea typeface="Overpass SemiBold"/>
                <a:cs typeface="Overpass SemiBold"/>
                <a:sym typeface="Overpass SemiBold"/>
              </a:defRPr>
            </a:lvl4pPr>
            <a:lvl5pPr lvl="4" rtl="0" algn="ctr">
              <a:buNone/>
              <a:defRPr sz="600">
                <a:solidFill>
                  <a:schemeClr val="lt1"/>
                </a:solidFill>
                <a:latin typeface="Overpass SemiBold"/>
                <a:ea typeface="Overpass SemiBold"/>
                <a:cs typeface="Overpass SemiBold"/>
                <a:sym typeface="Overpass SemiBold"/>
              </a:defRPr>
            </a:lvl5pPr>
            <a:lvl6pPr lvl="5" rtl="0" algn="ctr">
              <a:buNone/>
              <a:defRPr sz="600">
                <a:solidFill>
                  <a:schemeClr val="lt1"/>
                </a:solidFill>
                <a:latin typeface="Overpass SemiBold"/>
                <a:ea typeface="Overpass SemiBold"/>
                <a:cs typeface="Overpass SemiBold"/>
                <a:sym typeface="Overpass SemiBold"/>
              </a:defRPr>
            </a:lvl6pPr>
            <a:lvl7pPr lvl="6" rtl="0" algn="ctr">
              <a:buNone/>
              <a:defRPr sz="600">
                <a:solidFill>
                  <a:schemeClr val="lt1"/>
                </a:solidFill>
                <a:latin typeface="Overpass SemiBold"/>
                <a:ea typeface="Overpass SemiBold"/>
                <a:cs typeface="Overpass SemiBold"/>
                <a:sym typeface="Overpass SemiBold"/>
              </a:defRPr>
            </a:lvl7pPr>
            <a:lvl8pPr lvl="7" rtl="0" algn="ctr">
              <a:buNone/>
              <a:defRPr sz="600">
                <a:solidFill>
                  <a:schemeClr val="lt1"/>
                </a:solidFill>
                <a:latin typeface="Overpass SemiBold"/>
                <a:ea typeface="Overpass SemiBold"/>
                <a:cs typeface="Overpass SemiBold"/>
                <a:sym typeface="Overpass SemiBold"/>
              </a:defRPr>
            </a:lvl8pPr>
            <a:lvl9pPr lvl="8" rtl="0" algn="ctr">
              <a:buNone/>
              <a:defRPr sz="600">
                <a:solidFill>
                  <a:schemeClr val="lt1"/>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5064" name="Google Shape;5064;p425"/>
          <p:cNvSpPr txBox="1"/>
          <p:nvPr>
            <p:ph idx="1" type="subTitle"/>
          </p:nvPr>
        </p:nvSpPr>
        <p:spPr>
          <a:xfrm>
            <a:off x="4245394" y="2978738"/>
            <a:ext cx="3334800" cy="6858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SzPts val="1400"/>
              <a:buNone/>
              <a:defRPr sz="1400"/>
            </a:lvl1pPr>
            <a:lvl2pPr lvl="1" rtl="0">
              <a:lnSpc>
                <a:spcPct val="140000"/>
              </a:lnSpc>
              <a:spcBef>
                <a:spcPts val="0"/>
              </a:spcBef>
              <a:spcAft>
                <a:spcPts val="0"/>
              </a:spcAft>
              <a:buSzPts val="1400"/>
              <a:buNone/>
              <a:defRPr sz="1400"/>
            </a:lvl2pPr>
            <a:lvl3pPr lvl="2" rtl="0">
              <a:lnSpc>
                <a:spcPct val="140000"/>
              </a:lnSpc>
              <a:spcBef>
                <a:spcPts val="0"/>
              </a:spcBef>
              <a:spcAft>
                <a:spcPts val="0"/>
              </a:spcAft>
              <a:buSzPts val="1400"/>
              <a:buNone/>
              <a:defRPr sz="1400"/>
            </a:lvl3pPr>
            <a:lvl4pPr lvl="3" rtl="0">
              <a:lnSpc>
                <a:spcPct val="140000"/>
              </a:lnSpc>
              <a:spcBef>
                <a:spcPts val="0"/>
              </a:spcBef>
              <a:spcAft>
                <a:spcPts val="0"/>
              </a:spcAft>
              <a:buSzPts val="1400"/>
              <a:buNone/>
              <a:defRPr sz="1400"/>
            </a:lvl4pPr>
            <a:lvl5pPr lvl="4" rtl="0">
              <a:lnSpc>
                <a:spcPct val="140000"/>
              </a:lnSpc>
              <a:spcBef>
                <a:spcPts val="0"/>
              </a:spcBef>
              <a:spcAft>
                <a:spcPts val="0"/>
              </a:spcAft>
              <a:buSzPts val="1400"/>
              <a:buNone/>
              <a:defRPr sz="1400"/>
            </a:lvl5pPr>
            <a:lvl6pPr lvl="5" rtl="0">
              <a:lnSpc>
                <a:spcPct val="140000"/>
              </a:lnSpc>
              <a:spcBef>
                <a:spcPts val="0"/>
              </a:spcBef>
              <a:spcAft>
                <a:spcPts val="0"/>
              </a:spcAft>
              <a:buSzPts val="1400"/>
              <a:buNone/>
              <a:defRPr sz="1400"/>
            </a:lvl6pPr>
            <a:lvl7pPr lvl="6" rtl="0">
              <a:lnSpc>
                <a:spcPct val="140000"/>
              </a:lnSpc>
              <a:spcBef>
                <a:spcPts val="0"/>
              </a:spcBef>
              <a:spcAft>
                <a:spcPts val="0"/>
              </a:spcAft>
              <a:buSzPts val="1400"/>
              <a:buNone/>
              <a:defRPr sz="1400"/>
            </a:lvl7pPr>
            <a:lvl8pPr lvl="7" rtl="0">
              <a:lnSpc>
                <a:spcPct val="140000"/>
              </a:lnSpc>
              <a:spcBef>
                <a:spcPts val="0"/>
              </a:spcBef>
              <a:spcAft>
                <a:spcPts val="0"/>
              </a:spcAft>
              <a:buSzPts val="1400"/>
              <a:buNone/>
              <a:defRPr sz="1400"/>
            </a:lvl8pPr>
            <a:lvl9pPr lvl="8" rtl="0">
              <a:lnSpc>
                <a:spcPct val="140000"/>
              </a:lnSpc>
              <a:spcBef>
                <a:spcPts val="0"/>
              </a:spcBef>
              <a:spcAft>
                <a:spcPts val="0"/>
              </a:spcAft>
              <a:buSzPts val="1400"/>
              <a:buNone/>
              <a:defRPr sz="1400"/>
            </a:lvl9pPr>
          </a:lstStyle>
          <a:p/>
        </p:txBody>
      </p:sp>
      <p:sp>
        <p:nvSpPr>
          <p:cNvPr id="5065" name="Google Shape;5065;p425"/>
          <p:cNvSpPr txBox="1"/>
          <p:nvPr>
            <p:ph type="title"/>
          </p:nvPr>
        </p:nvSpPr>
        <p:spPr>
          <a:xfrm>
            <a:off x="4245394" y="1281774"/>
            <a:ext cx="4302300" cy="15879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b="1" sz="3500">
                <a:solidFill>
                  <a:srgbClr val="EE0000"/>
                </a:solidFill>
                <a:latin typeface="Overpass"/>
                <a:ea typeface="Overpass"/>
                <a:cs typeface="Overpass"/>
                <a:sym typeface="Overpass"/>
              </a:defRPr>
            </a:lvl1pPr>
            <a:lvl2pPr lvl="1" rtl="0">
              <a:lnSpc>
                <a:spcPct val="100000"/>
              </a:lnSpc>
              <a:spcBef>
                <a:spcPts val="0"/>
              </a:spcBef>
              <a:spcAft>
                <a:spcPts val="0"/>
              </a:spcAft>
              <a:buNone/>
              <a:defRPr b="1" sz="3500">
                <a:solidFill>
                  <a:srgbClr val="EE0000"/>
                </a:solidFill>
                <a:latin typeface="Overpass"/>
                <a:ea typeface="Overpass"/>
                <a:cs typeface="Overpass"/>
                <a:sym typeface="Overpass"/>
              </a:defRPr>
            </a:lvl2pPr>
            <a:lvl3pPr lvl="2" rtl="0">
              <a:lnSpc>
                <a:spcPct val="100000"/>
              </a:lnSpc>
              <a:spcBef>
                <a:spcPts val="0"/>
              </a:spcBef>
              <a:spcAft>
                <a:spcPts val="0"/>
              </a:spcAft>
              <a:buNone/>
              <a:defRPr b="1" sz="3500">
                <a:solidFill>
                  <a:srgbClr val="EE0000"/>
                </a:solidFill>
                <a:latin typeface="Overpass"/>
                <a:ea typeface="Overpass"/>
                <a:cs typeface="Overpass"/>
                <a:sym typeface="Overpass"/>
              </a:defRPr>
            </a:lvl3pPr>
            <a:lvl4pPr lvl="3" rtl="0">
              <a:lnSpc>
                <a:spcPct val="100000"/>
              </a:lnSpc>
              <a:spcBef>
                <a:spcPts val="0"/>
              </a:spcBef>
              <a:spcAft>
                <a:spcPts val="0"/>
              </a:spcAft>
              <a:buNone/>
              <a:defRPr b="1" sz="3500">
                <a:solidFill>
                  <a:srgbClr val="EE0000"/>
                </a:solidFill>
                <a:latin typeface="Overpass"/>
                <a:ea typeface="Overpass"/>
                <a:cs typeface="Overpass"/>
                <a:sym typeface="Overpass"/>
              </a:defRPr>
            </a:lvl4pPr>
            <a:lvl5pPr lvl="4" rtl="0">
              <a:lnSpc>
                <a:spcPct val="100000"/>
              </a:lnSpc>
              <a:spcBef>
                <a:spcPts val="0"/>
              </a:spcBef>
              <a:spcAft>
                <a:spcPts val="0"/>
              </a:spcAft>
              <a:buNone/>
              <a:defRPr b="1" sz="3500">
                <a:solidFill>
                  <a:srgbClr val="EE0000"/>
                </a:solidFill>
                <a:latin typeface="Overpass"/>
                <a:ea typeface="Overpass"/>
                <a:cs typeface="Overpass"/>
                <a:sym typeface="Overpass"/>
              </a:defRPr>
            </a:lvl5pPr>
            <a:lvl6pPr lvl="5" rtl="0">
              <a:lnSpc>
                <a:spcPct val="100000"/>
              </a:lnSpc>
              <a:spcBef>
                <a:spcPts val="0"/>
              </a:spcBef>
              <a:spcAft>
                <a:spcPts val="0"/>
              </a:spcAft>
              <a:buNone/>
              <a:defRPr b="1" sz="3500">
                <a:solidFill>
                  <a:srgbClr val="EE0000"/>
                </a:solidFill>
                <a:latin typeface="Overpass"/>
                <a:ea typeface="Overpass"/>
                <a:cs typeface="Overpass"/>
                <a:sym typeface="Overpass"/>
              </a:defRPr>
            </a:lvl6pPr>
            <a:lvl7pPr lvl="6" rtl="0">
              <a:lnSpc>
                <a:spcPct val="100000"/>
              </a:lnSpc>
              <a:spcBef>
                <a:spcPts val="0"/>
              </a:spcBef>
              <a:spcAft>
                <a:spcPts val="0"/>
              </a:spcAft>
              <a:buNone/>
              <a:defRPr b="1" sz="3500">
                <a:solidFill>
                  <a:srgbClr val="EE0000"/>
                </a:solidFill>
                <a:latin typeface="Overpass"/>
                <a:ea typeface="Overpass"/>
                <a:cs typeface="Overpass"/>
                <a:sym typeface="Overpass"/>
              </a:defRPr>
            </a:lvl7pPr>
            <a:lvl8pPr lvl="7" rtl="0">
              <a:lnSpc>
                <a:spcPct val="100000"/>
              </a:lnSpc>
              <a:spcBef>
                <a:spcPts val="0"/>
              </a:spcBef>
              <a:spcAft>
                <a:spcPts val="0"/>
              </a:spcAft>
              <a:buNone/>
              <a:defRPr b="1" sz="3500">
                <a:solidFill>
                  <a:srgbClr val="EE0000"/>
                </a:solidFill>
                <a:latin typeface="Overpass"/>
                <a:ea typeface="Overpass"/>
                <a:cs typeface="Overpass"/>
                <a:sym typeface="Overpass"/>
              </a:defRPr>
            </a:lvl8pPr>
            <a:lvl9pPr lvl="8" rtl="0">
              <a:lnSpc>
                <a:spcPct val="100000"/>
              </a:lnSpc>
              <a:spcBef>
                <a:spcPts val="0"/>
              </a:spcBef>
              <a:spcAft>
                <a:spcPts val="0"/>
              </a:spcAft>
              <a:buNone/>
              <a:defRPr b="1" sz="3500">
                <a:solidFill>
                  <a:srgbClr val="EE0000"/>
                </a:solidFill>
                <a:latin typeface="Overpass"/>
                <a:ea typeface="Overpass"/>
                <a:cs typeface="Overpass"/>
                <a:sym typeface="Overpass"/>
              </a:defRPr>
            </a:lvl9pPr>
          </a:lstStyle>
          <a:p/>
        </p:txBody>
      </p:sp>
      <p:sp>
        <p:nvSpPr>
          <p:cNvPr id="5066" name="Google Shape;5066;p425"/>
          <p:cNvSpPr txBox="1"/>
          <p:nvPr>
            <p:ph idx="2" type="subTitle"/>
          </p:nvPr>
        </p:nvSpPr>
        <p:spPr>
          <a:xfrm>
            <a:off x="4245394" y="3988706"/>
            <a:ext cx="1530300" cy="4542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SzPts val="900"/>
              <a:buNone/>
              <a:defRPr sz="900"/>
            </a:lvl1pPr>
            <a:lvl2pPr lvl="1" rtl="0">
              <a:lnSpc>
                <a:spcPct val="135000"/>
              </a:lnSpc>
              <a:spcBef>
                <a:spcPts val="0"/>
              </a:spcBef>
              <a:spcAft>
                <a:spcPts val="0"/>
              </a:spcAft>
              <a:buSzPts val="900"/>
              <a:buNone/>
              <a:defRPr sz="900"/>
            </a:lvl2pPr>
            <a:lvl3pPr lvl="2" rtl="0">
              <a:lnSpc>
                <a:spcPct val="135000"/>
              </a:lnSpc>
              <a:spcBef>
                <a:spcPts val="0"/>
              </a:spcBef>
              <a:spcAft>
                <a:spcPts val="0"/>
              </a:spcAft>
              <a:buSzPts val="900"/>
              <a:buNone/>
              <a:defRPr sz="900"/>
            </a:lvl3pPr>
            <a:lvl4pPr lvl="3" rtl="0">
              <a:lnSpc>
                <a:spcPct val="135000"/>
              </a:lnSpc>
              <a:spcBef>
                <a:spcPts val="0"/>
              </a:spcBef>
              <a:spcAft>
                <a:spcPts val="0"/>
              </a:spcAft>
              <a:buSzPts val="900"/>
              <a:buNone/>
              <a:defRPr sz="900"/>
            </a:lvl4pPr>
            <a:lvl5pPr lvl="4" rtl="0">
              <a:lnSpc>
                <a:spcPct val="135000"/>
              </a:lnSpc>
              <a:spcBef>
                <a:spcPts val="0"/>
              </a:spcBef>
              <a:spcAft>
                <a:spcPts val="0"/>
              </a:spcAft>
              <a:buSzPts val="900"/>
              <a:buNone/>
              <a:defRPr sz="900"/>
            </a:lvl5pPr>
            <a:lvl6pPr lvl="5" rtl="0">
              <a:lnSpc>
                <a:spcPct val="135000"/>
              </a:lnSpc>
              <a:spcBef>
                <a:spcPts val="0"/>
              </a:spcBef>
              <a:spcAft>
                <a:spcPts val="0"/>
              </a:spcAft>
              <a:buSzPts val="900"/>
              <a:buNone/>
              <a:defRPr sz="900"/>
            </a:lvl6pPr>
            <a:lvl7pPr lvl="6" rtl="0">
              <a:lnSpc>
                <a:spcPct val="135000"/>
              </a:lnSpc>
              <a:spcBef>
                <a:spcPts val="0"/>
              </a:spcBef>
              <a:spcAft>
                <a:spcPts val="0"/>
              </a:spcAft>
              <a:buSzPts val="900"/>
              <a:buNone/>
              <a:defRPr sz="900"/>
            </a:lvl7pPr>
            <a:lvl8pPr lvl="7" rtl="0">
              <a:lnSpc>
                <a:spcPct val="135000"/>
              </a:lnSpc>
              <a:spcBef>
                <a:spcPts val="0"/>
              </a:spcBef>
              <a:spcAft>
                <a:spcPts val="0"/>
              </a:spcAft>
              <a:buSzPts val="900"/>
              <a:buNone/>
              <a:defRPr sz="900"/>
            </a:lvl8pPr>
            <a:lvl9pPr lvl="8" rtl="0">
              <a:lnSpc>
                <a:spcPct val="135000"/>
              </a:lnSpc>
              <a:spcBef>
                <a:spcPts val="0"/>
              </a:spcBef>
              <a:spcAft>
                <a:spcPts val="0"/>
              </a:spcAft>
              <a:buSzPts val="900"/>
              <a:buNone/>
              <a:defRPr sz="900"/>
            </a:lvl9pPr>
          </a:lstStyle>
          <a:p/>
        </p:txBody>
      </p:sp>
      <p:sp>
        <p:nvSpPr>
          <p:cNvPr id="5067" name="Google Shape;5067;p425"/>
          <p:cNvSpPr txBox="1"/>
          <p:nvPr>
            <p:ph idx="3" type="subTitle"/>
          </p:nvPr>
        </p:nvSpPr>
        <p:spPr>
          <a:xfrm rot="5400000">
            <a:off x="-1603762" y="1603800"/>
            <a:ext cx="3861600" cy="654000"/>
          </a:xfrm>
          <a:prstGeom prst="rect">
            <a:avLst/>
          </a:prstGeom>
        </p:spPr>
        <p:txBody>
          <a:bodyPr anchorCtr="0" anchor="ctr" bIns="68575" lIns="377175" spcFirstLastPara="1" rIns="68575" wrap="square" tIns="68575">
            <a:noAutofit/>
          </a:bodyPr>
          <a:lstStyle>
            <a:lvl1pPr lvl="0"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1pPr>
            <a:lvl2pPr lvl="1"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2pPr>
            <a:lvl3pPr lvl="2"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3pPr>
            <a:lvl4pPr lvl="3"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4pPr>
            <a:lvl5pPr lvl="4"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5pPr>
            <a:lvl6pPr lvl="5"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6pPr>
            <a:lvl7pPr lvl="6"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7pPr>
            <a:lvl8pPr lvl="7"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8pPr>
            <a:lvl9pPr lvl="8"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9pPr>
          </a:lstStyle>
          <a:p/>
        </p:txBody>
      </p:sp>
    </p:spTree>
  </p:cSld>
  <p:clrMapOvr>
    <a:masterClrMapping/>
  </p:clrMapOvr>
</p:sldLayout>
</file>

<file path=ppt/slideLayouts/slideLayout4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illustrated">
  <p:cSld name="CUSTOM_1">
    <p:bg>
      <p:bgPr>
        <a:blipFill>
          <a:blip r:embed="rId2">
            <a:alphaModFix/>
          </a:blip>
          <a:stretch>
            <a:fillRect/>
          </a:stretch>
        </a:blipFill>
      </p:bgPr>
    </p:bg>
    <p:spTree>
      <p:nvGrpSpPr>
        <p:cNvPr id="5068" name="Shape 5068"/>
        <p:cNvGrpSpPr/>
        <p:nvPr/>
      </p:nvGrpSpPr>
      <p:grpSpPr>
        <a:xfrm>
          <a:off x="0" y="0"/>
          <a:ext cx="0" cy="0"/>
          <a:chOff x="0" y="0"/>
          <a:chExt cx="0" cy="0"/>
        </a:xfrm>
      </p:grpSpPr>
      <p:sp>
        <p:nvSpPr>
          <p:cNvPr id="5069" name="Google Shape;5069;p426"/>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500">
                <a:solidFill>
                  <a:srgbClr val="666666"/>
                </a:solidFill>
                <a:latin typeface="Overpass"/>
                <a:ea typeface="Overpass"/>
                <a:cs typeface="Overpass"/>
                <a:sym typeface="Overpass"/>
              </a:rPr>
              <a:t>CONFIDENTIAL </a:t>
            </a:r>
            <a:r>
              <a:rPr lang="en" sz="500">
                <a:solidFill>
                  <a:srgbClr val="666666"/>
                </a:solidFill>
                <a:latin typeface="Overpass Light"/>
                <a:ea typeface="Overpass Light"/>
                <a:cs typeface="Overpass Light"/>
                <a:sym typeface="Overpass Light"/>
              </a:rPr>
              <a:t>Designator</a:t>
            </a:r>
            <a:endParaRPr sz="500">
              <a:solidFill>
                <a:srgbClr val="666666"/>
              </a:solidFill>
              <a:latin typeface="Overpass Light"/>
              <a:ea typeface="Overpass Light"/>
              <a:cs typeface="Overpass Light"/>
              <a:sym typeface="Overpass Light"/>
            </a:endParaRPr>
          </a:p>
        </p:txBody>
      </p:sp>
      <p:pic>
        <p:nvPicPr>
          <p:cNvPr id="5070" name="Google Shape;5070;p426"/>
          <p:cNvPicPr preferRelativeResize="0"/>
          <p:nvPr/>
        </p:nvPicPr>
        <p:blipFill>
          <a:blip r:embed="rId3">
            <a:alphaModFix/>
          </a:blip>
          <a:stretch>
            <a:fillRect/>
          </a:stretch>
        </p:blipFill>
        <p:spPr>
          <a:xfrm>
            <a:off x="7580138" y="4652989"/>
            <a:ext cx="1185206" cy="279575"/>
          </a:xfrm>
          <a:prstGeom prst="rect">
            <a:avLst/>
          </a:prstGeom>
          <a:noFill/>
          <a:ln>
            <a:noFill/>
          </a:ln>
        </p:spPr>
      </p:pic>
      <p:cxnSp>
        <p:nvCxnSpPr>
          <p:cNvPr id="5071" name="Google Shape;5071;p426"/>
          <p:cNvCxnSpPr/>
          <p:nvPr/>
        </p:nvCxnSpPr>
        <p:spPr>
          <a:xfrm rot="10800000">
            <a:off x="335825" y="4800900"/>
            <a:ext cx="0" cy="342600"/>
          </a:xfrm>
          <a:prstGeom prst="straightConnector1">
            <a:avLst/>
          </a:prstGeom>
          <a:noFill/>
          <a:ln cap="flat" cmpd="sng" w="9525">
            <a:solidFill>
              <a:schemeClr val="lt1"/>
            </a:solidFill>
            <a:prstDash val="solid"/>
            <a:round/>
            <a:headEnd len="med" w="med" type="none"/>
            <a:tailEnd len="med" w="med" type="none"/>
          </a:ln>
        </p:spPr>
      </p:cxnSp>
      <p:sp>
        <p:nvSpPr>
          <p:cNvPr id="5072" name="Google Shape;5072;p426"/>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solidFill>
                  <a:schemeClr val="lt1"/>
                </a:solidFill>
                <a:latin typeface="Overpass SemiBold"/>
                <a:ea typeface="Overpass SemiBold"/>
                <a:cs typeface="Overpass SemiBold"/>
                <a:sym typeface="Overpass SemiBold"/>
              </a:defRPr>
            </a:lvl1pPr>
            <a:lvl2pPr lvl="1" rtl="0" algn="ctr">
              <a:buNone/>
              <a:defRPr sz="600">
                <a:solidFill>
                  <a:schemeClr val="lt1"/>
                </a:solidFill>
                <a:latin typeface="Overpass SemiBold"/>
                <a:ea typeface="Overpass SemiBold"/>
                <a:cs typeface="Overpass SemiBold"/>
                <a:sym typeface="Overpass SemiBold"/>
              </a:defRPr>
            </a:lvl2pPr>
            <a:lvl3pPr lvl="2" rtl="0" algn="ctr">
              <a:buNone/>
              <a:defRPr sz="600">
                <a:solidFill>
                  <a:schemeClr val="lt1"/>
                </a:solidFill>
                <a:latin typeface="Overpass SemiBold"/>
                <a:ea typeface="Overpass SemiBold"/>
                <a:cs typeface="Overpass SemiBold"/>
                <a:sym typeface="Overpass SemiBold"/>
              </a:defRPr>
            </a:lvl3pPr>
            <a:lvl4pPr lvl="3" rtl="0" algn="ctr">
              <a:buNone/>
              <a:defRPr sz="600">
                <a:solidFill>
                  <a:schemeClr val="lt1"/>
                </a:solidFill>
                <a:latin typeface="Overpass SemiBold"/>
                <a:ea typeface="Overpass SemiBold"/>
                <a:cs typeface="Overpass SemiBold"/>
                <a:sym typeface="Overpass SemiBold"/>
              </a:defRPr>
            </a:lvl4pPr>
            <a:lvl5pPr lvl="4" rtl="0" algn="ctr">
              <a:buNone/>
              <a:defRPr sz="600">
                <a:solidFill>
                  <a:schemeClr val="lt1"/>
                </a:solidFill>
                <a:latin typeface="Overpass SemiBold"/>
                <a:ea typeface="Overpass SemiBold"/>
                <a:cs typeface="Overpass SemiBold"/>
                <a:sym typeface="Overpass SemiBold"/>
              </a:defRPr>
            </a:lvl5pPr>
            <a:lvl6pPr lvl="5" rtl="0" algn="ctr">
              <a:buNone/>
              <a:defRPr sz="600">
                <a:solidFill>
                  <a:schemeClr val="lt1"/>
                </a:solidFill>
                <a:latin typeface="Overpass SemiBold"/>
                <a:ea typeface="Overpass SemiBold"/>
                <a:cs typeface="Overpass SemiBold"/>
                <a:sym typeface="Overpass SemiBold"/>
              </a:defRPr>
            </a:lvl6pPr>
            <a:lvl7pPr lvl="6" rtl="0" algn="ctr">
              <a:buNone/>
              <a:defRPr sz="600">
                <a:solidFill>
                  <a:schemeClr val="lt1"/>
                </a:solidFill>
                <a:latin typeface="Overpass SemiBold"/>
                <a:ea typeface="Overpass SemiBold"/>
                <a:cs typeface="Overpass SemiBold"/>
                <a:sym typeface="Overpass SemiBold"/>
              </a:defRPr>
            </a:lvl7pPr>
            <a:lvl8pPr lvl="7" rtl="0" algn="ctr">
              <a:buNone/>
              <a:defRPr sz="600">
                <a:solidFill>
                  <a:schemeClr val="lt1"/>
                </a:solidFill>
                <a:latin typeface="Overpass SemiBold"/>
                <a:ea typeface="Overpass SemiBold"/>
                <a:cs typeface="Overpass SemiBold"/>
                <a:sym typeface="Overpass SemiBold"/>
              </a:defRPr>
            </a:lvl8pPr>
            <a:lvl9pPr lvl="8" rtl="0" algn="ctr">
              <a:buNone/>
              <a:defRPr sz="600">
                <a:solidFill>
                  <a:schemeClr val="lt1"/>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5073" name="Google Shape;5073;p426"/>
          <p:cNvSpPr txBox="1"/>
          <p:nvPr>
            <p:ph type="title"/>
          </p:nvPr>
        </p:nvSpPr>
        <p:spPr>
          <a:xfrm>
            <a:off x="4245394" y="426470"/>
            <a:ext cx="4302300" cy="14469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b="1" sz="5300">
                <a:solidFill>
                  <a:srgbClr val="EE0000"/>
                </a:solidFill>
                <a:latin typeface="Overpass"/>
                <a:ea typeface="Overpass"/>
                <a:cs typeface="Overpass"/>
                <a:sym typeface="Overpass"/>
              </a:defRPr>
            </a:lvl1pPr>
            <a:lvl2pPr lvl="1" rtl="0">
              <a:lnSpc>
                <a:spcPct val="100000"/>
              </a:lnSpc>
              <a:spcBef>
                <a:spcPts val="0"/>
              </a:spcBef>
              <a:spcAft>
                <a:spcPts val="0"/>
              </a:spcAft>
              <a:buNone/>
              <a:defRPr b="1" sz="5300">
                <a:solidFill>
                  <a:srgbClr val="EE0000"/>
                </a:solidFill>
                <a:latin typeface="Overpass"/>
                <a:ea typeface="Overpass"/>
                <a:cs typeface="Overpass"/>
                <a:sym typeface="Overpass"/>
              </a:defRPr>
            </a:lvl2pPr>
            <a:lvl3pPr lvl="2" rtl="0">
              <a:lnSpc>
                <a:spcPct val="100000"/>
              </a:lnSpc>
              <a:spcBef>
                <a:spcPts val="0"/>
              </a:spcBef>
              <a:spcAft>
                <a:spcPts val="0"/>
              </a:spcAft>
              <a:buNone/>
              <a:defRPr b="1" sz="5300">
                <a:solidFill>
                  <a:srgbClr val="EE0000"/>
                </a:solidFill>
                <a:latin typeface="Overpass"/>
                <a:ea typeface="Overpass"/>
                <a:cs typeface="Overpass"/>
                <a:sym typeface="Overpass"/>
              </a:defRPr>
            </a:lvl3pPr>
            <a:lvl4pPr lvl="3" rtl="0">
              <a:lnSpc>
                <a:spcPct val="100000"/>
              </a:lnSpc>
              <a:spcBef>
                <a:spcPts val="0"/>
              </a:spcBef>
              <a:spcAft>
                <a:spcPts val="0"/>
              </a:spcAft>
              <a:buNone/>
              <a:defRPr b="1" sz="5300">
                <a:solidFill>
                  <a:srgbClr val="EE0000"/>
                </a:solidFill>
                <a:latin typeface="Overpass"/>
                <a:ea typeface="Overpass"/>
                <a:cs typeface="Overpass"/>
                <a:sym typeface="Overpass"/>
              </a:defRPr>
            </a:lvl4pPr>
            <a:lvl5pPr lvl="4" rtl="0">
              <a:lnSpc>
                <a:spcPct val="100000"/>
              </a:lnSpc>
              <a:spcBef>
                <a:spcPts val="0"/>
              </a:spcBef>
              <a:spcAft>
                <a:spcPts val="0"/>
              </a:spcAft>
              <a:buNone/>
              <a:defRPr b="1" sz="5300">
                <a:solidFill>
                  <a:srgbClr val="EE0000"/>
                </a:solidFill>
                <a:latin typeface="Overpass"/>
                <a:ea typeface="Overpass"/>
                <a:cs typeface="Overpass"/>
                <a:sym typeface="Overpass"/>
              </a:defRPr>
            </a:lvl5pPr>
            <a:lvl6pPr lvl="5" rtl="0">
              <a:lnSpc>
                <a:spcPct val="100000"/>
              </a:lnSpc>
              <a:spcBef>
                <a:spcPts val="0"/>
              </a:spcBef>
              <a:spcAft>
                <a:spcPts val="0"/>
              </a:spcAft>
              <a:buNone/>
              <a:defRPr b="1" sz="5300">
                <a:solidFill>
                  <a:srgbClr val="EE0000"/>
                </a:solidFill>
                <a:latin typeface="Overpass"/>
                <a:ea typeface="Overpass"/>
                <a:cs typeface="Overpass"/>
                <a:sym typeface="Overpass"/>
              </a:defRPr>
            </a:lvl6pPr>
            <a:lvl7pPr lvl="6" rtl="0">
              <a:lnSpc>
                <a:spcPct val="100000"/>
              </a:lnSpc>
              <a:spcBef>
                <a:spcPts val="0"/>
              </a:spcBef>
              <a:spcAft>
                <a:spcPts val="0"/>
              </a:spcAft>
              <a:buNone/>
              <a:defRPr b="1" sz="5300">
                <a:solidFill>
                  <a:srgbClr val="EE0000"/>
                </a:solidFill>
                <a:latin typeface="Overpass"/>
                <a:ea typeface="Overpass"/>
                <a:cs typeface="Overpass"/>
                <a:sym typeface="Overpass"/>
              </a:defRPr>
            </a:lvl7pPr>
            <a:lvl8pPr lvl="7" rtl="0">
              <a:lnSpc>
                <a:spcPct val="100000"/>
              </a:lnSpc>
              <a:spcBef>
                <a:spcPts val="0"/>
              </a:spcBef>
              <a:spcAft>
                <a:spcPts val="0"/>
              </a:spcAft>
              <a:buNone/>
              <a:defRPr b="1" sz="5300">
                <a:solidFill>
                  <a:srgbClr val="EE0000"/>
                </a:solidFill>
                <a:latin typeface="Overpass"/>
                <a:ea typeface="Overpass"/>
                <a:cs typeface="Overpass"/>
                <a:sym typeface="Overpass"/>
              </a:defRPr>
            </a:lvl8pPr>
            <a:lvl9pPr lvl="8" rtl="0">
              <a:lnSpc>
                <a:spcPct val="100000"/>
              </a:lnSpc>
              <a:spcBef>
                <a:spcPts val="0"/>
              </a:spcBef>
              <a:spcAft>
                <a:spcPts val="0"/>
              </a:spcAft>
              <a:buNone/>
              <a:defRPr b="1" sz="5300">
                <a:solidFill>
                  <a:srgbClr val="EE0000"/>
                </a:solidFill>
                <a:latin typeface="Overpass"/>
                <a:ea typeface="Overpass"/>
                <a:cs typeface="Overpass"/>
                <a:sym typeface="Overpass"/>
              </a:defRPr>
            </a:lvl9pPr>
          </a:lstStyle>
          <a:p/>
        </p:txBody>
      </p:sp>
      <p:sp>
        <p:nvSpPr>
          <p:cNvPr id="5074" name="Google Shape;5074;p426"/>
          <p:cNvSpPr txBox="1"/>
          <p:nvPr>
            <p:ph idx="1" type="subTitle"/>
          </p:nvPr>
        </p:nvSpPr>
        <p:spPr>
          <a:xfrm rot="5400000">
            <a:off x="-1603762" y="1603800"/>
            <a:ext cx="3861600" cy="654000"/>
          </a:xfrm>
          <a:prstGeom prst="rect">
            <a:avLst/>
          </a:prstGeom>
        </p:spPr>
        <p:txBody>
          <a:bodyPr anchorCtr="0" anchor="ctr" bIns="68575" lIns="377175" spcFirstLastPara="1" rIns="68575" wrap="square" tIns="68575">
            <a:noAutofit/>
          </a:bodyPr>
          <a:lstStyle>
            <a:lvl1pPr lvl="0"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1pPr>
            <a:lvl2pPr lvl="1"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2pPr>
            <a:lvl3pPr lvl="2"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3pPr>
            <a:lvl4pPr lvl="3"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4pPr>
            <a:lvl5pPr lvl="4"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5pPr>
            <a:lvl6pPr lvl="5"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6pPr>
            <a:lvl7pPr lvl="6"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7pPr>
            <a:lvl8pPr lvl="7"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8pPr>
            <a:lvl9pPr lvl="8"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9pPr>
          </a:lstStyle>
          <a:p/>
        </p:txBody>
      </p:sp>
      <p:sp>
        <p:nvSpPr>
          <p:cNvPr id="5075" name="Google Shape;5075;p426"/>
          <p:cNvSpPr txBox="1"/>
          <p:nvPr>
            <p:ph idx="2" type="subTitle"/>
          </p:nvPr>
        </p:nvSpPr>
        <p:spPr>
          <a:xfrm>
            <a:off x="4245394" y="2064300"/>
            <a:ext cx="3334800" cy="1143600"/>
          </a:xfrm>
          <a:prstGeom prst="rect">
            <a:avLst/>
          </a:prstGeom>
        </p:spPr>
        <p:txBody>
          <a:bodyPr anchorCtr="0" anchor="t" bIns="0" lIns="0" spcFirstLastPara="1" rIns="0" wrap="square" tIns="0">
            <a:noAutofit/>
          </a:bodyPr>
          <a:lstStyle>
            <a:lvl1pPr lvl="0" rtl="0">
              <a:lnSpc>
                <a:spcPct val="180000"/>
              </a:lnSpc>
              <a:spcBef>
                <a:spcPts val="0"/>
              </a:spcBef>
              <a:spcAft>
                <a:spcPts val="0"/>
              </a:spcAft>
              <a:buSzPts val="1100"/>
              <a:buNone/>
              <a:defRPr sz="1100"/>
            </a:lvl1pPr>
            <a:lvl2pPr lvl="1" rtl="0">
              <a:lnSpc>
                <a:spcPct val="180000"/>
              </a:lnSpc>
              <a:spcBef>
                <a:spcPts val="0"/>
              </a:spcBef>
              <a:spcAft>
                <a:spcPts val="0"/>
              </a:spcAft>
              <a:buSzPts val="1100"/>
              <a:buNone/>
              <a:defRPr sz="1100"/>
            </a:lvl2pPr>
            <a:lvl3pPr lvl="2" rtl="0">
              <a:lnSpc>
                <a:spcPct val="180000"/>
              </a:lnSpc>
              <a:spcBef>
                <a:spcPts val="0"/>
              </a:spcBef>
              <a:spcAft>
                <a:spcPts val="0"/>
              </a:spcAft>
              <a:buSzPts val="1100"/>
              <a:buNone/>
              <a:defRPr sz="1100"/>
            </a:lvl3pPr>
            <a:lvl4pPr lvl="3" rtl="0">
              <a:lnSpc>
                <a:spcPct val="180000"/>
              </a:lnSpc>
              <a:spcBef>
                <a:spcPts val="0"/>
              </a:spcBef>
              <a:spcAft>
                <a:spcPts val="0"/>
              </a:spcAft>
              <a:buSzPts val="1100"/>
              <a:buNone/>
              <a:defRPr sz="1100"/>
            </a:lvl4pPr>
            <a:lvl5pPr lvl="4" rtl="0">
              <a:lnSpc>
                <a:spcPct val="180000"/>
              </a:lnSpc>
              <a:spcBef>
                <a:spcPts val="0"/>
              </a:spcBef>
              <a:spcAft>
                <a:spcPts val="0"/>
              </a:spcAft>
              <a:buSzPts val="1100"/>
              <a:buNone/>
              <a:defRPr sz="1100"/>
            </a:lvl5pPr>
            <a:lvl6pPr lvl="5" rtl="0">
              <a:lnSpc>
                <a:spcPct val="180000"/>
              </a:lnSpc>
              <a:spcBef>
                <a:spcPts val="0"/>
              </a:spcBef>
              <a:spcAft>
                <a:spcPts val="0"/>
              </a:spcAft>
              <a:buSzPts val="1100"/>
              <a:buNone/>
              <a:defRPr sz="1100"/>
            </a:lvl6pPr>
            <a:lvl7pPr lvl="6" rtl="0">
              <a:lnSpc>
                <a:spcPct val="180000"/>
              </a:lnSpc>
              <a:spcBef>
                <a:spcPts val="0"/>
              </a:spcBef>
              <a:spcAft>
                <a:spcPts val="0"/>
              </a:spcAft>
              <a:buSzPts val="1100"/>
              <a:buNone/>
              <a:defRPr sz="1100"/>
            </a:lvl7pPr>
            <a:lvl8pPr lvl="7" rtl="0">
              <a:lnSpc>
                <a:spcPct val="180000"/>
              </a:lnSpc>
              <a:spcBef>
                <a:spcPts val="0"/>
              </a:spcBef>
              <a:spcAft>
                <a:spcPts val="0"/>
              </a:spcAft>
              <a:buSzPts val="1100"/>
              <a:buNone/>
              <a:defRPr sz="1100"/>
            </a:lvl8pPr>
            <a:lvl9pPr lvl="8" rtl="0">
              <a:lnSpc>
                <a:spcPct val="180000"/>
              </a:lnSpc>
              <a:spcBef>
                <a:spcPts val="0"/>
              </a:spcBef>
              <a:spcAft>
                <a:spcPts val="0"/>
              </a:spcAft>
              <a:buSzPts val="1100"/>
              <a:buNone/>
              <a:defRPr sz="1100"/>
            </a:lvl9pPr>
          </a:lstStyle>
          <a:p/>
        </p:txBody>
      </p:sp>
      <p:sp>
        <p:nvSpPr>
          <p:cNvPr id="5076" name="Google Shape;5076;p426"/>
          <p:cNvSpPr txBox="1"/>
          <p:nvPr/>
        </p:nvSpPr>
        <p:spPr>
          <a:xfrm>
            <a:off x="4427588" y="3501900"/>
            <a:ext cx="1742700" cy="1809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800">
                <a:latin typeface="Overpass Light"/>
                <a:ea typeface="Overpass Light"/>
                <a:cs typeface="Overpass Light"/>
                <a:sym typeface="Overpass Light"/>
              </a:rPr>
              <a:t>linkedin.com/company/red-hat</a:t>
            </a:r>
            <a:endParaRPr sz="800">
              <a:latin typeface="Overpass Light"/>
              <a:ea typeface="Overpass Light"/>
              <a:cs typeface="Overpass Light"/>
              <a:sym typeface="Overpass Light"/>
            </a:endParaRPr>
          </a:p>
        </p:txBody>
      </p:sp>
      <p:sp>
        <p:nvSpPr>
          <p:cNvPr id="5077" name="Google Shape;5077;p426"/>
          <p:cNvSpPr txBox="1"/>
          <p:nvPr/>
        </p:nvSpPr>
        <p:spPr>
          <a:xfrm>
            <a:off x="4427588" y="3880725"/>
            <a:ext cx="1742700" cy="1809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800">
                <a:latin typeface="Overpass Light"/>
                <a:ea typeface="Overpass Light"/>
                <a:cs typeface="Overpass Light"/>
                <a:sym typeface="Overpass Light"/>
              </a:rPr>
              <a:t>youtube.com/user/RedHatVideos</a:t>
            </a:r>
            <a:endParaRPr sz="800">
              <a:latin typeface="Overpass Light"/>
              <a:ea typeface="Overpass Light"/>
              <a:cs typeface="Overpass Light"/>
              <a:sym typeface="Overpass Light"/>
            </a:endParaRPr>
          </a:p>
        </p:txBody>
      </p:sp>
      <p:sp>
        <p:nvSpPr>
          <p:cNvPr id="5078" name="Google Shape;5078;p426"/>
          <p:cNvSpPr txBox="1"/>
          <p:nvPr/>
        </p:nvSpPr>
        <p:spPr>
          <a:xfrm>
            <a:off x="6611644" y="3501900"/>
            <a:ext cx="1742700" cy="1809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800">
                <a:latin typeface="Overpass Light"/>
                <a:ea typeface="Overpass Light"/>
                <a:cs typeface="Overpass Light"/>
                <a:sym typeface="Overpass Light"/>
              </a:rPr>
              <a:t>facebook.com/redhatinc</a:t>
            </a:r>
            <a:endParaRPr sz="800">
              <a:latin typeface="Overpass Light"/>
              <a:ea typeface="Overpass Light"/>
              <a:cs typeface="Overpass Light"/>
              <a:sym typeface="Overpass Light"/>
            </a:endParaRPr>
          </a:p>
        </p:txBody>
      </p:sp>
      <p:sp>
        <p:nvSpPr>
          <p:cNvPr id="5079" name="Google Shape;5079;p426"/>
          <p:cNvSpPr txBox="1"/>
          <p:nvPr/>
        </p:nvSpPr>
        <p:spPr>
          <a:xfrm>
            <a:off x="6611644" y="3880725"/>
            <a:ext cx="1742700" cy="1809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800">
                <a:latin typeface="Overpass Light"/>
                <a:ea typeface="Overpass Light"/>
                <a:cs typeface="Overpass Light"/>
                <a:sym typeface="Overpass Light"/>
              </a:rPr>
              <a:t>twitter.com/RedHat</a:t>
            </a:r>
            <a:endParaRPr sz="800">
              <a:latin typeface="Overpass Light"/>
              <a:ea typeface="Overpass Light"/>
              <a:cs typeface="Overpass Light"/>
              <a:sym typeface="Overpass Light"/>
            </a:endParaRPr>
          </a:p>
        </p:txBody>
      </p:sp>
      <p:pic>
        <p:nvPicPr>
          <p:cNvPr id="5080" name="Google Shape;5080;p426"/>
          <p:cNvPicPr preferRelativeResize="0"/>
          <p:nvPr/>
        </p:nvPicPr>
        <p:blipFill rotWithShape="1">
          <a:blip r:embed="rId4">
            <a:alphaModFix/>
          </a:blip>
          <a:srcRect b="0" l="2507" r="2498" t="0"/>
          <a:stretch/>
        </p:blipFill>
        <p:spPr>
          <a:xfrm>
            <a:off x="6439844" y="3880729"/>
            <a:ext cx="171806" cy="180862"/>
          </a:xfrm>
          <a:prstGeom prst="rect">
            <a:avLst/>
          </a:prstGeom>
          <a:noFill/>
          <a:ln>
            <a:noFill/>
          </a:ln>
        </p:spPr>
      </p:pic>
      <p:pic>
        <p:nvPicPr>
          <p:cNvPr id="5081" name="Google Shape;5081;p426"/>
          <p:cNvPicPr preferRelativeResize="0"/>
          <p:nvPr/>
        </p:nvPicPr>
        <p:blipFill rotWithShape="1">
          <a:blip r:embed="rId5">
            <a:alphaModFix/>
          </a:blip>
          <a:srcRect b="0" l="2678" r="2678" t="0"/>
          <a:stretch/>
        </p:blipFill>
        <p:spPr>
          <a:xfrm>
            <a:off x="6439844" y="3501904"/>
            <a:ext cx="171806" cy="180862"/>
          </a:xfrm>
          <a:prstGeom prst="rect">
            <a:avLst/>
          </a:prstGeom>
          <a:noFill/>
          <a:ln>
            <a:noFill/>
          </a:ln>
        </p:spPr>
      </p:pic>
      <p:pic>
        <p:nvPicPr>
          <p:cNvPr id="5082" name="Google Shape;5082;p426"/>
          <p:cNvPicPr preferRelativeResize="0"/>
          <p:nvPr/>
        </p:nvPicPr>
        <p:blipFill rotWithShape="1">
          <a:blip r:embed="rId6">
            <a:alphaModFix/>
          </a:blip>
          <a:srcRect b="0" l="2507" r="2498" t="0"/>
          <a:stretch/>
        </p:blipFill>
        <p:spPr>
          <a:xfrm>
            <a:off x="4245400" y="3880729"/>
            <a:ext cx="171806" cy="180862"/>
          </a:xfrm>
          <a:prstGeom prst="rect">
            <a:avLst/>
          </a:prstGeom>
          <a:noFill/>
          <a:ln>
            <a:noFill/>
          </a:ln>
        </p:spPr>
      </p:pic>
      <p:pic>
        <p:nvPicPr>
          <p:cNvPr id="5083" name="Google Shape;5083;p426"/>
          <p:cNvPicPr preferRelativeResize="0"/>
          <p:nvPr/>
        </p:nvPicPr>
        <p:blipFill rotWithShape="1">
          <a:blip r:embed="rId7">
            <a:alphaModFix/>
          </a:blip>
          <a:srcRect b="0" l="2326" r="2326" t="0"/>
          <a:stretch/>
        </p:blipFill>
        <p:spPr>
          <a:xfrm>
            <a:off x="4245400" y="3501904"/>
            <a:ext cx="171806" cy="180862"/>
          </a:xfrm>
          <a:prstGeom prst="rect">
            <a:avLst/>
          </a:prstGeom>
          <a:noFill/>
          <a:ln>
            <a:noFill/>
          </a:ln>
        </p:spPr>
      </p:pic>
    </p:spTree>
  </p:cSld>
  <p:clrMapOvr>
    <a:masterClrMapping/>
  </p:clrMapOvr>
</p:sldLayout>
</file>

<file path=ppt/slideLayouts/slideLayout4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black">
  <p:cSld name="CUSTOM_2">
    <p:bg>
      <p:bgPr>
        <a:blipFill>
          <a:blip r:embed="rId2">
            <a:alphaModFix/>
          </a:blip>
          <a:stretch>
            <a:fillRect/>
          </a:stretch>
        </a:blipFill>
      </p:bgPr>
    </p:bg>
    <p:spTree>
      <p:nvGrpSpPr>
        <p:cNvPr id="5084" name="Shape 5084"/>
        <p:cNvGrpSpPr/>
        <p:nvPr/>
      </p:nvGrpSpPr>
      <p:grpSpPr>
        <a:xfrm>
          <a:off x="0" y="0"/>
          <a:ext cx="0" cy="0"/>
          <a:chOff x="0" y="0"/>
          <a:chExt cx="0" cy="0"/>
        </a:xfrm>
      </p:grpSpPr>
      <p:sp>
        <p:nvSpPr>
          <p:cNvPr id="5085" name="Google Shape;5085;p427"/>
          <p:cNvSpPr txBox="1"/>
          <p:nvPr>
            <p:ph type="title"/>
          </p:nvPr>
        </p:nvSpPr>
        <p:spPr>
          <a:xfrm>
            <a:off x="335831" y="813421"/>
            <a:ext cx="5118600" cy="1578900"/>
          </a:xfrm>
          <a:prstGeom prst="rect">
            <a:avLst/>
          </a:prstGeom>
        </p:spPr>
        <p:txBody>
          <a:bodyPr anchorCtr="0" anchor="t" bIns="68575" lIns="329175" spcFirstLastPara="1" rIns="68575" wrap="square" tIns="68575">
            <a:noAutofit/>
          </a:bodyPr>
          <a:lstStyle>
            <a:lvl1pPr lvl="0" rtl="0">
              <a:spcBef>
                <a:spcPts val="0"/>
              </a:spcBef>
              <a:spcAft>
                <a:spcPts val="0"/>
              </a:spcAft>
              <a:buNone/>
              <a:defRPr b="1" sz="4500">
                <a:solidFill>
                  <a:srgbClr val="EBEBEB"/>
                </a:solidFill>
                <a:latin typeface="Overpass"/>
                <a:ea typeface="Overpass"/>
                <a:cs typeface="Overpass"/>
                <a:sym typeface="Overpass"/>
              </a:defRPr>
            </a:lvl1pPr>
            <a:lvl2pPr lvl="1" rtl="0">
              <a:spcBef>
                <a:spcPts val="0"/>
              </a:spcBef>
              <a:spcAft>
                <a:spcPts val="0"/>
              </a:spcAft>
              <a:buNone/>
              <a:defRPr b="1" sz="4500">
                <a:solidFill>
                  <a:srgbClr val="EBEBEB"/>
                </a:solidFill>
                <a:latin typeface="Overpass"/>
                <a:ea typeface="Overpass"/>
                <a:cs typeface="Overpass"/>
                <a:sym typeface="Overpass"/>
              </a:defRPr>
            </a:lvl2pPr>
            <a:lvl3pPr lvl="2" rtl="0">
              <a:spcBef>
                <a:spcPts val="0"/>
              </a:spcBef>
              <a:spcAft>
                <a:spcPts val="0"/>
              </a:spcAft>
              <a:buNone/>
              <a:defRPr b="1" sz="4500">
                <a:solidFill>
                  <a:srgbClr val="EBEBEB"/>
                </a:solidFill>
                <a:latin typeface="Overpass"/>
                <a:ea typeface="Overpass"/>
                <a:cs typeface="Overpass"/>
                <a:sym typeface="Overpass"/>
              </a:defRPr>
            </a:lvl3pPr>
            <a:lvl4pPr lvl="3" rtl="0">
              <a:spcBef>
                <a:spcPts val="0"/>
              </a:spcBef>
              <a:spcAft>
                <a:spcPts val="0"/>
              </a:spcAft>
              <a:buNone/>
              <a:defRPr b="1" sz="4500">
                <a:solidFill>
                  <a:srgbClr val="EBEBEB"/>
                </a:solidFill>
                <a:latin typeface="Overpass"/>
                <a:ea typeface="Overpass"/>
                <a:cs typeface="Overpass"/>
                <a:sym typeface="Overpass"/>
              </a:defRPr>
            </a:lvl4pPr>
            <a:lvl5pPr lvl="4" rtl="0">
              <a:spcBef>
                <a:spcPts val="0"/>
              </a:spcBef>
              <a:spcAft>
                <a:spcPts val="0"/>
              </a:spcAft>
              <a:buNone/>
              <a:defRPr b="1" sz="4500">
                <a:solidFill>
                  <a:srgbClr val="EBEBEB"/>
                </a:solidFill>
                <a:latin typeface="Overpass"/>
                <a:ea typeface="Overpass"/>
                <a:cs typeface="Overpass"/>
                <a:sym typeface="Overpass"/>
              </a:defRPr>
            </a:lvl5pPr>
            <a:lvl6pPr lvl="5" rtl="0">
              <a:spcBef>
                <a:spcPts val="0"/>
              </a:spcBef>
              <a:spcAft>
                <a:spcPts val="0"/>
              </a:spcAft>
              <a:buNone/>
              <a:defRPr b="1" sz="4500">
                <a:solidFill>
                  <a:srgbClr val="EBEBEB"/>
                </a:solidFill>
                <a:latin typeface="Overpass"/>
                <a:ea typeface="Overpass"/>
                <a:cs typeface="Overpass"/>
                <a:sym typeface="Overpass"/>
              </a:defRPr>
            </a:lvl6pPr>
            <a:lvl7pPr lvl="6" rtl="0">
              <a:spcBef>
                <a:spcPts val="0"/>
              </a:spcBef>
              <a:spcAft>
                <a:spcPts val="0"/>
              </a:spcAft>
              <a:buNone/>
              <a:defRPr b="1" sz="4500">
                <a:solidFill>
                  <a:srgbClr val="EBEBEB"/>
                </a:solidFill>
                <a:latin typeface="Overpass"/>
                <a:ea typeface="Overpass"/>
                <a:cs typeface="Overpass"/>
                <a:sym typeface="Overpass"/>
              </a:defRPr>
            </a:lvl7pPr>
            <a:lvl8pPr lvl="7" rtl="0">
              <a:spcBef>
                <a:spcPts val="0"/>
              </a:spcBef>
              <a:spcAft>
                <a:spcPts val="0"/>
              </a:spcAft>
              <a:buNone/>
              <a:defRPr b="1" sz="4500">
                <a:solidFill>
                  <a:srgbClr val="EBEBEB"/>
                </a:solidFill>
                <a:latin typeface="Overpass"/>
                <a:ea typeface="Overpass"/>
                <a:cs typeface="Overpass"/>
                <a:sym typeface="Overpass"/>
              </a:defRPr>
            </a:lvl8pPr>
            <a:lvl9pPr lvl="8" rtl="0">
              <a:spcBef>
                <a:spcPts val="0"/>
              </a:spcBef>
              <a:spcAft>
                <a:spcPts val="0"/>
              </a:spcAft>
              <a:buNone/>
              <a:defRPr b="1" sz="4500">
                <a:solidFill>
                  <a:srgbClr val="EBEBEB"/>
                </a:solidFill>
                <a:latin typeface="Overpass"/>
                <a:ea typeface="Overpass"/>
                <a:cs typeface="Overpass"/>
                <a:sym typeface="Overpass"/>
              </a:defRPr>
            </a:lvl9pPr>
          </a:lstStyle>
          <a:p/>
        </p:txBody>
      </p:sp>
      <p:cxnSp>
        <p:nvCxnSpPr>
          <p:cNvPr id="5086" name="Google Shape;5086;p427"/>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5087" name="Google Shape;5087;p427"/>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solidFill>
                  <a:srgbClr val="EBEBEB"/>
                </a:solidFill>
                <a:latin typeface="Overpass SemiBold"/>
                <a:ea typeface="Overpass SemiBold"/>
                <a:cs typeface="Overpass SemiBold"/>
                <a:sym typeface="Overpass SemiBold"/>
              </a:defRPr>
            </a:lvl1pPr>
            <a:lvl2pPr lvl="1" rtl="0" algn="ctr">
              <a:buNone/>
              <a:defRPr sz="600">
                <a:solidFill>
                  <a:srgbClr val="EBEBEB"/>
                </a:solidFill>
                <a:latin typeface="Overpass SemiBold"/>
                <a:ea typeface="Overpass SemiBold"/>
                <a:cs typeface="Overpass SemiBold"/>
                <a:sym typeface="Overpass SemiBold"/>
              </a:defRPr>
            </a:lvl2pPr>
            <a:lvl3pPr lvl="2" rtl="0" algn="ctr">
              <a:buNone/>
              <a:defRPr sz="600">
                <a:solidFill>
                  <a:srgbClr val="EBEBEB"/>
                </a:solidFill>
                <a:latin typeface="Overpass SemiBold"/>
                <a:ea typeface="Overpass SemiBold"/>
                <a:cs typeface="Overpass SemiBold"/>
                <a:sym typeface="Overpass SemiBold"/>
              </a:defRPr>
            </a:lvl3pPr>
            <a:lvl4pPr lvl="3" rtl="0" algn="ctr">
              <a:buNone/>
              <a:defRPr sz="600">
                <a:solidFill>
                  <a:srgbClr val="EBEBEB"/>
                </a:solidFill>
                <a:latin typeface="Overpass SemiBold"/>
                <a:ea typeface="Overpass SemiBold"/>
                <a:cs typeface="Overpass SemiBold"/>
                <a:sym typeface="Overpass SemiBold"/>
              </a:defRPr>
            </a:lvl4pPr>
            <a:lvl5pPr lvl="4" rtl="0" algn="ctr">
              <a:buNone/>
              <a:defRPr sz="600">
                <a:solidFill>
                  <a:srgbClr val="EBEBEB"/>
                </a:solidFill>
                <a:latin typeface="Overpass SemiBold"/>
                <a:ea typeface="Overpass SemiBold"/>
                <a:cs typeface="Overpass SemiBold"/>
                <a:sym typeface="Overpass SemiBold"/>
              </a:defRPr>
            </a:lvl5pPr>
            <a:lvl6pPr lvl="5" rtl="0" algn="ctr">
              <a:buNone/>
              <a:defRPr sz="600">
                <a:solidFill>
                  <a:srgbClr val="EBEBEB"/>
                </a:solidFill>
                <a:latin typeface="Overpass SemiBold"/>
                <a:ea typeface="Overpass SemiBold"/>
                <a:cs typeface="Overpass SemiBold"/>
                <a:sym typeface="Overpass SemiBold"/>
              </a:defRPr>
            </a:lvl6pPr>
            <a:lvl7pPr lvl="6" rtl="0" algn="ctr">
              <a:buNone/>
              <a:defRPr sz="600">
                <a:solidFill>
                  <a:srgbClr val="EBEBEB"/>
                </a:solidFill>
                <a:latin typeface="Overpass SemiBold"/>
                <a:ea typeface="Overpass SemiBold"/>
                <a:cs typeface="Overpass SemiBold"/>
                <a:sym typeface="Overpass SemiBold"/>
              </a:defRPr>
            </a:lvl7pPr>
            <a:lvl8pPr lvl="7" rtl="0" algn="ctr">
              <a:buNone/>
              <a:defRPr sz="600">
                <a:solidFill>
                  <a:srgbClr val="EBEBEB"/>
                </a:solidFill>
                <a:latin typeface="Overpass SemiBold"/>
                <a:ea typeface="Overpass SemiBold"/>
                <a:cs typeface="Overpass SemiBold"/>
                <a:sym typeface="Overpass SemiBold"/>
              </a:defRPr>
            </a:lvl8pPr>
            <a:lvl9pPr lvl="8" rtl="0" algn="ctr">
              <a:buNone/>
              <a:defRPr sz="600">
                <a:solidFill>
                  <a:srgbClr val="EBEBEB"/>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cxnSp>
        <p:nvCxnSpPr>
          <p:cNvPr id="5088" name="Google Shape;5088;p427"/>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5089" name="Google Shape;5089;p427"/>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9pPr>
          </a:lstStyle>
          <a:p/>
        </p:txBody>
      </p:sp>
      <p:sp>
        <p:nvSpPr>
          <p:cNvPr id="5090" name="Google Shape;5090;p427"/>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500">
                <a:solidFill>
                  <a:srgbClr val="666666"/>
                </a:solidFill>
                <a:latin typeface="Overpass"/>
                <a:ea typeface="Overpass"/>
                <a:cs typeface="Overpass"/>
                <a:sym typeface="Overpass"/>
              </a:rPr>
              <a:t>CONFIDENTIAL </a:t>
            </a:r>
            <a:r>
              <a:rPr lang="en" sz="500">
                <a:solidFill>
                  <a:srgbClr val="666666"/>
                </a:solidFill>
                <a:latin typeface="Overpass Light"/>
                <a:ea typeface="Overpass Light"/>
                <a:cs typeface="Overpass Light"/>
                <a:sym typeface="Overpass Light"/>
              </a:rPr>
              <a:t>Designator</a:t>
            </a:r>
            <a:endParaRPr sz="500">
              <a:solidFill>
                <a:srgbClr val="666666"/>
              </a:solidFill>
              <a:latin typeface="Overpass Light"/>
              <a:ea typeface="Overpass Light"/>
              <a:cs typeface="Overpass Light"/>
              <a:sym typeface="Overpass Light"/>
            </a:endParaRPr>
          </a:p>
        </p:txBody>
      </p:sp>
      <p:sp>
        <p:nvSpPr>
          <p:cNvPr id="5091" name="Google Shape;5091;p427"/>
          <p:cNvSpPr txBox="1"/>
          <p:nvPr>
            <p:ph idx="2" type="subTitle"/>
          </p:nvPr>
        </p:nvSpPr>
        <p:spPr>
          <a:xfrm>
            <a:off x="6938588" y="1307790"/>
            <a:ext cx="1593300" cy="24819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100">
                <a:solidFill>
                  <a:srgbClr val="4D4D4F"/>
                </a:solidFill>
              </a:defRPr>
            </a:lvl1pPr>
            <a:lvl2pPr lvl="1" rtl="0">
              <a:lnSpc>
                <a:spcPct val="174000"/>
              </a:lnSpc>
              <a:spcBef>
                <a:spcPts val="0"/>
              </a:spcBef>
              <a:spcAft>
                <a:spcPts val="0"/>
              </a:spcAft>
              <a:buNone/>
              <a:defRPr sz="1100">
                <a:solidFill>
                  <a:srgbClr val="4D4D4F"/>
                </a:solidFill>
              </a:defRPr>
            </a:lvl2pPr>
            <a:lvl3pPr lvl="2" rtl="0">
              <a:lnSpc>
                <a:spcPct val="174000"/>
              </a:lnSpc>
              <a:spcBef>
                <a:spcPts val="0"/>
              </a:spcBef>
              <a:spcAft>
                <a:spcPts val="0"/>
              </a:spcAft>
              <a:buNone/>
              <a:defRPr sz="1100">
                <a:solidFill>
                  <a:srgbClr val="4D4D4F"/>
                </a:solidFill>
              </a:defRPr>
            </a:lvl3pPr>
            <a:lvl4pPr lvl="3" rtl="0">
              <a:lnSpc>
                <a:spcPct val="174000"/>
              </a:lnSpc>
              <a:spcBef>
                <a:spcPts val="0"/>
              </a:spcBef>
              <a:spcAft>
                <a:spcPts val="0"/>
              </a:spcAft>
              <a:buNone/>
              <a:defRPr sz="1100">
                <a:solidFill>
                  <a:srgbClr val="4D4D4F"/>
                </a:solidFill>
              </a:defRPr>
            </a:lvl4pPr>
            <a:lvl5pPr lvl="4" rtl="0">
              <a:lnSpc>
                <a:spcPct val="174000"/>
              </a:lnSpc>
              <a:spcBef>
                <a:spcPts val="0"/>
              </a:spcBef>
              <a:spcAft>
                <a:spcPts val="0"/>
              </a:spcAft>
              <a:buNone/>
              <a:defRPr sz="1100">
                <a:solidFill>
                  <a:srgbClr val="4D4D4F"/>
                </a:solidFill>
              </a:defRPr>
            </a:lvl5pPr>
            <a:lvl6pPr lvl="5" rtl="0">
              <a:lnSpc>
                <a:spcPct val="174000"/>
              </a:lnSpc>
              <a:spcBef>
                <a:spcPts val="0"/>
              </a:spcBef>
              <a:spcAft>
                <a:spcPts val="0"/>
              </a:spcAft>
              <a:buNone/>
              <a:defRPr sz="1100">
                <a:solidFill>
                  <a:srgbClr val="4D4D4F"/>
                </a:solidFill>
              </a:defRPr>
            </a:lvl6pPr>
            <a:lvl7pPr lvl="6" rtl="0">
              <a:lnSpc>
                <a:spcPct val="174000"/>
              </a:lnSpc>
              <a:spcBef>
                <a:spcPts val="0"/>
              </a:spcBef>
              <a:spcAft>
                <a:spcPts val="0"/>
              </a:spcAft>
              <a:buNone/>
              <a:defRPr sz="1100">
                <a:solidFill>
                  <a:srgbClr val="4D4D4F"/>
                </a:solidFill>
              </a:defRPr>
            </a:lvl7pPr>
            <a:lvl8pPr lvl="7" rtl="0">
              <a:lnSpc>
                <a:spcPct val="174000"/>
              </a:lnSpc>
              <a:spcBef>
                <a:spcPts val="0"/>
              </a:spcBef>
              <a:spcAft>
                <a:spcPts val="0"/>
              </a:spcAft>
              <a:buNone/>
              <a:defRPr sz="1100">
                <a:solidFill>
                  <a:srgbClr val="4D4D4F"/>
                </a:solidFill>
              </a:defRPr>
            </a:lvl8pPr>
            <a:lvl9pPr lvl="8" rtl="0">
              <a:lnSpc>
                <a:spcPct val="174000"/>
              </a:lnSpc>
              <a:spcBef>
                <a:spcPts val="0"/>
              </a:spcBef>
              <a:spcAft>
                <a:spcPts val="0"/>
              </a:spcAft>
              <a:buNone/>
              <a:defRPr sz="1100">
                <a:solidFill>
                  <a:srgbClr val="4D4D4F"/>
                </a:solidFill>
              </a:defRPr>
            </a:lvl9pPr>
          </a:lstStyle>
          <a:p/>
        </p:txBody>
      </p:sp>
      <p:pic>
        <p:nvPicPr>
          <p:cNvPr id="5092" name="Google Shape;5092;p427"/>
          <p:cNvPicPr preferRelativeResize="0"/>
          <p:nvPr/>
        </p:nvPicPr>
        <p:blipFill rotWithShape="1">
          <a:blip r:embed="rId3">
            <a:alphaModFix/>
          </a:blip>
          <a:srcRect b="317" l="0" r="0" t="327"/>
          <a:stretch/>
        </p:blipFill>
        <p:spPr>
          <a:xfrm>
            <a:off x="8033460" y="4734938"/>
            <a:ext cx="731888" cy="171091"/>
          </a:xfrm>
          <a:prstGeom prst="rect">
            <a:avLst/>
          </a:prstGeom>
          <a:noFill/>
          <a:ln>
            <a:noFill/>
          </a:ln>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1 closing">
  <p:cSld name="TITLE_1">
    <p:bg>
      <p:bgPr>
        <a:blipFill>
          <a:blip r:embed="rId2">
            <a:alphaModFix/>
          </a:blip>
          <a:stretch>
            <a:fillRect/>
          </a:stretch>
        </a:blipFill>
      </p:bgPr>
    </p:bg>
    <p:spTree>
      <p:nvGrpSpPr>
        <p:cNvPr id="287" name="Shape 287"/>
        <p:cNvGrpSpPr/>
        <p:nvPr/>
      </p:nvGrpSpPr>
      <p:grpSpPr>
        <a:xfrm>
          <a:off x="0" y="0"/>
          <a:ext cx="0" cy="0"/>
          <a:chOff x="0" y="0"/>
          <a:chExt cx="0" cy="0"/>
        </a:xfrm>
      </p:grpSpPr>
      <p:sp>
        <p:nvSpPr>
          <p:cNvPr id="288" name="Google Shape;288;p44"/>
          <p:cNvSpPr/>
          <p:nvPr/>
        </p:nvSpPr>
        <p:spPr>
          <a:xfrm>
            <a:off x="7212881" y="4409156"/>
            <a:ext cx="1931100" cy="7344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89" name="Google Shape;289;p44"/>
          <p:cNvSpPr txBox="1"/>
          <p:nvPr>
            <p:ph idx="1" type="subTitle"/>
          </p:nvPr>
        </p:nvSpPr>
        <p:spPr>
          <a:xfrm>
            <a:off x="1562794" y="2256319"/>
            <a:ext cx="3109800" cy="11436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lt1"/>
              </a:buClr>
              <a:buSzPts val="1100"/>
              <a:buFont typeface="Red Hat Display"/>
              <a:buNone/>
              <a:defRPr sz="1100">
                <a:solidFill>
                  <a:schemeClr val="lt1"/>
                </a:solidFill>
                <a:latin typeface="Red Hat Display"/>
                <a:ea typeface="Red Hat Display"/>
                <a:cs typeface="Red Hat Display"/>
                <a:sym typeface="Red Hat Display"/>
              </a:defRPr>
            </a:lvl1pPr>
            <a:lvl2pPr lvl="1" rtl="0">
              <a:lnSpc>
                <a:spcPct val="180000"/>
              </a:lnSpc>
              <a:spcBef>
                <a:spcPts val="0"/>
              </a:spcBef>
              <a:spcAft>
                <a:spcPts val="0"/>
              </a:spcAft>
              <a:buClr>
                <a:schemeClr val="lt1"/>
              </a:buClr>
              <a:buSzPts val="1100"/>
              <a:buNone/>
              <a:defRPr sz="1100">
                <a:solidFill>
                  <a:schemeClr val="lt1"/>
                </a:solidFill>
              </a:defRPr>
            </a:lvl2pPr>
            <a:lvl3pPr lvl="2" rtl="0">
              <a:lnSpc>
                <a:spcPct val="180000"/>
              </a:lnSpc>
              <a:spcBef>
                <a:spcPts val="0"/>
              </a:spcBef>
              <a:spcAft>
                <a:spcPts val="0"/>
              </a:spcAft>
              <a:buClr>
                <a:schemeClr val="lt1"/>
              </a:buClr>
              <a:buSzPts val="1100"/>
              <a:buNone/>
              <a:defRPr sz="1100">
                <a:solidFill>
                  <a:schemeClr val="lt1"/>
                </a:solidFill>
              </a:defRPr>
            </a:lvl3pPr>
            <a:lvl4pPr lvl="3" rtl="0">
              <a:lnSpc>
                <a:spcPct val="180000"/>
              </a:lnSpc>
              <a:spcBef>
                <a:spcPts val="0"/>
              </a:spcBef>
              <a:spcAft>
                <a:spcPts val="0"/>
              </a:spcAft>
              <a:buClr>
                <a:schemeClr val="lt1"/>
              </a:buClr>
              <a:buSzPts val="1100"/>
              <a:buNone/>
              <a:defRPr sz="1100">
                <a:solidFill>
                  <a:schemeClr val="lt1"/>
                </a:solidFill>
              </a:defRPr>
            </a:lvl4pPr>
            <a:lvl5pPr lvl="4" rtl="0">
              <a:lnSpc>
                <a:spcPct val="180000"/>
              </a:lnSpc>
              <a:spcBef>
                <a:spcPts val="0"/>
              </a:spcBef>
              <a:spcAft>
                <a:spcPts val="0"/>
              </a:spcAft>
              <a:buClr>
                <a:schemeClr val="lt1"/>
              </a:buClr>
              <a:buSzPts val="1100"/>
              <a:buNone/>
              <a:defRPr sz="1100">
                <a:solidFill>
                  <a:schemeClr val="lt1"/>
                </a:solidFill>
              </a:defRPr>
            </a:lvl5pPr>
            <a:lvl6pPr lvl="5" rtl="0">
              <a:lnSpc>
                <a:spcPct val="180000"/>
              </a:lnSpc>
              <a:spcBef>
                <a:spcPts val="0"/>
              </a:spcBef>
              <a:spcAft>
                <a:spcPts val="0"/>
              </a:spcAft>
              <a:buClr>
                <a:schemeClr val="lt1"/>
              </a:buClr>
              <a:buSzPts val="1100"/>
              <a:buNone/>
              <a:defRPr sz="1100">
                <a:solidFill>
                  <a:schemeClr val="lt1"/>
                </a:solidFill>
              </a:defRPr>
            </a:lvl6pPr>
            <a:lvl7pPr lvl="6" rtl="0">
              <a:lnSpc>
                <a:spcPct val="180000"/>
              </a:lnSpc>
              <a:spcBef>
                <a:spcPts val="0"/>
              </a:spcBef>
              <a:spcAft>
                <a:spcPts val="0"/>
              </a:spcAft>
              <a:buClr>
                <a:schemeClr val="lt1"/>
              </a:buClr>
              <a:buSzPts val="1100"/>
              <a:buNone/>
              <a:defRPr sz="1100">
                <a:solidFill>
                  <a:schemeClr val="lt1"/>
                </a:solidFill>
              </a:defRPr>
            </a:lvl7pPr>
            <a:lvl8pPr lvl="7" rtl="0">
              <a:lnSpc>
                <a:spcPct val="180000"/>
              </a:lnSpc>
              <a:spcBef>
                <a:spcPts val="0"/>
              </a:spcBef>
              <a:spcAft>
                <a:spcPts val="0"/>
              </a:spcAft>
              <a:buClr>
                <a:schemeClr val="lt1"/>
              </a:buClr>
              <a:buSzPts val="1100"/>
              <a:buNone/>
              <a:defRPr sz="1100">
                <a:solidFill>
                  <a:schemeClr val="lt1"/>
                </a:solidFill>
              </a:defRPr>
            </a:lvl8pPr>
            <a:lvl9pPr lvl="8" rtl="0">
              <a:lnSpc>
                <a:spcPct val="180000"/>
              </a:lnSpc>
              <a:spcBef>
                <a:spcPts val="0"/>
              </a:spcBef>
              <a:spcAft>
                <a:spcPts val="0"/>
              </a:spcAft>
              <a:buClr>
                <a:schemeClr val="lt1"/>
              </a:buClr>
              <a:buSzPts val="1100"/>
              <a:buNone/>
              <a:defRPr sz="1100">
                <a:solidFill>
                  <a:schemeClr val="lt1"/>
                </a:solidFill>
              </a:defRPr>
            </a:lvl9pPr>
          </a:lstStyle>
          <a:p/>
        </p:txBody>
      </p:sp>
      <p:sp>
        <p:nvSpPr>
          <p:cNvPr id="290" name="Google Shape;290;p44"/>
          <p:cNvSpPr txBox="1"/>
          <p:nvPr>
            <p:ph type="title"/>
          </p:nvPr>
        </p:nvSpPr>
        <p:spPr>
          <a:xfrm>
            <a:off x="1562906" y="426469"/>
            <a:ext cx="3678900" cy="14892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sz="4100">
                <a:solidFill>
                  <a:schemeClr val="lt1"/>
                </a:solidFill>
                <a:latin typeface="Red Hat Display Medium"/>
                <a:ea typeface="Red Hat Display Medium"/>
                <a:cs typeface="Red Hat Display Medium"/>
                <a:sym typeface="Red Hat Display Medium"/>
              </a:defRPr>
            </a:lvl1pPr>
            <a:lvl2pPr lvl="1" rtl="0">
              <a:lnSpc>
                <a:spcPct val="105000"/>
              </a:lnSpc>
              <a:spcBef>
                <a:spcPts val="0"/>
              </a:spcBef>
              <a:spcAft>
                <a:spcPts val="0"/>
              </a:spcAft>
              <a:buNone/>
              <a:defRPr sz="5300">
                <a:solidFill>
                  <a:schemeClr val="lt1"/>
                </a:solidFill>
              </a:defRPr>
            </a:lvl2pPr>
            <a:lvl3pPr lvl="2" rtl="0">
              <a:lnSpc>
                <a:spcPct val="105000"/>
              </a:lnSpc>
              <a:spcBef>
                <a:spcPts val="0"/>
              </a:spcBef>
              <a:spcAft>
                <a:spcPts val="0"/>
              </a:spcAft>
              <a:buNone/>
              <a:defRPr sz="5300">
                <a:solidFill>
                  <a:schemeClr val="lt1"/>
                </a:solidFill>
              </a:defRPr>
            </a:lvl3pPr>
            <a:lvl4pPr lvl="3" rtl="0">
              <a:lnSpc>
                <a:spcPct val="105000"/>
              </a:lnSpc>
              <a:spcBef>
                <a:spcPts val="0"/>
              </a:spcBef>
              <a:spcAft>
                <a:spcPts val="0"/>
              </a:spcAft>
              <a:buNone/>
              <a:defRPr sz="5300">
                <a:solidFill>
                  <a:schemeClr val="lt1"/>
                </a:solidFill>
              </a:defRPr>
            </a:lvl4pPr>
            <a:lvl5pPr lvl="4" rtl="0">
              <a:lnSpc>
                <a:spcPct val="105000"/>
              </a:lnSpc>
              <a:spcBef>
                <a:spcPts val="0"/>
              </a:spcBef>
              <a:spcAft>
                <a:spcPts val="0"/>
              </a:spcAft>
              <a:buNone/>
              <a:defRPr sz="5300">
                <a:solidFill>
                  <a:schemeClr val="lt1"/>
                </a:solidFill>
              </a:defRPr>
            </a:lvl5pPr>
            <a:lvl6pPr lvl="5" rtl="0">
              <a:lnSpc>
                <a:spcPct val="105000"/>
              </a:lnSpc>
              <a:spcBef>
                <a:spcPts val="0"/>
              </a:spcBef>
              <a:spcAft>
                <a:spcPts val="0"/>
              </a:spcAft>
              <a:buNone/>
              <a:defRPr sz="5300">
                <a:solidFill>
                  <a:schemeClr val="lt1"/>
                </a:solidFill>
              </a:defRPr>
            </a:lvl6pPr>
            <a:lvl7pPr lvl="6" rtl="0">
              <a:lnSpc>
                <a:spcPct val="105000"/>
              </a:lnSpc>
              <a:spcBef>
                <a:spcPts val="0"/>
              </a:spcBef>
              <a:spcAft>
                <a:spcPts val="0"/>
              </a:spcAft>
              <a:buNone/>
              <a:defRPr sz="5300">
                <a:solidFill>
                  <a:schemeClr val="lt1"/>
                </a:solidFill>
              </a:defRPr>
            </a:lvl7pPr>
            <a:lvl8pPr lvl="7" rtl="0">
              <a:lnSpc>
                <a:spcPct val="105000"/>
              </a:lnSpc>
              <a:spcBef>
                <a:spcPts val="0"/>
              </a:spcBef>
              <a:spcAft>
                <a:spcPts val="0"/>
              </a:spcAft>
              <a:buNone/>
              <a:defRPr sz="5300">
                <a:solidFill>
                  <a:schemeClr val="lt1"/>
                </a:solidFill>
              </a:defRPr>
            </a:lvl8pPr>
            <a:lvl9pPr lvl="8" rtl="0">
              <a:lnSpc>
                <a:spcPct val="105000"/>
              </a:lnSpc>
              <a:spcBef>
                <a:spcPts val="0"/>
              </a:spcBef>
              <a:spcAft>
                <a:spcPts val="0"/>
              </a:spcAft>
              <a:buNone/>
              <a:defRPr sz="5300">
                <a:solidFill>
                  <a:schemeClr val="lt1"/>
                </a:solidFill>
              </a:defRPr>
            </a:lvl9pPr>
          </a:lstStyle>
          <a:p/>
        </p:txBody>
      </p:sp>
      <p:pic>
        <p:nvPicPr>
          <p:cNvPr id="291" name="Google Shape;291;p44"/>
          <p:cNvPicPr preferRelativeResize="0"/>
          <p:nvPr/>
        </p:nvPicPr>
        <p:blipFill>
          <a:blip r:embed="rId3">
            <a:alphaModFix/>
          </a:blip>
          <a:stretch>
            <a:fillRect/>
          </a:stretch>
        </p:blipFill>
        <p:spPr>
          <a:xfrm>
            <a:off x="7580138" y="4652989"/>
            <a:ext cx="1185206" cy="279575"/>
          </a:xfrm>
          <a:prstGeom prst="rect">
            <a:avLst/>
          </a:prstGeom>
          <a:noFill/>
          <a:ln>
            <a:noFill/>
          </a:ln>
        </p:spPr>
      </p:pic>
      <p:pic>
        <p:nvPicPr>
          <p:cNvPr id="292" name="Google Shape;292;p44"/>
          <p:cNvPicPr preferRelativeResize="0"/>
          <p:nvPr/>
        </p:nvPicPr>
        <p:blipFill rotWithShape="1">
          <a:blip r:embed="rId4">
            <a:alphaModFix/>
          </a:blip>
          <a:srcRect b="0" l="0" r="0" t="0"/>
          <a:stretch/>
        </p:blipFill>
        <p:spPr>
          <a:xfrm>
            <a:off x="5592003" y="2537688"/>
            <a:ext cx="341963" cy="341963"/>
          </a:xfrm>
          <a:prstGeom prst="rect">
            <a:avLst/>
          </a:prstGeom>
          <a:noFill/>
          <a:ln>
            <a:noFill/>
          </a:ln>
        </p:spPr>
      </p:pic>
      <p:pic>
        <p:nvPicPr>
          <p:cNvPr id="293" name="Google Shape;293;p44"/>
          <p:cNvPicPr preferRelativeResize="0"/>
          <p:nvPr/>
        </p:nvPicPr>
        <p:blipFill rotWithShape="1">
          <a:blip r:embed="rId5">
            <a:alphaModFix/>
          </a:blip>
          <a:srcRect b="0" l="0" r="0" t="0"/>
          <a:stretch/>
        </p:blipFill>
        <p:spPr>
          <a:xfrm>
            <a:off x="5592003" y="2018782"/>
            <a:ext cx="341963" cy="341963"/>
          </a:xfrm>
          <a:prstGeom prst="rect">
            <a:avLst/>
          </a:prstGeom>
          <a:noFill/>
          <a:ln>
            <a:noFill/>
          </a:ln>
        </p:spPr>
      </p:pic>
      <p:pic>
        <p:nvPicPr>
          <p:cNvPr id="294" name="Google Shape;294;p44"/>
          <p:cNvPicPr preferRelativeResize="0"/>
          <p:nvPr/>
        </p:nvPicPr>
        <p:blipFill rotWithShape="1">
          <a:blip r:embed="rId6">
            <a:alphaModFix/>
          </a:blip>
          <a:srcRect b="0" l="0" r="0" t="0"/>
          <a:stretch/>
        </p:blipFill>
        <p:spPr>
          <a:xfrm>
            <a:off x="5592003" y="1499876"/>
            <a:ext cx="341963" cy="341963"/>
          </a:xfrm>
          <a:prstGeom prst="rect">
            <a:avLst/>
          </a:prstGeom>
          <a:noFill/>
          <a:ln>
            <a:noFill/>
          </a:ln>
        </p:spPr>
      </p:pic>
      <p:pic>
        <p:nvPicPr>
          <p:cNvPr id="295" name="Google Shape;295;p44"/>
          <p:cNvPicPr preferRelativeResize="0"/>
          <p:nvPr/>
        </p:nvPicPr>
        <p:blipFill rotWithShape="1">
          <a:blip r:embed="rId7">
            <a:alphaModFix/>
          </a:blip>
          <a:srcRect b="0" l="0" r="0" t="0"/>
          <a:stretch/>
        </p:blipFill>
        <p:spPr>
          <a:xfrm>
            <a:off x="5592003" y="3056594"/>
            <a:ext cx="341963" cy="341963"/>
          </a:xfrm>
          <a:prstGeom prst="rect">
            <a:avLst/>
          </a:prstGeom>
          <a:noFill/>
          <a:ln>
            <a:noFill/>
          </a:ln>
        </p:spPr>
      </p:pic>
      <p:sp>
        <p:nvSpPr>
          <p:cNvPr id="296" name="Google Shape;296;p44"/>
          <p:cNvSpPr txBox="1"/>
          <p:nvPr/>
        </p:nvSpPr>
        <p:spPr>
          <a:xfrm>
            <a:off x="5970354" y="1499869"/>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chemeClr val="lt1"/>
                </a:solidFill>
                <a:latin typeface="Red Hat Display"/>
                <a:ea typeface="Red Hat Display"/>
                <a:cs typeface="Red Hat Display"/>
                <a:sym typeface="Red Hat Display"/>
              </a:rPr>
              <a:t>linkedin.com/company/red-hat</a:t>
            </a:r>
            <a:endParaRPr sz="1100">
              <a:solidFill>
                <a:schemeClr val="lt1"/>
              </a:solidFill>
              <a:latin typeface="Red Hat Display"/>
              <a:ea typeface="Red Hat Display"/>
              <a:cs typeface="Red Hat Display"/>
              <a:sym typeface="Red Hat Display"/>
            </a:endParaRPr>
          </a:p>
        </p:txBody>
      </p:sp>
      <p:sp>
        <p:nvSpPr>
          <p:cNvPr id="297" name="Google Shape;297;p44"/>
          <p:cNvSpPr txBox="1"/>
          <p:nvPr/>
        </p:nvSpPr>
        <p:spPr>
          <a:xfrm>
            <a:off x="5970354" y="2018756"/>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chemeClr val="lt1"/>
                </a:solidFill>
                <a:latin typeface="Red Hat Display"/>
                <a:ea typeface="Red Hat Display"/>
                <a:cs typeface="Red Hat Display"/>
                <a:sym typeface="Red Hat Display"/>
              </a:rPr>
              <a:t>youtube.com/user/RedHatVideos</a:t>
            </a:r>
            <a:endParaRPr sz="1100">
              <a:solidFill>
                <a:schemeClr val="lt1"/>
              </a:solidFill>
              <a:latin typeface="Red Hat Display"/>
              <a:ea typeface="Red Hat Display"/>
              <a:cs typeface="Red Hat Display"/>
              <a:sym typeface="Red Hat Display"/>
            </a:endParaRPr>
          </a:p>
        </p:txBody>
      </p:sp>
      <p:sp>
        <p:nvSpPr>
          <p:cNvPr id="298" name="Google Shape;298;p44"/>
          <p:cNvSpPr txBox="1"/>
          <p:nvPr/>
        </p:nvSpPr>
        <p:spPr>
          <a:xfrm>
            <a:off x="5970354" y="2537644"/>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chemeClr val="lt1"/>
                </a:solidFill>
                <a:latin typeface="Red Hat Display"/>
                <a:ea typeface="Red Hat Display"/>
                <a:cs typeface="Red Hat Display"/>
                <a:sym typeface="Red Hat Display"/>
              </a:rPr>
              <a:t>facebook.com/redhatinc</a:t>
            </a:r>
            <a:endParaRPr sz="1100">
              <a:solidFill>
                <a:schemeClr val="lt1"/>
              </a:solidFill>
              <a:latin typeface="Red Hat Display"/>
              <a:ea typeface="Red Hat Display"/>
              <a:cs typeface="Red Hat Display"/>
              <a:sym typeface="Red Hat Display"/>
            </a:endParaRPr>
          </a:p>
        </p:txBody>
      </p:sp>
      <p:sp>
        <p:nvSpPr>
          <p:cNvPr id="299" name="Google Shape;299;p44"/>
          <p:cNvSpPr txBox="1"/>
          <p:nvPr/>
        </p:nvSpPr>
        <p:spPr>
          <a:xfrm>
            <a:off x="5970354" y="3056531"/>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chemeClr val="lt1"/>
                </a:solidFill>
                <a:latin typeface="Red Hat Display"/>
                <a:ea typeface="Red Hat Display"/>
                <a:cs typeface="Red Hat Display"/>
                <a:sym typeface="Red Hat Display"/>
              </a:rPr>
              <a:t>twitter.com/RedHat</a:t>
            </a:r>
            <a:endParaRPr sz="1100">
              <a:solidFill>
                <a:schemeClr val="lt1"/>
              </a:solidFill>
              <a:latin typeface="Red Hat Display"/>
              <a:ea typeface="Red Hat Display"/>
              <a:cs typeface="Red Hat Display"/>
              <a:sym typeface="Red Hat Display"/>
            </a:endParaRPr>
          </a:p>
        </p:txBody>
      </p:sp>
      <p:cxnSp>
        <p:nvCxnSpPr>
          <p:cNvPr id="300" name="Google Shape;300;p44"/>
          <p:cNvCxnSpPr/>
          <p:nvPr/>
        </p:nvCxnSpPr>
        <p:spPr>
          <a:xfrm rot="10800000">
            <a:off x="335831" y="-37"/>
            <a:ext cx="0" cy="1712100"/>
          </a:xfrm>
          <a:prstGeom prst="straightConnector1">
            <a:avLst/>
          </a:prstGeom>
          <a:noFill/>
          <a:ln cap="flat" cmpd="sng" w="9525">
            <a:solidFill>
              <a:srgbClr val="800000"/>
            </a:solidFill>
            <a:prstDash val="solid"/>
            <a:round/>
            <a:headEnd len="med" w="med" type="none"/>
            <a:tailEnd len="med" w="med" type="none"/>
          </a:ln>
        </p:spPr>
      </p:cxnSp>
      <p:cxnSp>
        <p:nvCxnSpPr>
          <p:cNvPr id="301" name="Google Shape;301;p44"/>
          <p:cNvCxnSpPr/>
          <p:nvPr/>
        </p:nvCxnSpPr>
        <p:spPr>
          <a:xfrm rot="10800000">
            <a:off x="335825" y="4801200"/>
            <a:ext cx="0" cy="342300"/>
          </a:xfrm>
          <a:prstGeom prst="straightConnector1">
            <a:avLst/>
          </a:prstGeom>
          <a:noFill/>
          <a:ln cap="flat" cmpd="sng" w="9525">
            <a:solidFill>
              <a:srgbClr val="800000"/>
            </a:solidFill>
            <a:prstDash val="solid"/>
            <a:round/>
            <a:headEnd len="med" w="med" type="none"/>
            <a:tailEnd len="med" w="med" type="none"/>
          </a:ln>
        </p:spPr>
      </p:cxnSp>
      <p:sp>
        <p:nvSpPr>
          <p:cNvPr id="302" name="Google Shape;302;p44"/>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white">
  <p:cSld name="CUSTOM_2_1">
    <p:bg>
      <p:bgPr>
        <a:blipFill>
          <a:blip r:embed="rId2">
            <a:alphaModFix/>
          </a:blip>
          <a:stretch>
            <a:fillRect/>
          </a:stretch>
        </a:blipFill>
      </p:bgPr>
    </p:bg>
    <p:spTree>
      <p:nvGrpSpPr>
        <p:cNvPr id="5093" name="Shape 5093"/>
        <p:cNvGrpSpPr/>
        <p:nvPr/>
      </p:nvGrpSpPr>
      <p:grpSpPr>
        <a:xfrm>
          <a:off x="0" y="0"/>
          <a:ext cx="0" cy="0"/>
          <a:chOff x="0" y="0"/>
          <a:chExt cx="0" cy="0"/>
        </a:xfrm>
      </p:grpSpPr>
      <p:sp>
        <p:nvSpPr>
          <p:cNvPr id="5094" name="Google Shape;5094;p428"/>
          <p:cNvSpPr txBox="1"/>
          <p:nvPr>
            <p:ph type="title"/>
          </p:nvPr>
        </p:nvSpPr>
        <p:spPr>
          <a:xfrm>
            <a:off x="335831" y="813421"/>
            <a:ext cx="5118600" cy="1578900"/>
          </a:xfrm>
          <a:prstGeom prst="rect">
            <a:avLst/>
          </a:prstGeom>
        </p:spPr>
        <p:txBody>
          <a:bodyPr anchorCtr="0" anchor="t" bIns="68575" lIns="329175" spcFirstLastPara="1" rIns="68575" wrap="square" tIns="68575">
            <a:noAutofit/>
          </a:bodyPr>
          <a:lstStyle>
            <a:lvl1pPr lvl="0" rtl="0">
              <a:spcBef>
                <a:spcPts val="0"/>
              </a:spcBef>
              <a:spcAft>
                <a:spcPts val="0"/>
              </a:spcAft>
              <a:buNone/>
              <a:defRPr b="1" sz="4500">
                <a:solidFill>
                  <a:srgbClr val="EE0000"/>
                </a:solidFill>
                <a:latin typeface="Overpass"/>
                <a:ea typeface="Overpass"/>
                <a:cs typeface="Overpass"/>
                <a:sym typeface="Overpass"/>
              </a:defRPr>
            </a:lvl1pPr>
            <a:lvl2pPr lvl="1" rtl="0">
              <a:spcBef>
                <a:spcPts val="0"/>
              </a:spcBef>
              <a:spcAft>
                <a:spcPts val="0"/>
              </a:spcAft>
              <a:buNone/>
              <a:defRPr b="1" sz="4500">
                <a:solidFill>
                  <a:srgbClr val="EE0000"/>
                </a:solidFill>
                <a:latin typeface="Overpass"/>
                <a:ea typeface="Overpass"/>
                <a:cs typeface="Overpass"/>
                <a:sym typeface="Overpass"/>
              </a:defRPr>
            </a:lvl2pPr>
            <a:lvl3pPr lvl="2" rtl="0">
              <a:spcBef>
                <a:spcPts val="0"/>
              </a:spcBef>
              <a:spcAft>
                <a:spcPts val="0"/>
              </a:spcAft>
              <a:buNone/>
              <a:defRPr b="1" sz="4500">
                <a:solidFill>
                  <a:srgbClr val="EE0000"/>
                </a:solidFill>
                <a:latin typeface="Overpass"/>
                <a:ea typeface="Overpass"/>
                <a:cs typeface="Overpass"/>
                <a:sym typeface="Overpass"/>
              </a:defRPr>
            </a:lvl3pPr>
            <a:lvl4pPr lvl="3" rtl="0">
              <a:spcBef>
                <a:spcPts val="0"/>
              </a:spcBef>
              <a:spcAft>
                <a:spcPts val="0"/>
              </a:spcAft>
              <a:buNone/>
              <a:defRPr b="1" sz="4500">
                <a:solidFill>
                  <a:srgbClr val="EE0000"/>
                </a:solidFill>
                <a:latin typeface="Overpass"/>
                <a:ea typeface="Overpass"/>
                <a:cs typeface="Overpass"/>
                <a:sym typeface="Overpass"/>
              </a:defRPr>
            </a:lvl4pPr>
            <a:lvl5pPr lvl="4" rtl="0">
              <a:spcBef>
                <a:spcPts val="0"/>
              </a:spcBef>
              <a:spcAft>
                <a:spcPts val="0"/>
              </a:spcAft>
              <a:buNone/>
              <a:defRPr b="1" sz="4500">
                <a:solidFill>
                  <a:srgbClr val="EE0000"/>
                </a:solidFill>
                <a:latin typeface="Overpass"/>
                <a:ea typeface="Overpass"/>
                <a:cs typeface="Overpass"/>
                <a:sym typeface="Overpass"/>
              </a:defRPr>
            </a:lvl5pPr>
            <a:lvl6pPr lvl="5" rtl="0">
              <a:spcBef>
                <a:spcPts val="0"/>
              </a:spcBef>
              <a:spcAft>
                <a:spcPts val="0"/>
              </a:spcAft>
              <a:buNone/>
              <a:defRPr b="1" sz="4500">
                <a:solidFill>
                  <a:srgbClr val="EE0000"/>
                </a:solidFill>
                <a:latin typeface="Overpass"/>
                <a:ea typeface="Overpass"/>
                <a:cs typeface="Overpass"/>
                <a:sym typeface="Overpass"/>
              </a:defRPr>
            </a:lvl6pPr>
            <a:lvl7pPr lvl="6" rtl="0">
              <a:spcBef>
                <a:spcPts val="0"/>
              </a:spcBef>
              <a:spcAft>
                <a:spcPts val="0"/>
              </a:spcAft>
              <a:buNone/>
              <a:defRPr b="1" sz="4500">
                <a:solidFill>
                  <a:srgbClr val="EE0000"/>
                </a:solidFill>
                <a:latin typeface="Overpass"/>
                <a:ea typeface="Overpass"/>
                <a:cs typeface="Overpass"/>
                <a:sym typeface="Overpass"/>
              </a:defRPr>
            </a:lvl7pPr>
            <a:lvl8pPr lvl="7" rtl="0">
              <a:spcBef>
                <a:spcPts val="0"/>
              </a:spcBef>
              <a:spcAft>
                <a:spcPts val="0"/>
              </a:spcAft>
              <a:buNone/>
              <a:defRPr b="1" sz="4500">
                <a:solidFill>
                  <a:srgbClr val="EE0000"/>
                </a:solidFill>
                <a:latin typeface="Overpass"/>
                <a:ea typeface="Overpass"/>
                <a:cs typeface="Overpass"/>
                <a:sym typeface="Overpass"/>
              </a:defRPr>
            </a:lvl8pPr>
            <a:lvl9pPr lvl="8" rtl="0">
              <a:spcBef>
                <a:spcPts val="0"/>
              </a:spcBef>
              <a:spcAft>
                <a:spcPts val="0"/>
              </a:spcAft>
              <a:buNone/>
              <a:defRPr b="1" sz="4500">
                <a:solidFill>
                  <a:srgbClr val="EE0000"/>
                </a:solidFill>
                <a:latin typeface="Overpass"/>
                <a:ea typeface="Overpass"/>
                <a:cs typeface="Overpass"/>
                <a:sym typeface="Overpass"/>
              </a:defRPr>
            </a:lvl9pPr>
          </a:lstStyle>
          <a:p/>
        </p:txBody>
      </p:sp>
      <p:cxnSp>
        <p:nvCxnSpPr>
          <p:cNvPr id="5095" name="Google Shape;5095;p428"/>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5096" name="Google Shape;5096;p428"/>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cxnSp>
        <p:nvCxnSpPr>
          <p:cNvPr id="5097" name="Google Shape;5097;p428"/>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5098" name="Google Shape;5098;p428"/>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1pPr>
            <a:lvl2pPr lvl="1"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2pPr>
            <a:lvl3pPr lvl="2"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3pPr>
            <a:lvl4pPr lvl="3"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4pPr>
            <a:lvl5pPr lvl="4"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5pPr>
            <a:lvl6pPr lvl="5"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6pPr>
            <a:lvl7pPr lvl="6"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7pPr>
            <a:lvl8pPr lvl="7"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8pPr>
            <a:lvl9pPr lvl="8"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9pPr>
          </a:lstStyle>
          <a:p/>
        </p:txBody>
      </p:sp>
      <p:sp>
        <p:nvSpPr>
          <p:cNvPr id="5099" name="Google Shape;5099;p428"/>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500">
                <a:solidFill>
                  <a:srgbClr val="EBEBEB"/>
                </a:solidFill>
                <a:latin typeface="Overpass"/>
                <a:ea typeface="Overpass"/>
                <a:cs typeface="Overpass"/>
                <a:sym typeface="Overpass"/>
              </a:rPr>
              <a:t>CONFIDENTIAL </a:t>
            </a:r>
            <a:r>
              <a:rPr lang="en" sz="500">
                <a:solidFill>
                  <a:srgbClr val="EBEBEB"/>
                </a:solidFill>
                <a:latin typeface="Overpass Light"/>
                <a:ea typeface="Overpass Light"/>
                <a:cs typeface="Overpass Light"/>
                <a:sym typeface="Overpass Light"/>
              </a:rPr>
              <a:t>Designator</a:t>
            </a:r>
            <a:endParaRPr sz="500">
              <a:solidFill>
                <a:srgbClr val="EBEBEB"/>
              </a:solidFill>
              <a:latin typeface="Overpass Light"/>
              <a:ea typeface="Overpass Light"/>
              <a:cs typeface="Overpass Light"/>
              <a:sym typeface="Overpass Light"/>
            </a:endParaRPr>
          </a:p>
        </p:txBody>
      </p:sp>
      <p:sp>
        <p:nvSpPr>
          <p:cNvPr id="5100" name="Google Shape;5100;p428"/>
          <p:cNvSpPr txBox="1"/>
          <p:nvPr>
            <p:ph idx="2" type="subTitle"/>
          </p:nvPr>
        </p:nvSpPr>
        <p:spPr>
          <a:xfrm>
            <a:off x="6938588" y="1307790"/>
            <a:ext cx="1593300" cy="24819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100">
                <a:solidFill>
                  <a:srgbClr val="EBEBEB"/>
                </a:solidFill>
              </a:defRPr>
            </a:lvl1pPr>
            <a:lvl2pPr lvl="1" rtl="0">
              <a:lnSpc>
                <a:spcPct val="174000"/>
              </a:lnSpc>
              <a:spcBef>
                <a:spcPts val="0"/>
              </a:spcBef>
              <a:spcAft>
                <a:spcPts val="0"/>
              </a:spcAft>
              <a:buNone/>
              <a:defRPr sz="1100">
                <a:solidFill>
                  <a:srgbClr val="EBEBEB"/>
                </a:solidFill>
              </a:defRPr>
            </a:lvl2pPr>
            <a:lvl3pPr lvl="2" rtl="0">
              <a:lnSpc>
                <a:spcPct val="174000"/>
              </a:lnSpc>
              <a:spcBef>
                <a:spcPts val="0"/>
              </a:spcBef>
              <a:spcAft>
                <a:spcPts val="0"/>
              </a:spcAft>
              <a:buNone/>
              <a:defRPr sz="1100">
                <a:solidFill>
                  <a:srgbClr val="EBEBEB"/>
                </a:solidFill>
              </a:defRPr>
            </a:lvl3pPr>
            <a:lvl4pPr lvl="3" rtl="0">
              <a:lnSpc>
                <a:spcPct val="174000"/>
              </a:lnSpc>
              <a:spcBef>
                <a:spcPts val="0"/>
              </a:spcBef>
              <a:spcAft>
                <a:spcPts val="0"/>
              </a:spcAft>
              <a:buNone/>
              <a:defRPr sz="1100">
                <a:solidFill>
                  <a:srgbClr val="EBEBEB"/>
                </a:solidFill>
              </a:defRPr>
            </a:lvl4pPr>
            <a:lvl5pPr lvl="4" rtl="0">
              <a:lnSpc>
                <a:spcPct val="174000"/>
              </a:lnSpc>
              <a:spcBef>
                <a:spcPts val="0"/>
              </a:spcBef>
              <a:spcAft>
                <a:spcPts val="0"/>
              </a:spcAft>
              <a:buNone/>
              <a:defRPr sz="1100">
                <a:solidFill>
                  <a:srgbClr val="EBEBEB"/>
                </a:solidFill>
              </a:defRPr>
            </a:lvl5pPr>
            <a:lvl6pPr lvl="5" rtl="0">
              <a:lnSpc>
                <a:spcPct val="174000"/>
              </a:lnSpc>
              <a:spcBef>
                <a:spcPts val="0"/>
              </a:spcBef>
              <a:spcAft>
                <a:spcPts val="0"/>
              </a:spcAft>
              <a:buNone/>
              <a:defRPr sz="1100">
                <a:solidFill>
                  <a:srgbClr val="EBEBEB"/>
                </a:solidFill>
              </a:defRPr>
            </a:lvl6pPr>
            <a:lvl7pPr lvl="6" rtl="0">
              <a:lnSpc>
                <a:spcPct val="174000"/>
              </a:lnSpc>
              <a:spcBef>
                <a:spcPts val="0"/>
              </a:spcBef>
              <a:spcAft>
                <a:spcPts val="0"/>
              </a:spcAft>
              <a:buNone/>
              <a:defRPr sz="1100">
                <a:solidFill>
                  <a:srgbClr val="EBEBEB"/>
                </a:solidFill>
              </a:defRPr>
            </a:lvl7pPr>
            <a:lvl8pPr lvl="7" rtl="0">
              <a:lnSpc>
                <a:spcPct val="174000"/>
              </a:lnSpc>
              <a:spcBef>
                <a:spcPts val="0"/>
              </a:spcBef>
              <a:spcAft>
                <a:spcPts val="0"/>
              </a:spcAft>
              <a:buNone/>
              <a:defRPr sz="1100">
                <a:solidFill>
                  <a:srgbClr val="EBEBEB"/>
                </a:solidFill>
              </a:defRPr>
            </a:lvl8pPr>
            <a:lvl9pPr lvl="8" rtl="0">
              <a:lnSpc>
                <a:spcPct val="174000"/>
              </a:lnSpc>
              <a:spcBef>
                <a:spcPts val="0"/>
              </a:spcBef>
              <a:spcAft>
                <a:spcPts val="0"/>
              </a:spcAft>
              <a:buNone/>
              <a:defRPr sz="1100">
                <a:solidFill>
                  <a:srgbClr val="EBEBEB"/>
                </a:solidFill>
              </a:defRPr>
            </a:lvl9pPr>
          </a:lstStyle>
          <a:p/>
        </p:txBody>
      </p:sp>
      <p:pic>
        <p:nvPicPr>
          <p:cNvPr id="5101" name="Google Shape;5101;p428"/>
          <p:cNvPicPr preferRelativeResize="0"/>
          <p:nvPr/>
        </p:nvPicPr>
        <p:blipFill>
          <a:blip r:embed="rId3">
            <a:alphaModFix/>
          </a:blip>
          <a:stretch>
            <a:fillRect/>
          </a:stretch>
        </p:blipFill>
        <p:spPr>
          <a:xfrm>
            <a:off x="8033460" y="4734378"/>
            <a:ext cx="731888" cy="172209"/>
          </a:xfrm>
          <a:prstGeom prst="rect">
            <a:avLst/>
          </a:prstGeom>
          <a:noFill/>
          <a:ln>
            <a:noFill/>
          </a:ln>
        </p:spPr>
      </p:pic>
    </p:spTree>
  </p:cSld>
  <p:clrMapOvr>
    <a:masterClrMapping/>
  </p:clrMapOvr>
</p:sldLayout>
</file>

<file path=ppt/slideLayouts/slideLayout4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white">
  <p:cSld name="CUSTOM_2_1_1">
    <p:bg>
      <p:bgPr>
        <a:blipFill>
          <a:blip r:embed="rId2">
            <a:alphaModFix/>
          </a:blip>
          <a:stretch>
            <a:fillRect/>
          </a:stretch>
        </a:blipFill>
      </p:bgPr>
    </p:bg>
    <p:spTree>
      <p:nvGrpSpPr>
        <p:cNvPr id="5102" name="Shape 5102"/>
        <p:cNvGrpSpPr/>
        <p:nvPr/>
      </p:nvGrpSpPr>
      <p:grpSpPr>
        <a:xfrm>
          <a:off x="0" y="0"/>
          <a:ext cx="0" cy="0"/>
          <a:chOff x="0" y="0"/>
          <a:chExt cx="0" cy="0"/>
        </a:xfrm>
      </p:grpSpPr>
      <p:sp>
        <p:nvSpPr>
          <p:cNvPr id="5103" name="Google Shape;5103;p429"/>
          <p:cNvSpPr txBox="1"/>
          <p:nvPr>
            <p:ph type="title"/>
          </p:nvPr>
        </p:nvSpPr>
        <p:spPr>
          <a:xfrm>
            <a:off x="335831" y="813421"/>
            <a:ext cx="5118600" cy="1578900"/>
          </a:xfrm>
          <a:prstGeom prst="rect">
            <a:avLst/>
          </a:prstGeom>
        </p:spPr>
        <p:txBody>
          <a:bodyPr anchorCtr="0" anchor="t" bIns="68575" lIns="329175" spcFirstLastPara="1" rIns="68575" wrap="square" tIns="68575">
            <a:noAutofit/>
          </a:bodyPr>
          <a:lstStyle>
            <a:lvl1pPr lvl="0" rtl="0">
              <a:spcBef>
                <a:spcPts val="0"/>
              </a:spcBef>
              <a:spcAft>
                <a:spcPts val="0"/>
              </a:spcAft>
              <a:buNone/>
              <a:defRPr b="1" sz="4500">
                <a:solidFill>
                  <a:srgbClr val="EE0000"/>
                </a:solidFill>
                <a:latin typeface="Overpass"/>
                <a:ea typeface="Overpass"/>
                <a:cs typeface="Overpass"/>
                <a:sym typeface="Overpass"/>
              </a:defRPr>
            </a:lvl1pPr>
            <a:lvl2pPr lvl="1" rtl="0">
              <a:spcBef>
                <a:spcPts val="0"/>
              </a:spcBef>
              <a:spcAft>
                <a:spcPts val="0"/>
              </a:spcAft>
              <a:buNone/>
              <a:defRPr b="1" sz="4500">
                <a:solidFill>
                  <a:srgbClr val="EE0000"/>
                </a:solidFill>
                <a:latin typeface="Overpass"/>
                <a:ea typeface="Overpass"/>
                <a:cs typeface="Overpass"/>
                <a:sym typeface="Overpass"/>
              </a:defRPr>
            </a:lvl2pPr>
            <a:lvl3pPr lvl="2" rtl="0">
              <a:spcBef>
                <a:spcPts val="0"/>
              </a:spcBef>
              <a:spcAft>
                <a:spcPts val="0"/>
              </a:spcAft>
              <a:buNone/>
              <a:defRPr b="1" sz="4500">
                <a:solidFill>
                  <a:srgbClr val="EE0000"/>
                </a:solidFill>
                <a:latin typeface="Overpass"/>
                <a:ea typeface="Overpass"/>
                <a:cs typeface="Overpass"/>
                <a:sym typeface="Overpass"/>
              </a:defRPr>
            </a:lvl3pPr>
            <a:lvl4pPr lvl="3" rtl="0">
              <a:spcBef>
                <a:spcPts val="0"/>
              </a:spcBef>
              <a:spcAft>
                <a:spcPts val="0"/>
              </a:spcAft>
              <a:buNone/>
              <a:defRPr b="1" sz="4500">
                <a:solidFill>
                  <a:srgbClr val="EE0000"/>
                </a:solidFill>
                <a:latin typeface="Overpass"/>
                <a:ea typeface="Overpass"/>
                <a:cs typeface="Overpass"/>
                <a:sym typeface="Overpass"/>
              </a:defRPr>
            </a:lvl4pPr>
            <a:lvl5pPr lvl="4" rtl="0">
              <a:spcBef>
                <a:spcPts val="0"/>
              </a:spcBef>
              <a:spcAft>
                <a:spcPts val="0"/>
              </a:spcAft>
              <a:buNone/>
              <a:defRPr b="1" sz="4500">
                <a:solidFill>
                  <a:srgbClr val="EE0000"/>
                </a:solidFill>
                <a:latin typeface="Overpass"/>
                <a:ea typeface="Overpass"/>
                <a:cs typeface="Overpass"/>
                <a:sym typeface="Overpass"/>
              </a:defRPr>
            </a:lvl5pPr>
            <a:lvl6pPr lvl="5" rtl="0">
              <a:spcBef>
                <a:spcPts val="0"/>
              </a:spcBef>
              <a:spcAft>
                <a:spcPts val="0"/>
              </a:spcAft>
              <a:buNone/>
              <a:defRPr b="1" sz="4500">
                <a:solidFill>
                  <a:srgbClr val="EE0000"/>
                </a:solidFill>
                <a:latin typeface="Overpass"/>
                <a:ea typeface="Overpass"/>
                <a:cs typeface="Overpass"/>
                <a:sym typeface="Overpass"/>
              </a:defRPr>
            </a:lvl6pPr>
            <a:lvl7pPr lvl="6" rtl="0">
              <a:spcBef>
                <a:spcPts val="0"/>
              </a:spcBef>
              <a:spcAft>
                <a:spcPts val="0"/>
              </a:spcAft>
              <a:buNone/>
              <a:defRPr b="1" sz="4500">
                <a:solidFill>
                  <a:srgbClr val="EE0000"/>
                </a:solidFill>
                <a:latin typeface="Overpass"/>
                <a:ea typeface="Overpass"/>
                <a:cs typeface="Overpass"/>
                <a:sym typeface="Overpass"/>
              </a:defRPr>
            </a:lvl7pPr>
            <a:lvl8pPr lvl="7" rtl="0">
              <a:spcBef>
                <a:spcPts val="0"/>
              </a:spcBef>
              <a:spcAft>
                <a:spcPts val="0"/>
              </a:spcAft>
              <a:buNone/>
              <a:defRPr b="1" sz="4500">
                <a:solidFill>
                  <a:srgbClr val="EE0000"/>
                </a:solidFill>
                <a:latin typeface="Overpass"/>
                <a:ea typeface="Overpass"/>
                <a:cs typeface="Overpass"/>
                <a:sym typeface="Overpass"/>
              </a:defRPr>
            </a:lvl8pPr>
            <a:lvl9pPr lvl="8" rtl="0">
              <a:spcBef>
                <a:spcPts val="0"/>
              </a:spcBef>
              <a:spcAft>
                <a:spcPts val="0"/>
              </a:spcAft>
              <a:buNone/>
              <a:defRPr b="1" sz="4500">
                <a:solidFill>
                  <a:srgbClr val="EE0000"/>
                </a:solidFill>
                <a:latin typeface="Overpass"/>
                <a:ea typeface="Overpass"/>
                <a:cs typeface="Overpass"/>
                <a:sym typeface="Overpass"/>
              </a:defRPr>
            </a:lvl9pPr>
          </a:lstStyle>
          <a:p/>
        </p:txBody>
      </p:sp>
      <p:cxnSp>
        <p:nvCxnSpPr>
          <p:cNvPr id="5104" name="Google Shape;5104;p429"/>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5105" name="Google Shape;5105;p429"/>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cxnSp>
        <p:nvCxnSpPr>
          <p:cNvPr id="5106" name="Google Shape;5106;p429"/>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5107" name="Google Shape;5107;p429"/>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1pPr>
            <a:lvl2pPr lvl="1"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2pPr>
            <a:lvl3pPr lvl="2"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3pPr>
            <a:lvl4pPr lvl="3"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4pPr>
            <a:lvl5pPr lvl="4"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5pPr>
            <a:lvl6pPr lvl="5"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6pPr>
            <a:lvl7pPr lvl="6"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7pPr>
            <a:lvl8pPr lvl="7"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8pPr>
            <a:lvl9pPr lvl="8"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9pPr>
          </a:lstStyle>
          <a:p/>
        </p:txBody>
      </p:sp>
      <p:sp>
        <p:nvSpPr>
          <p:cNvPr id="5108" name="Google Shape;5108;p429"/>
          <p:cNvSpPr txBox="1"/>
          <p:nvPr>
            <p:ph idx="2" type="subTitle"/>
          </p:nvPr>
        </p:nvSpPr>
        <p:spPr>
          <a:xfrm>
            <a:off x="6938588" y="1307790"/>
            <a:ext cx="1593300" cy="24819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100">
                <a:solidFill>
                  <a:srgbClr val="EBEBEB"/>
                </a:solidFill>
              </a:defRPr>
            </a:lvl1pPr>
            <a:lvl2pPr lvl="1" rtl="0">
              <a:lnSpc>
                <a:spcPct val="174000"/>
              </a:lnSpc>
              <a:spcBef>
                <a:spcPts val="0"/>
              </a:spcBef>
              <a:spcAft>
                <a:spcPts val="0"/>
              </a:spcAft>
              <a:buNone/>
              <a:defRPr sz="1100">
                <a:solidFill>
                  <a:srgbClr val="EBEBEB"/>
                </a:solidFill>
              </a:defRPr>
            </a:lvl2pPr>
            <a:lvl3pPr lvl="2" rtl="0">
              <a:lnSpc>
                <a:spcPct val="174000"/>
              </a:lnSpc>
              <a:spcBef>
                <a:spcPts val="0"/>
              </a:spcBef>
              <a:spcAft>
                <a:spcPts val="0"/>
              </a:spcAft>
              <a:buNone/>
              <a:defRPr sz="1100">
                <a:solidFill>
                  <a:srgbClr val="EBEBEB"/>
                </a:solidFill>
              </a:defRPr>
            </a:lvl3pPr>
            <a:lvl4pPr lvl="3" rtl="0">
              <a:lnSpc>
                <a:spcPct val="174000"/>
              </a:lnSpc>
              <a:spcBef>
                <a:spcPts val="0"/>
              </a:spcBef>
              <a:spcAft>
                <a:spcPts val="0"/>
              </a:spcAft>
              <a:buNone/>
              <a:defRPr sz="1100">
                <a:solidFill>
                  <a:srgbClr val="EBEBEB"/>
                </a:solidFill>
              </a:defRPr>
            </a:lvl4pPr>
            <a:lvl5pPr lvl="4" rtl="0">
              <a:lnSpc>
                <a:spcPct val="174000"/>
              </a:lnSpc>
              <a:spcBef>
                <a:spcPts val="0"/>
              </a:spcBef>
              <a:spcAft>
                <a:spcPts val="0"/>
              </a:spcAft>
              <a:buNone/>
              <a:defRPr sz="1100">
                <a:solidFill>
                  <a:srgbClr val="EBEBEB"/>
                </a:solidFill>
              </a:defRPr>
            </a:lvl5pPr>
            <a:lvl6pPr lvl="5" rtl="0">
              <a:lnSpc>
                <a:spcPct val="174000"/>
              </a:lnSpc>
              <a:spcBef>
                <a:spcPts val="0"/>
              </a:spcBef>
              <a:spcAft>
                <a:spcPts val="0"/>
              </a:spcAft>
              <a:buNone/>
              <a:defRPr sz="1100">
                <a:solidFill>
                  <a:srgbClr val="EBEBEB"/>
                </a:solidFill>
              </a:defRPr>
            </a:lvl6pPr>
            <a:lvl7pPr lvl="6" rtl="0">
              <a:lnSpc>
                <a:spcPct val="174000"/>
              </a:lnSpc>
              <a:spcBef>
                <a:spcPts val="0"/>
              </a:spcBef>
              <a:spcAft>
                <a:spcPts val="0"/>
              </a:spcAft>
              <a:buNone/>
              <a:defRPr sz="1100">
                <a:solidFill>
                  <a:srgbClr val="EBEBEB"/>
                </a:solidFill>
              </a:defRPr>
            </a:lvl7pPr>
            <a:lvl8pPr lvl="7" rtl="0">
              <a:lnSpc>
                <a:spcPct val="174000"/>
              </a:lnSpc>
              <a:spcBef>
                <a:spcPts val="0"/>
              </a:spcBef>
              <a:spcAft>
                <a:spcPts val="0"/>
              </a:spcAft>
              <a:buNone/>
              <a:defRPr sz="1100">
                <a:solidFill>
                  <a:srgbClr val="EBEBEB"/>
                </a:solidFill>
              </a:defRPr>
            </a:lvl8pPr>
            <a:lvl9pPr lvl="8" rtl="0">
              <a:lnSpc>
                <a:spcPct val="174000"/>
              </a:lnSpc>
              <a:spcBef>
                <a:spcPts val="0"/>
              </a:spcBef>
              <a:spcAft>
                <a:spcPts val="0"/>
              </a:spcAft>
              <a:buNone/>
              <a:defRPr sz="1100">
                <a:solidFill>
                  <a:srgbClr val="EBEBEB"/>
                </a:solidFill>
              </a:defRPr>
            </a:lvl9pPr>
          </a:lstStyle>
          <a:p/>
        </p:txBody>
      </p:sp>
      <p:pic>
        <p:nvPicPr>
          <p:cNvPr id="5109" name="Google Shape;5109;p429"/>
          <p:cNvPicPr preferRelativeResize="0"/>
          <p:nvPr/>
        </p:nvPicPr>
        <p:blipFill rotWithShape="1">
          <a:blip r:embed="rId3">
            <a:alphaModFix/>
          </a:blip>
          <a:srcRect b="317" l="0" r="0" t="327"/>
          <a:stretch/>
        </p:blipFill>
        <p:spPr>
          <a:xfrm>
            <a:off x="8033460" y="4734938"/>
            <a:ext cx="731888" cy="171091"/>
          </a:xfrm>
          <a:prstGeom prst="rect">
            <a:avLst/>
          </a:prstGeom>
          <a:noFill/>
          <a:ln>
            <a:noFill/>
          </a:ln>
        </p:spPr>
      </p:pic>
      <p:sp>
        <p:nvSpPr>
          <p:cNvPr id="5110" name="Google Shape;5110;p429"/>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500">
                <a:solidFill>
                  <a:srgbClr val="666666"/>
                </a:solidFill>
                <a:latin typeface="Overpass"/>
                <a:ea typeface="Overpass"/>
                <a:cs typeface="Overpass"/>
                <a:sym typeface="Overpass"/>
              </a:rPr>
              <a:t>CONFIDENTIAL </a:t>
            </a:r>
            <a:r>
              <a:rPr lang="en" sz="500">
                <a:solidFill>
                  <a:srgbClr val="666666"/>
                </a:solidFill>
                <a:latin typeface="Overpass Light"/>
                <a:ea typeface="Overpass Light"/>
                <a:cs typeface="Overpass Light"/>
                <a:sym typeface="Overpass Light"/>
              </a:rPr>
              <a:t>Designator</a:t>
            </a:r>
            <a:endParaRPr sz="500">
              <a:solidFill>
                <a:srgbClr val="666666"/>
              </a:solidFill>
              <a:latin typeface="Overpass Light"/>
              <a:ea typeface="Overpass Light"/>
              <a:cs typeface="Overpass Light"/>
              <a:sym typeface="Overpass Light"/>
            </a:endParaRPr>
          </a:p>
        </p:txBody>
      </p:sp>
      <p:sp>
        <p:nvSpPr>
          <p:cNvPr id="5111" name="Google Shape;5111;p429"/>
          <p:cNvSpPr txBox="1"/>
          <p:nvPr>
            <p:ph idx="3" type="subTitle"/>
          </p:nvPr>
        </p:nvSpPr>
        <p:spPr>
          <a:xfrm>
            <a:off x="6938588" y="1307790"/>
            <a:ext cx="1593300" cy="24819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100"/>
            </a:lvl1pPr>
            <a:lvl2pPr lvl="1" rtl="0">
              <a:lnSpc>
                <a:spcPct val="174000"/>
              </a:lnSpc>
              <a:spcBef>
                <a:spcPts val="0"/>
              </a:spcBef>
              <a:spcAft>
                <a:spcPts val="0"/>
              </a:spcAft>
              <a:buNone/>
              <a:defRPr sz="1100"/>
            </a:lvl2pPr>
            <a:lvl3pPr lvl="2" rtl="0">
              <a:lnSpc>
                <a:spcPct val="174000"/>
              </a:lnSpc>
              <a:spcBef>
                <a:spcPts val="0"/>
              </a:spcBef>
              <a:spcAft>
                <a:spcPts val="0"/>
              </a:spcAft>
              <a:buNone/>
              <a:defRPr sz="1100"/>
            </a:lvl3pPr>
            <a:lvl4pPr lvl="3" rtl="0">
              <a:lnSpc>
                <a:spcPct val="174000"/>
              </a:lnSpc>
              <a:spcBef>
                <a:spcPts val="0"/>
              </a:spcBef>
              <a:spcAft>
                <a:spcPts val="0"/>
              </a:spcAft>
              <a:buNone/>
              <a:defRPr sz="1100"/>
            </a:lvl4pPr>
            <a:lvl5pPr lvl="4" rtl="0">
              <a:lnSpc>
                <a:spcPct val="174000"/>
              </a:lnSpc>
              <a:spcBef>
                <a:spcPts val="0"/>
              </a:spcBef>
              <a:spcAft>
                <a:spcPts val="0"/>
              </a:spcAft>
              <a:buNone/>
              <a:defRPr sz="1100"/>
            </a:lvl5pPr>
            <a:lvl6pPr lvl="5" rtl="0">
              <a:lnSpc>
                <a:spcPct val="174000"/>
              </a:lnSpc>
              <a:spcBef>
                <a:spcPts val="0"/>
              </a:spcBef>
              <a:spcAft>
                <a:spcPts val="0"/>
              </a:spcAft>
              <a:buNone/>
              <a:defRPr sz="1100"/>
            </a:lvl6pPr>
            <a:lvl7pPr lvl="6" rtl="0">
              <a:lnSpc>
                <a:spcPct val="174000"/>
              </a:lnSpc>
              <a:spcBef>
                <a:spcPts val="0"/>
              </a:spcBef>
              <a:spcAft>
                <a:spcPts val="0"/>
              </a:spcAft>
              <a:buNone/>
              <a:defRPr sz="1100"/>
            </a:lvl7pPr>
            <a:lvl8pPr lvl="7" rtl="0">
              <a:lnSpc>
                <a:spcPct val="174000"/>
              </a:lnSpc>
              <a:spcBef>
                <a:spcPts val="0"/>
              </a:spcBef>
              <a:spcAft>
                <a:spcPts val="0"/>
              </a:spcAft>
              <a:buNone/>
              <a:defRPr sz="1100"/>
            </a:lvl8pPr>
            <a:lvl9pPr lvl="8" rtl="0">
              <a:lnSpc>
                <a:spcPct val="174000"/>
              </a:lnSpc>
              <a:spcBef>
                <a:spcPts val="0"/>
              </a:spcBef>
              <a:spcAft>
                <a:spcPts val="0"/>
              </a:spcAft>
              <a:buNone/>
              <a:defRPr sz="1100"/>
            </a:lvl9pPr>
          </a:lstStyle>
          <a:p/>
        </p:txBody>
      </p:sp>
    </p:spTree>
  </p:cSld>
  <p:clrMapOvr>
    <a:masterClrMapping/>
  </p:clrMapOvr>
</p:sldLayout>
</file>

<file path=ppt/slideLayouts/slideLayout4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large quote white">
  <p:cSld name="CUSTOM_3">
    <p:bg>
      <p:bgPr>
        <a:blipFill>
          <a:blip r:embed="rId2">
            <a:alphaModFix/>
          </a:blip>
          <a:stretch>
            <a:fillRect/>
          </a:stretch>
        </a:blipFill>
      </p:bgPr>
    </p:bg>
    <p:spTree>
      <p:nvGrpSpPr>
        <p:cNvPr id="5112" name="Shape 5112"/>
        <p:cNvGrpSpPr/>
        <p:nvPr/>
      </p:nvGrpSpPr>
      <p:grpSpPr>
        <a:xfrm>
          <a:off x="0" y="0"/>
          <a:ext cx="0" cy="0"/>
          <a:chOff x="0" y="0"/>
          <a:chExt cx="0" cy="0"/>
        </a:xfrm>
      </p:grpSpPr>
      <p:sp>
        <p:nvSpPr>
          <p:cNvPr id="5113" name="Google Shape;5113;p430"/>
          <p:cNvSpPr txBox="1"/>
          <p:nvPr>
            <p:ph type="title"/>
          </p:nvPr>
        </p:nvSpPr>
        <p:spPr>
          <a:xfrm>
            <a:off x="1557019" y="1412438"/>
            <a:ext cx="5994000" cy="2303400"/>
          </a:xfrm>
          <a:prstGeom prst="rect">
            <a:avLst/>
          </a:prstGeom>
        </p:spPr>
        <p:txBody>
          <a:bodyPr anchorCtr="0" anchor="t" bIns="0" lIns="0" spcFirstLastPara="1" rIns="0" wrap="square" tIns="0">
            <a:noAutofit/>
          </a:bodyPr>
          <a:lstStyle>
            <a:lvl1pPr lvl="0" rtl="0">
              <a:lnSpc>
                <a:spcPct val="108000"/>
              </a:lnSpc>
              <a:spcBef>
                <a:spcPts val="0"/>
              </a:spcBef>
              <a:spcAft>
                <a:spcPts val="0"/>
              </a:spcAft>
              <a:buNone/>
              <a:defRPr sz="4100">
                <a:solidFill>
                  <a:srgbClr val="EE0000"/>
                </a:solidFill>
              </a:defRPr>
            </a:lvl1pPr>
            <a:lvl2pPr lvl="1" rtl="0">
              <a:lnSpc>
                <a:spcPct val="108000"/>
              </a:lnSpc>
              <a:spcBef>
                <a:spcPts val="0"/>
              </a:spcBef>
              <a:spcAft>
                <a:spcPts val="0"/>
              </a:spcAft>
              <a:buNone/>
              <a:defRPr sz="4100">
                <a:solidFill>
                  <a:srgbClr val="EE0000"/>
                </a:solidFill>
              </a:defRPr>
            </a:lvl2pPr>
            <a:lvl3pPr lvl="2" rtl="0">
              <a:lnSpc>
                <a:spcPct val="108000"/>
              </a:lnSpc>
              <a:spcBef>
                <a:spcPts val="0"/>
              </a:spcBef>
              <a:spcAft>
                <a:spcPts val="0"/>
              </a:spcAft>
              <a:buNone/>
              <a:defRPr sz="4100">
                <a:solidFill>
                  <a:srgbClr val="EE0000"/>
                </a:solidFill>
              </a:defRPr>
            </a:lvl3pPr>
            <a:lvl4pPr lvl="3" rtl="0">
              <a:lnSpc>
                <a:spcPct val="108000"/>
              </a:lnSpc>
              <a:spcBef>
                <a:spcPts val="0"/>
              </a:spcBef>
              <a:spcAft>
                <a:spcPts val="0"/>
              </a:spcAft>
              <a:buNone/>
              <a:defRPr sz="4100">
                <a:solidFill>
                  <a:srgbClr val="EE0000"/>
                </a:solidFill>
              </a:defRPr>
            </a:lvl4pPr>
            <a:lvl5pPr lvl="4" rtl="0">
              <a:lnSpc>
                <a:spcPct val="108000"/>
              </a:lnSpc>
              <a:spcBef>
                <a:spcPts val="0"/>
              </a:spcBef>
              <a:spcAft>
                <a:spcPts val="0"/>
              </a:spcAft>
              <a:buNone/>
              <a:defRPr sz="4100">
                <a:solidFill>
                  <a:srgbClr val="EE0000"/>
                </a:solidFill>
              </a:defRPr>
            </a:lvl5pPr>
            <a:lvl6pPr lvl="5" rtl="0">
              <a:lnSpc>
                <a:spcPct val="108000"/>
              </a:lnSpc>
              <a:spcBef>
                <a:spcPts val="0"/>
              </a:spcBef>
              <a:spcAft>
                <a:spcPts val="0"/>
              </a:spcAft>
              <a:buNone/>
              <a:defRPr sz="4100">
                <a:solidFill>
                  <a:srgbClr val="EE0000"/>
                </a:solidFill>
              </a:defRPr>
            </a:lvl6pPr>
            <a:lvl7pPr lvl="6" rtl="0">
              <a:lnSpc>
                <a:spcPct val="108000"/>
              </a:lnSpc>
              <a:spcBef>
                <a:spcPts val="0"/>
              </a:spcBef>
              <a:spcAft>
                <a:spcPts val="0"/>
              </a:spcAft>
              <a:buNone/>
              <a:defRPr sz="4100">
                <a:solidFill>
                  <a:srgbClr val="EE0000"/>
                </a:solidFill>
              </a:defRPr>
            </a:lvl7pPr>
            <a:lvl8pPr lvl="7" rtl="0">
              <a:lnSpc>
                <a:spcPct val="108000"/>
              </a:lnSpc>
              <a:spcBef>
                <a:spcPts val="0"/>
              </a:spcBef>
              <a:spcAft>
                <a:spcPts val="0"/>
              </a:spcAft>
              <a:buNone/>
              <a:defRPr sz="4100">
                <a:solidFill>
                  <a:srgbClr val="EE0000"/>
                </a:solidFill>
              </a:defRPr>
            </a:lvl8pPr>
            <a:lvl9pPr lvl="8" rtl="0">
              <a:lnSpc>
                <a:spcPct val="108000"/>
              </a:lnSpc>
              <a:spcBef>
                <a:spcPts val="0"/>
              </a:spcBef>
              <a:spcAft>
                <a:spcPts val="0"/>
              </a:spcAft>
              <a:buNone/>
              <a:defRPr sz="4100">
                <a:solidFill>
                  <a:srgbClr val="EE0000"/>
                </a:solidFill>
              </a:defRPr>
            </a:lvl9pPr>
          </a:lstStyle>
          <a:p/>
        </p:txBody>
      </p:sp>
      <p:cxnSp>
        <p:nvCxnSpPr>
          <p:cNvPr id="5114" name="Google Shape;5114;p430"/>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5115" name="Google Shape;5115;p430"/>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solidFill>
                  <a:srgbClr val="EBEBEB"/>
                </a:solidFill>
                <a:latin typeface="Overpass SemiBold"/>
                <a:ea typeface="Overpass SemiBold"/>
                <a:cs typeface="Overpass SemiBold"/>
                <a:sym typeface="Overpass SemiBold"/>
              </a:defRPr>
            </a:lvl1pPr>
            <a:lvl2pPr lvl="1" rtl="0" algn="ctr">
              <a:buNone/>
              <a:defRPr sz="600">
                <a:solidFill>
                  <a:srgbClr val="EBEBEB"/>
                </a:solidFill>
                <a:latin typeface="Overpass SemiBold"/>
                <a:ea typeface="Overpass SemiBold"/>
                <a:cs typeface="Overpass SemiBold"/>
                <a:sym typeface="Overpass SemiBold"/>
              </a:defRPr>
            </a:lvl2pPr>
            <a:lvl3pPr lvl="2" rtl="0" algn="ctr">
              <a:buNone/>
              <a:defRPr sz="600">
                <a:solidFill>
                  <a:srgbClr val="EBEBEB"/>
                </a:solidFill>
                <a:latin typeface="Overpass SemiBold"/>
                <a:ea typeface="Overpass SemiBold"/>
                <a:cs typeface="Overpass SemiBold"/>
                <a:sym typeface="Overpass SemiBold"/>
              </a:defRPr>
            </a:lvl3pPr>
            <a:lvl4pPr lvl="3" rtl="0" algn="ctr">
              <a:buNone/>
              <a:defRPr sz="600">
                <a:solidFill>
                  <a:srgbClr val="EBEBEB"/>
                </a:solidFill>
                <a:latin typeface="Overpass SemiBold"/>
                <a:ea typeface="Overpass SemiBold"/>
                <a:cs typeface="Overpass SemiBold"/>
                <a:sym typeface="Overpass SemiBold"/>
              </a:defRPr>
            </a:lvl4pPr>
            <a:lvl5pPr lvl="4" rtl="0" algn="ctr">
              <a:buNone/>
              <a:defRPr sz="600">
                <a:solidFill>
                  <a:srgbClr val="EBEBEB"/>
                </a:solidFill>
                <a:latin typeface="Overpass SemiBold"/>
                <a:ea typeface="Overpass SemiBold"/>
                <a:cs typeface="Overpass SemiBold"/>
                <a:sym typeface="Overpass SemiBold"/>
              </a:defRPr>
            </a:lvl5pPr>
            <a:lvl6pPr lvl="5" rtl="0" algn="ctr">
              <a:buNone/>
              <a:defRPr sz="600">
                <a:solidFill>
                  <a:srgbClr val="EBEBEB"/>
                </a:solidFill>
                <a:latin typeface="Overpass SemiBold"/>
                <a:ea typeface="Overpass SemiBold"/>
                <a:cs typeface="Overpass SemiBold"/>
                <a:sym typeface="Overpass SemiBold"/>
              </a:defRPr>
            </a:lvl6pPr>
            <a:lvl7pPr lvl="6" rtl="0" algn="ctr">
              <a:buNone/>
              <a:defRPr sz="600">
                <a:solidFill>
                  <a:srgbClr val="EBEBEB"/>
                </a:solidFill>
                <a:latin typeface="Overpass SemiBold"/>
                <a:ea typeface="Overpass SemiBold"/>
                <a:cs typeface="Overpass SemiBold"/>
                <a:sym typeface="Overpass SemiBold"/>
              </a:defRPr>
            </a:lvl7pPr>
            <a:lvl8pPr lvl="7" rtl="0" algn="ctr">
              <a:buNone/>
              <a:defRPr sz="600">
                <a:solidFill>
                  <a:srgbClr val="EBEBEB"/>
                </a:solidFill>
                <a:latin typeface="Overpass SemiBold"/>
                <a:ea typeface="Overpass SemiBold"/>
                <a:cs typeface="Overpass SemiBold"/>
                <a:sym typeface="Overpass SemiBold"/>
              </a:defRPr>
            </a:lvl8pPr>
            <a:lvl9pPr lvl="8" rtl="0" algn="ctr">
              <a:buNone/>
              <a:defRPr sz="600">
                <a:solidFill>
                  <a:srgbClr val="EBEBEB"/>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5116" name="Google Shape;5116;p430"/>
          <p:cNvSpPr txBox="1"/>
          <p:nvPr>
            <p:ph idx="1" type="subTitle"/>
          </p:nvPr>
        </p:nvSpPr>
        <p:spPr>
          <a:xfrm rot="5400000">
            <a:off x="-1603762" y="1603800"/>
            <a:ext cx="3861600" cy="654000"/>
          </a:xfrm>
          <a:prstGeom prst="rect">
            <a:avLst/>
          </a:prstGeom>
        </p:spPr>
        <p:txBody>
          <a:bodyPr anchorCtr="0" anchor="ctr" bIns="68575" lIns="377175" spcFirstLastPara="1" rIns="68575" wrap="square" tIns="68575">
            <a:noAutofit/>
          </a:bodyPr>
          <a:lstStyle>
            <a:lvl1pPr lvl="0"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1pPr>
            <a:lvl2pPr lvl="1"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2pPr>
            <a:lvl3pPr lvl="2"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3pPr>
            <a:lvl4pPr lvl="3"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4pPr>
            <a:lvl5pPr lvl="4"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5pPr>
            <a:lvl6pPr lvl="5"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6pPr>
            <a:lvl7pPr lvl="6"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7pPr>
            <a:lvl8pPr lvl="7"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8pPr>
            <a:lvl9pPr lvl="8"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9pPr>
          </a:lstStyle>
          <a:p/>
        </p:txBody>
      </p:sp>
      <p:pic>
        <p:nvPicPr>
          <p:cNvPr id="5117" name="Google Shape;5117;p430"/>
          <p:cNvPicPr preferRelativeResize="0"/>
          <p:nvPr/>
        </p:nvPicPr>
        <p:blipFill rotWithShape="1">
          <a:blip r:embed="rId3">
            <a:alphaModFix/>
          </a:blip>
          <a:srcRect b="317" l="0" r="0" t="327"/>
          <a:stretch/>
        </p:blipFill>
        <p:spPr>
          <a:xfrm>
            <a:off x="8033460" y="4734938"/>
            <a:ext cx="731888" cy="171091"/>
          </a:xfrm>
          <a:prstGeom prst="rect">
            <a:avLst/>
          </a:prstGeom>
          <a:noFill/>
          <a:ln>
            <a:noFill/>
          </a:ln>
        </p:spPr>
      </p:pic>
      <p:sp>
        <p:nvSpPr>
          <p:cNvPr id="5118" name="Google Shape;5118;p430"/>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500">
                <a:solidFill>
                  <a:srgbClr val="666666"/>
                </a:solidFill>
                <a:latin typeface="Overpass"/>
                <a:ea typeface="Overpass"/>
                <a:cs typeface="Overpass"/>
                <a:sym typeface="Overpass"/>
              </a:rPr>
              <a:t>CONFIDENTIAL </a:t>
            </a:r>
            <a:r>
              <a:rPr lang="en" sz="500">
                <a:solidFill>
                  <a:srgbClr val="666666"/>
                </a:solidFill>
                <a:latin typeface="Overpass Light"/>
                <a:ea typeface="Overpass Light"/>
                <a:cs typeface="Overpass Light"/>
                <a:sym typeface="Overpass Light"/>
              </a:rPr>
              <a:t>Designator</a:t>
            </a:r>
            <a:endParaRPr sz="500">
              <a:solidFill>
                <a:srgbClr val="666666"/>
              </a:solidFill>
              <a:latin typeface="Overpass Light"/>
              <a:ea typeface="Overpass Light"/>
              <a:cs typeface="Overpass Light"/>
              <a:sym typeface="Overpass Light"/>
            </a:endParaRPr>
          </a:p>
        </p:txBody>
      </p:sp>
      <p:cxnSp>
        <p:nvCxnSpPr>
          <p:cNvPr id="5119" name="Google Shape;5119;p430"/>
          <p:cNvCxnSpPr/>
          <p:nvPr/>
        </p:nvCxnSpPr>
        <p:spPr>
          <a:xfrm>
            <a:off x="1557019" y="1240275"/>
            <a:ext cx="1043100" cy="0"/>
          </a:xfrm>
          <a:prstGeom prst="straightConnector1">
            <a:avLst/>
          </a:prstGeom>
          <a:noFill/>
          <a:ln cap="flat" cmpd="sng" w="9525">
            <a:solidFill>
              <a:srgbClr val="EE0000"/>
            </a:solidFill>
            <a:prstDash val="solid"/>
            <a:round/>
            <a:headEnd len="med" w="med" type="none"/>
            <a:tailEnd len="med" w="med" type="none"/>
          </a:ln>
        </p:spPr>
      </p:cxnSp>
    </p:spTree>
  </p:cSld>
  <p:clrMapOvr>
    <a:masterClrMapping/>
  </p:clrMapOvr>
</p:sldLayout>
</file>

<file path=ppt/slideLayouts/slideLayout4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large quote red">
  <p:cSld name="CUSTOM_3_1">
    <p:bg>
      <p:bgPr>
        <a:blipFill>
          <a:blip r:embed="rId2">
            <a:alphaModFix/>
          </a:blip>
          <a:stretch>
            <a:fillRect/>
          </a:stretch>
        </a:blipFill>
      </p:bgPr>
    </p:bg>
    <p:spTree>
      <p:nvGrpSpPr>
        <p:cNvPr id="5120" name="Shape 5120"/>
        <p:cNvGrpSpPr/>
        <p:nvPr/>
      </p:nvGrpSpPr>
      <p:grpSpPr>
        <a:xfrm>
          <a:off x="0" y="0"/>
          <a:ext cx="0" cy="0"/>
          <a:chOff x="0" y="0"/>
          <a:chExt cx="0" cy="0"/>
        </a:xfrm>
      </p:grpSpPr>
      <p:sp>
        <p:nvSpPr>
          <p:cNvPr id="5121" name="Google Shape;5121;p431"/>
          <p:cNvSpPr txBox="1"/>
          <p:nvPr>
            <p:ph type="title"/>
          </p:nvPr>
        </p:nvSpPr>
        <p:spPr>
          <a:xfrm>
            <a:off x="1557019" y="1412438"/>
            <a:ext cx="5994000" cy="2303400"/>
          </a:xfrm>
          <a:prstGeom prst="rect">
            <a:avLst/>
          </a:prstGeom>
        </p:spPr>
        <p:txBody>
          <a:bodyPr anchorCtr="0" anchor="t" bIns="0" lIns="0" spcFirstLastPara="1" rIns="0" wrap="square" tIns="0">
            <a:noAutofit/>
          </a:bodyPr>
          <a:lstStyle>
            <a:lvl1pPr lvl="0" rtl="0">
              <a:lnSpc>
                <a:spcPct val="108000"/>
              </a:lnSpc>
              <a:spcBef>
                <a:spcPts val="0"/>
              </a:spcBef>
              <a:spcAft>
                <a:spcPts val="0"/>
              </a:spcAft>
              <a:buNone/>
              <a:defRPr sz="4100">
                <a:solidFill>
                  <a:schemeClr val="lt1"/>
                </a:solidFill>
              </a:defRPr>
            </a:lvl1pPr>
            <a:lvl2pPr lvl="1" rtl="0">
              <a:lnSpc>
                <a:spcPct val="108000"/>
              </a:lnSpc>
              <a:spcBef>
                <a:spcPts val="0"/>
              </a:spcBef>
              <a:spcAft>
                <a:spcPts val="0"/>
              </a:spcAft>
              <a:buNone/>
              <a:defRPr sz="4100">
                <a:solidFill>
                  <a:schemeClr val="lt1"/>
                </a:solidFill>
              </a:defRPr>
            </a:lvl2pPr>
            <a:lvl3pPr lvl="2" rtl="0">
              <a:lnSpc>
                <a:spcPct val="108000"/>
              </a:lnSpc>
              <a:spcBef>
                <a:spcPts val="0"/>
              </a:spcBef>
              <a:spcAft>
                <a:spcPts val="0"/>
              </a:spcAft>
              <a:buNone/>
              <a:defRPr sz="4100">
                <a:solidFill>
                  <a:schemeClr val="lt1"/>
                </a:solidFill>
              </a:defRPr>
            </a:lvl3pPr>
            <a:lvl4pPr lvl="3" rtl="0">
              <a:lnSpc>
                <a:spcPct val="108000"/>
              </a:lnSpc>
              <a:spcBef>
                <a:spcPts val="0"/>
              </a:spcBef>
              <a:spcAft>
                <a:spcPts val="0"/>
              </a:spcAft>
              <a:buNone/>
              <a:defRPr sz="4100">
                <a:solidFill>
                  <a:schemeClr val="lt1"/>
                </a:solidFill>
              </a:defRPr>
            </a:lvl4pPr>
            <a:lvl5pPr lvl="4" rtl="0">
              <a:lnSpc>
                <a:spcPct val="108000"/>
              </a:lnSpc>
              <a:spcBef>
                <a:spcPts val="0"/>
              </a:spcBef>
              <a:spcAft>
                <a:spcPts val="0"/>
              </a:spcAft>
              <a:buNone/>
              <a:defRPr sz="4100">
                <a:solidFill>
                  <a:schemeClr val="lt1"/>
                </a:solidFill>
              </a:defRPr>
            </a:lvl5pPr>
            <a:lvl6pPr lvl="5" rtl="0">
              <a:lnSpc>
                <a:spcPct val="108000"/>
              </a:lnSpc>
              <a:spcBef>
                <a:spcPts val="0"/>
              </a:spcBef>
              <a:spcAft>
                <a:spcPts val="0"/>
              </a:spcAft>
              <a:buNone/>
              <a:defRPr sz="4100">
                <a:solidFill>
                  <a:schemeClr val="lt1"/>
                </a:solidFill>
              </a:defRPr>
            </a:lvl6pPr>
            <a:lvl7pPr lvl="6" rtl="0">
              <a:lnSpc>
                <a:spcPct val="108000"/>
              </a:lnSpc>
              <a:spcBef>
                <a:spcPts val="0"/>
              </a:spcBef>
              <a:spcAft>
                <a:spcPts val="0"/>
              </a:spcAft>
              <a:buNone/>
              <a:defRPr sz="4100">
                <a:solidFill>
                  <a:schemeClr val="lt1"/>
                </a:solidFill>
              </a:defRPr>
            </a:lvl7pPr>
            <a:lvl8pPr lvl="7" rtl="0">
              <a:lnSpc>
                <a:spcPct val="108000"/>
              </a:lnSpc>
              <a:spcBef>
                <a:spcPts val="0"/>
              </a:spcBef>
              <a:spcAft>
                <a:spcPts val="0"/>
              </a:spcAft>
              <a:buNone/>
              <a:defRPr sz="4100">
                <a:solidFill>
                  <a:schemeClr val="lt1"/>
                </a:solidFill>
              </a:defRPr>
            </a:lvl8pPr>
            <a:lvl9pPr lvl="8" rtl="0">
              <a:lnSpc>
                <a:spcPct val="108000"/>
              </a:lnSpc>
              <a:spcBef>
                <a:spcPts val="0"/>
              </a:spcBef>
              <a:spcAft>
                <a:spcPts val="0"/>
              </a:spcAft>
              <a:buNone/>
              <a:defRPr sz="4100">
                <a:solidFill>
                  <a:schemeClr val="lt1"/>
                </a:solidFill>
              </a:defRPr>
            </a:lvl9pPr>
          </a:lstStyle>
          <a:p/>
        </p:txBody>
      </p:sp>
      <p:cxnSp>
        <p:nvCxnSpPr>
          <p:cNvPr id="5122" name="Google Shape;5122;p431"/>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5123" name="Google Shape;5123;p431"/>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5124" name="Google Shape;5124;p431"/>
          <p:cNvPicPr preferRelativeResize="0"/>
          <p:nvPr/>
        </p:nvPicPr>
        <p:blipFill rotWithShape="1">
          <a:blip r:embed="rId3">
            <a:alphaModFix/>
          </a:blip>
          <a:srcRect b="317" l="0" r="0" t="327"/>
          <a:stretch/>
        </p:blipFill>
        <p:spPr>
          <a:xfrm>
            <a:off x="8033460" y="4734938"/>
            <a:ext cx="731888" cy="171091"/>
          </a:xfrm>
          <a:prstGeom prst="rect">
            <a:avLst/>
          </a:prstGeom>
          <a:noFill/>
          <a:ln>
            <a:noFill/>
          </a:ln>
        </p:spPr>
      </p:pic>
      <p:sp>
        <p:nvSpPr>
          <p:cNvPr id="5125" name="Google Shape;5125;p431"/>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500">
                <a:solidFill>
                  <a:schemeClr val="lt1"/>
                </a:solidFill>
                <a:latin typeface="Overpass"/>
                <a:ea typeface="Overpass"/>
                <a:cs typeface="Overpass"/>
                <a:sym typeface="Overpass"/>
              </a:rPr>
              <a:t>CONFIDENTIAL </a:t>
            </a:r>
            <a:r>
              <a:rPr lang="en" sz="500">
                <a:solidFill>
                  <a:schemeClr val="lt1"/>
                </a:solidFill>
                <a:latin typeface="Overpass Light"/>
                <a:ea typeface="Overpass Light"/>
                <a:cs typeface="Overpass Light"/>
                <a:sym typeface="Overpass Light"/>
              </a:rPr>
              <a:t>Designator</a:t>
            </a:r>
            <a:endParaRPr sz="500">
              <a:solidFill>
                <a:schemeClr val="lt1"/>
              </a:solidFill>
              <a:latin typeface="Overpass Light"/>
              <a:ea typeface="Overpass Light"/>
              <a:cs typeface="Overpass Light"/>
              <a:sym typeface="Overpass Light"/>
            </a:endParaRPr>
          </a:p>
        </p:txBody>
      </p:sp>
      <p:cxnSp>
        <p:nvCxnSpPr>
          <p:cNvPr id="5126" name="Google Shape;5126;p431"/>
          <p:cNvCxnSpPr/>
          <p:nvPr/>
        </p:nvCxnSpPr>
        <p:spPr>
          <a:xfrm>
            <a:off x="1557019" y="1240275"/>
            <a:ext cx="1043100" cy="0"/>
          </a:xfrm>
          <a:prstGeom prst="straightConnector1">
            <a:avLst/>
          </a:prstGeom>
          <a:noFill/>
          <a:ln cap="flat" cmpd="sng" w="9525">
            <a:solidFill>
              <a:srgbClr val="EE0000"/>
            </a:solidFill>
            <a:prstDash val="solid"/>
            <a:round/>
            <a:headEnd len="med" w="med" type="none"/>
            <a:tailEnd len="med" w="med" type="none"/>
          </a:ln>
        </p:spPr>
      </p:cxnSp>
      <p:cxnSp>
        <p:nvCxnSpPr>
          <p:cNvPr id="5127" name="Google Shape;5127;p431"/>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5128" name="Google Shape;5128;p431"/>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1pPr>
            <a:lvl2pPr lvl="1"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2pPr>
            <a:lvl3pPr lvl="2"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3pPr>
            <a:lvl4pPr lvl="3"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4pPr>
            <a:lvl5pPr lvl="4"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5pPr>
            <a:lvl6pPr lvl="5"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6pPr>
            <a:lvl7pPr lvl="6"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7pPr>
            <a:lvl8pPr lvl="7"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8pPr>
            <a:lvl9pPr lvl="8"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9pPr>
          </a:lstStyle>
          <a:p/>
        </p:txBody>
      </p:sp>
    </p:spTree>
  </p:cSld>
  <p:clrMapOvr>
    <a:masterClrMapping/>
  </p:clrMapOvr>
</p:sldLayout>
</file>

<file path=ppt/slideLayouts/slideLayout4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large quote illustrated">
  <p:cSld name="CUSTOM_3_1_1">
    <p:bg>
      <p:bgPr>
        <a:blipFill>
          <a:blip r:embed="rId2">
            <a:alphaModFix/>
          </a:blip>
          <a:stretch>
            <a:fillRect/>
          </a:stretch>
        </a:blipFill>
      </p:bgPr>
    </p:bg>
    <p:spTree>
      <p:nvGrpSpPr>
        <p:cNvPr id="5129" name="Shape 5129"/>
        <p:cNvGrpSpPr/>
        <p:nvPr/>
      </p:nvGrpSpPr>
      <p:grpSpPr>
        <a:xfrm>
          <a:off x="0" y="0"/>
          <a:ext cx="0" cy="0"/>
          <a:chOff x="0" y="0"/>
          <a:chExt cx="0" cy="0"/>
        </a:xfrm>
      </p:grpSpPr>
      <p:sp>
        <p:nvSpPr>
          <p:cNvPr id="5130" name="Google Shape;5130;p432"/>
          <p:cNvSpPr txBox="1"/>
          <p:nvPr>
            <p:ph type="title"/>
          </p:nvPr>
        </p:nvSpPr>
        <p:spPr>
          <a:xfrm>
            <a:off x="4255575" y="1224713"/>
            <a:ext cx="3777900" cy="2912100"/>
          </a:xfrm>
          <a:prstGeom prst="rect">
            <a:avLst/>
          </a:prstGeom>
        </p:spPr>
        <p:txBody>
          <a:bodyPr anchorCtr="0" anchor="t" bIns="0" lIns="0" spcFirstLastPara="1" rIns="0" wrap="square" tIns="0">
            <a:noAutofit/>
          </a:bodyPr>
          <a:lstStyle>
            <a:lvl1pPr lvl="0" rtl="0">
              <a:lnSpc>
                <a:spcPct val="108000"/>
              </a:lnSpc>
              <a:spcBef>
                <a:spcPts val="0"/>
              </a:spcBef>
              <a:spcAft>
                <a:spcPts val="0"/>
              </a:spcAft>
              <a:buNone/>
              <a:defRPr sz="4100">
                <a:solidFill>
                  <a:schemeClr val="lt1"/>
                </a:solidFill>
              </a:defRPr>
            </a:lvl1pPr>
            <a:lvl2pPr lvl="1" rtl="0">
              <a:lnSpc>
                <a:spcPct val="108000"/>
              </a:lnSpc>
              <a:spcBef>
                <a:spcPts val="0"/>
              </a:spcBef>
              <a:spcAft>
                <a:spcPts val="0"/>
              </a:spcAft>
              <a:buNone/>
              <a:defRPr sz="4100">
                <a:solidFill>
                  <a:schemeClr val="lt1"/>
                </a:solidFill>
              </a:defRPr>
            </a:lvl2pPr>
            <a:lvl3pPr lvl="2" rtl="0">
              <a:lnSpc>
                <a:spcPct val="108000"/>
              </a:lnSpc>
              <a:spcBef>
                <a:spcPts val="0"/>
              </a:spcBef>
              <a:spcAft>
                <a:spcPts val="0"/>
              </a:spcAft>
              <a:buNone/>
              <a:defRPr sz="4100">
                <a:solidFill>
                  <a:schemeClr val="lt1"/>
                </a:solidFill>
              </a:defRPr>
            </a:lvl3pPr>
            <a:lvl4pPr lvl="3" rtl="0">
              <a:lnSpc>
                <a:spcPct val="108000"/>
              </a:lnSpc>
              <a:spcBef>
                <a:spcPts val="0"/>
              </a:spcBef>
              <a:spcAft>
                <a:spcPts val="0"/>
              </a:spcAft>
              <a:buNone/>
              <a:defRPr sz="4100">
                <a:solidFill>
                  <a:schemeClr val="lt1"/>
                </a:solidFill>
              </a:defRPr>
            </a:lvl4pPr>
            <a:lvl5pPr lvl="4" rtl="0">
              <a:lnSpc>
                <a:spcPct val="108000"/>
              </a:lnSpc>
              <a:spcBef>
                <a:spcPts val="0"/>
              </a:spcBef>
              <a:spcAft>
                <a:spcPts val="0"/>
              </a:spcAft>
              <a:buNone/>
              <a:defRPr sz="4100">
                <a:solidFill>
                  <a:schemeClr val="lt1"/>
                </a:solidFill>
              </a:defRPr>
            </a:lvl5pPr>
            <a:lvl6pPr lvl="5" rtl="0">
              <a:lnSpc>
                <a:spcPct val="108000"/>
              </a:lnSpc>
              <a:spcBef>
                <a:spcPts val="0"/>
              </a:spcBef>
              <a:spcAft>
                <a:spcPts val="0"/>
              </a:spcAft>
              <a:buNone/>
              <a:defRPr sz="4100">
                <a:solidFill>
                  <a:schemeClr val="lt1"/>
                </a:solidFill>
              </a:defRPr>
            </a:lvl6pPr>
            <a:lvl7pPr lvl="6" rtl="0">
              <a:lnSpc>
                <a:spcPct val="108000"/>
              </a:lnSpc>
              <a:spcBef>
                <a:spcPts val="0"/>
              </a:spcBef>
              <a:spcAft>
                <a:spcPts val="0"/>
              </a:spcAft>
              <a:buNone/>
              <a:defRPr sz="4100">
                <a:solidFill>
                  <a:schemeClr val="lt1"/>
                </a:solidFill>
              </a:defRPr>
            </a:lvl7pPr>
            <a:lvl8pPr lvl="7" rtl="0">
              <a:lnSpc>
                <a:spcPct val="108000"/>
              </a:lnSpc>
              <a:spcBef>
                <a:spcPts val="0"/>
              </a:spcBef>
              <a:spcAft>
                <a:spcPts val="0"/>
              </a:spcAft>
              <a:buNone/>
              <a:defRPr sz="4100">
                <a:solidFill>
                  <a:schemeClr val="lt1"/>
                </a:solidFill>
              </a:defRPr>
            </a:lvl8pPr>
            <a:lvl9pPr lvl="8" rtl="0">
              <a:lnSpc>
                <a:spcPct val="108000"/>
              </a:lnSpc>
              <a:spcBef>
                <a:spcPts val="0"/>
              </a:spcBef>
              <a:spcAft>
                <a:spcPts val="0"/>
              </a:spcAft>
              <a:buNone/>
              <a:defRPr sz="4100">
                <a:solidFill>
                  <a:schemeClr val="lt1"/>
                </a:solidFill>
              </a:defRPr>
            </a:lvl9pPr>
          </a:lstStyle>
          <a:p/>
        </p:txBody>
      </p:sp>
      <p:cxnSp>
        <p:nvCxnSpPr>
          <p:cNvPr id="5131" name="Google Shape;5131;p432"/>
          <p:cNvCxnSpPr/>
          <p:nvPr/>
        </p:nvCxnSpPr>
        <p:spPr>
          <a:xfrm rot="10800000">
            <a:off x="335825" y="4800900"/>
            <a:ext cx="0" cy="342600"/>
          </a:xfrm>
          <a:prstGeom prst="straightConnector1">
            <a:avLst/>
          </a:prstGeom>
          <a:noFill/>
          <a:ln cap="flat" cmpd="sng" w="9525">
            <a:solidFill>
              <a:schemeClr val="lt1"/>
            </a:solidFill>
            <a:prstDash val="solid"/>
            <a:round/>
            <a:headEnd len="med" w="med" type="none"/>
            <a:tailEnd len="med" w="med" type="none"/>
          </a:ln>
        </p:spPr>
      </p:cxnSp>
      <p:sp>
        <p:nvSpPr>
          <p:cNvPr id="5132" name="Google Shape;5132;p432"/>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solidFill>
                  <a:schemeClr val="lt1"/>
                </a:solidFill>
                <a:latin typeface="Overpass SemiBold"/>
                <a:ea typeface="Overpass SemiBold"/>
                <a:cs typeface="Overpass SemiBold"/>
                <a:sym typeface="Overpass SemiBold"/>
              </a:defRPr>
            </a:lvl1pPr>
            <a:lvl2pPr lvl="1" rtl="0" algn="ctr">
              <a:buNone/>
              <a:defRPr sz="600">
                <a:solidFill>
                  <a:schemeClr val="lt1"/>
                </a:solidFill>
                <a:latin typeface="Overpass SemiBold"/>
                <a:ea typeface="Overpass SemiBold"/>
                <a:cs typeface="Overpass SemiBold"/>
                <a:sym typeface="Overpass SemiBold"/>
              </a:defRPr>
            </a:lvl2pPr>
            <a:lvl3pPr lvl="2" rtl="0" algn="ctr">
              <a:buNone/>
              <a:defRPr sz="600">
                <a:solidFill>
                  <a:schemeClr val="lt1"/>
                </a:solidFill>
                <a:latin typeface="Overpass SemiBold"/>
                <a:ea typeface="Overpass SemiBold"/>
                <a:cs typeface="Overpass SemiBold"/>
                <a:sym typeface="Overpass SemiBold"/>
              </a:defRPr>
            </a:lvl3pPr>
            <a:lvl4pPr lvl="3" rtl="0" algn="ctr">
              <a:buNone/>
              <a:defRPr sz="600">
                <a:solidFill>
                  <a:schemeClr val="lt1"/>
                </a:solidFill>
                <a:latin typeface="Overpass SemiBold"/>
                <a:ea typeface="Overpass SemiBold"/>
                <a:cs typeface="Overpass SemiBold"/>
                <a:sym typeface="Overpass SemiBold"/>
              </a:defRPr>
            </a:lvl4pPr>
            <a:lvl5pPr lvl="4" rtl="0" algn="ctr">
              <a:buNone/>
              <a:defRPr sz="600">
                <a:solidFill>
                  <a:schemeClr val="lt1"/>
                </a:solidFill>
                <a:latin typeface="Overpass SemiBold"/>
                <a:ea typeface="Overpass SemiBold"/>
                <a:cs typeface="Overpass SemiBold"/>
                <a:sym typeface="Overpass SemiBold"/>
              </a:defRPr>
            </a:lvl5pPr>
            <a:lvl6pPr lvl="5" rtl="0" algn="ctr">
              <a:buNone/>
              <a:defRPr sz="600">
                <a:solidFill>
                  <a:schemeClr val="lt1"/>
                </a:solidFill>
                <a:latin typeface="Overpass SemiBold"/>
                <a:ea typeface="Overpass SemiBold"/>
                <a:cs typeface="Overpass SemiBold"/>
                <a:sym typeface="Overpass SemiBold"/>
              </a:defRPr>
            </a:lvl6pPr>
            <a:lvl7pPr lvl="6" rtl="0" algn="ctr">
              <a:buNone/>
              <a:defRPr sz="600">
                <a:solidFill>
                  <a:schemeClr val="lt1"/>
                </a:solidFill>
                <a:latin typeface="Overpass SemiBold"/>
                <a:ea typeface="Overpass SemiBold"/>
                <a:cs typeface="Overpass SemiBold"/>
                <a:sym typeface="Overpass SemiBold"/>
              </a:defRPr>
            </a:lvl7pPr>
            <a:lvl8pPr lvl="7" rtl="0" algn="ctr">
              <a:buNone/>
              <a:defRPr sz="600">
                <a:solidFill>
                  <a:schemeClr val="lt1"/>
                </a:solidFill>
                <a:latin typeface="Overpass SemiBold"/>
                <a:ea typeface="Overpass SemiBold"/>
                <a:cs typeface="Overpass SemiBold"/>
                <a:sym typeface="Overpass SemiBold"/>
              </a:defRPr>
            </a:lvl8pPr>
            <a:lvl9pPr lvl="8" rtl="0" algn="ctr">
              <a:buNone/>
              <a:defRPr sz="600">
                <a:solidFill>
                  <a:schemeClr val="lt1"/>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5133" name="Google Shape;5133;p432"/>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500">
                <a:solidFill>
                  <a:schemeClr val="lt1"/>
                </a:solidFill>
                <a:latin typeface="Overpass"/>
                <a:ea typeface="Overpass"/>
                <a:cs typeface="Overpass"/>
                <a:sym typeface="Overpass"/>
              </a:rPr>
              <a:t>CONFIDENTIAL </a:t>
            </a:r>
            <a:r>
              <a:rPr lang="en" sz="500">
                <a:solidFill>
                  <a:schemeClr val="lt1"/>
                </a:solidFill>
                <a:latin typeface="Overpass Light"/>
                <a:ea typeface="Overpass Light"/>
                <a:cs typeface="Overpass Light"/>
                <a:sym typeface="Overpass Light"/>
              </a:rPr>
              <a:t>Designator</a:t>
            </a:r>
            <a:endParaRPr sz="500">
              <a:solidFill>
                <a:schemeClr val="lt1"/>
              </a:solidFill>
              <a:latin typeface="Overpass Light"/>
              <a:ea typeface="Overpass Light"/>
              <a:cs typeface="Overpass Light"/>
              <a:sym typeface="Overpass Light"/>
            </a:endParaRPr>
          </a:p>
        </p:txBody>
      </p:sp>
      <p:sp>
        <p:nvSpPr>
          <p:cNvPr id="5134" name="Google Shape;5134;p432"/>
          <p:cNvSpPr txBox="1"/>
          <p:nvPr>
            <p:ph idx="1" type="subTitle"/>
          </p:nvPr>
        </p:nvSpPr>
        <p:spPr>
          <a:xfrm rot="5400000">
            <a:off x="-1603762" y="1603800"/>
            <a:ext cx="3861600" cy="654000"/>
          </a:xfrm>
          <a:prstGeom prst="rect">
            <a:avLst/>
          </a:prstGeom>
        </p:spPr>
        <p:txBody>
          <a:bodyPr anchorCtr="0" anchor="ctr" bIns="68575" lIns="377175" spcFirstLastPara="1" rIns="68575" wrap="square" tIns="68575">
            <a:noAutofit/>
          </a:bodyPr>
          <a:lstStyle>
            <a:lvl1pPr lvl="0"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1pPr>
            <a:lvl2pPr lvl="1"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2pPr>
            <a:lvl3pPr lvl="2"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3pPr>
            <a:lvl4pPr lvl="3"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4pPr>
            <a:lvl5pPr lvl="4"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5pPr>
            <a:lvl6pPr lvl="5"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6pPr>
            <a:lvl7pPr lvl="6"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7pPr>
            <a:lvl8pPr lvl="7"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8pPr>
            <a:lvl9pPr lvl="8"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9pPr>
          </a:lstStyle>
          <a:p/>
        </p:txBody>
      </p:sp>
      <p:pic>
        <p:nvPicPr>
          <p:cNvPr id="5135" name="Google Shape;5135;p432"/>
          <p:cNvPicPr preferRelativeResize="0"/>
          <p:nvPr/>
        </p:nvPicPr>
        <p:blipFill>
          <a:blip r:embed="rId3">
            <a:alphaModFix/>
          </a:blip>
          <a:stretch>
            <a:fillRect/>
          </a:stretch>
        </p:blipFill>
        <p:spPr>
          <a:xfrm>
            <a:off x="8033460" y="4734378"/>
            <a:ext cx="731888" cy="172209"/>
          </a:xfrm>
          <a:prstGeom prst="rect">
            <a:avLst/>
          </a:prstGeom>
          <a:noFill/>
          <a:ln>
            <a:noFill/>
          </a:ln>
        </p:spPr>
      </p:pic>
    </p:spTree>
  </p:cSld>
  <p:clrMapOvr>
    <a:masterClrMapping/>
  </p:clrMapOvr>
</p:sldLayout>
</file>

<file path=ppt/slideLayouts/slideLayout4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p:cSld name="CUSTOM_4">
    <p:spTree>
      <p:nvGrpSpPr>
        <p:cNvPr id="5136" name="Shape 5136"/>
        <p:cNvGrpSpPr/>
        <p:nvPr/>
      </p:nvGrpSpPr>
      <p:grpSpPr>
        <a:xfrm>
          <a:off x="0" y="0"/>
          <a:ext cx="0" cy="0"/>
          <a:chOff x="0" y="0"/>
          <a:chExt cx="0" cy="0"/>
        </a:xfrm>
      </p:grpSpPr>
      <p:sp>
        <p:nvSpPr>
          <p:cNvPr id="5137" name="Google Shape;5137;p433"/>
          <p:cNvSpPr txBox="1"/>
          <p:nvPr>
            <p:ph type="title"/>
          </p:nvPr>
        </p:nvSpPr>
        <p:spPr>
          <a:xfrm>
            <a:off x="1314450" y="709500"/>
            <a:ext cx="6515100" cy="7257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solidFill>
                  <a:srgbClr val="000000"/>
                </a:solidFill>
              </a:defRPr>
            </a:lvl1pPr>
            <a:lvl2pPr lvl="1" rtl="0" algn="ctr">
              <a:lnSpc>
                <a:spcPct val="130000"/>
              </a:lnSpc>
              <a:spcBef>
                <a:spcPts val="0"/>
              </a:spcBef>
              <a:spcAft>
                <a:spcPts val="0"/>
              </a:spcAft>
              <a:buNone/>
              <a:defRPr sz="2000">
                <a:solidFill>
                  <a:srgbClr val="000000"/>
                </a:solidFill>
              </a:defRPr>
            </a:lvl2pPr>
            <a:lvl3pPr lvl="2" rtl="0" algn="ctr">
              <a:lnSpc>
                <a:spcPct val="130000"/>
              </a:lnSpc>
              <a:spcBef>
                <a:spcPts val="0"/>
              </a:spcBef>
              <a:spcAft>
                <a:spcPts val="0"/>
              </a:spcAft>
              <a:buNone/>
              <a:defRPr sz="2000">
                <a:solidFill>
                  <a:srgbClr val="000000"/>
                </a:solidFill>
              </a:defRPr>
            </a:lvl3pPr>
            <a:lvl4pPr lvl="3" rtl="0" algn="ctr">
              <a:lnSpc>
                <a:spcPct val="130000"/>
              </a:lnSpc>
              <a:spcBef>
                <a:spcPts val="0"/>
              </a:spcBef>
              <a:spcAft>
                <a:spcPts val="0"/>
              </a:spcAft>
              <a:buNone/>
              <a:defRPr sz="2000">
                <a:solidFill>
                  <a:srgbClr val="000000"/>
                </a:solidFill>
              </a:defRPr>
            </a:lvl4pPr>
            <a:lvl5pPr lvl="4" rtl="0" algn="ctr">
              <a:lnSpc>
                <a:spcPct val="130000"/>
              </a:lnSpc>
              <a:spcBef>
                <a:spcPts val="0"/>
              </a:spcBef>
              <a:spcAft>
                <a:spcPts val="0"/>
              </a:spcAft>
              <a:buNone/>
              <a:defRPr sz="2000">
                <a:solidFill>
                  <a:srgbClr val="000000"/>
                </a:solidFill>
              </a:defRPr>
            </a:lvl5pPr>
            <a:lvl6pPr lvl="5" rtl="0" algn="ctr">
              <a:lnSpc>
                <a:spcPct val="130000"/>
              </a:lnSpc>
              <a:spcBef>
                <a:spcPts val="0"/>
              </a:spcBef>
              <a:spcAft>
                <a:spcPts val="0"/>
              </a:spcAft>
              <a:buNone/>
              <a:defRPr sz="2000">
                <a:solidFill>
                  <a:srgbClr val="000000"/>
                </a:solidFill>
              </a:defRPr>
            </a:lvl6pPr>
            <a:lvl7pPr lvl="6" rtl="0" algn="ctr">
              <a:lnSpc>
                <a:spcPct val="130000"/>
              </a:lnSpc>
              <a:spcBef>
                <a:spcPts val="0"/>
              </a:spcBef>
              <a:spcAft>
                <a:spcPts val="0"/>
              </a:spcAft>
              <a:buNone/>
              <a:defRPr sz="2000">
                <a:solidFill>
                  <a:srgbClr val="000000"/>
                </a:solidFill>
              </a:defRPr>
            </a:lvl7pPr>
            <a:lvl8pPr lvl="7" rtl="0" algn="ctr">
              <a:lnSpc>
                <a:spcPct val="130000"/>
              </a:lnSpc>
              <a:spcBef>
                <a:spcPts val="0"/>
              </a:spcBef>
              <a:spcAft>
                <a:spcPts val="0"/>
              </a:spcAft>
              <a:buNone/>
              <a:defRPr sz="2000">
                <a:solidFill>
                  <a:srgbClr val="000000"/>
                </a:solidFill>
              </a:defRPr>
            </a:lvl8pPr>
            <a:lvl9pPr lvl="8" rtl="0" algn="ctr">
              <a:lnSpc>
                <a:spcPct val="130000"/>
              </a:lnSpc>
              <a:spcBef>
                <a:spcPts val="0"/>
              </a:spcBef>
              <a:spcAft>
                <a:spcPts val="0"/>
              </a:spcAft>
              <a:buNone/>
              <a:defRPr sz="2000">
                <a:solidFill>
                  <a:srgbClr val="000000"/>
                </a:solidFill>
              </a:defRPr>
            </a:lvl9pPr>
          </a:lstStyle>
          <a:p/>
        </p:txBody>
      </p:sp>
      <p:cxnSp>
        <p:nvCxnSpPr>
          <p:cNvPr id="5138" name="Google Shape;5138;p433"/>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5139" name="Google Shape;5139;p433"/>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9pPr>
          </a:lstStyle>
          <a:p/>
        </p:txBody>
      </p:sp>
      <p:cxnSp>
        <p:nvCxnSpPr>
          <p:cNvPr id="5140" name="Google Shape;5140;p433"/>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5141" name="Google Shape;5141;p433"/>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5142" name="Google Shape;5142;p433"/>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Clr>
                <a:schemeClr val="dk1"/>
              </a:buClr>
              <a:buSzPts val="800"/>
              <a:buFont typeface="Arial"/>
              <a:buNone/>
            </a:pPr>
            <a:r>
              <a:rPr b="1" lang="en" sz="500">
                <a:solidFill>
                  <a:schemeClr val="lt1"/>
                </a:solidFill>
                <a:latin typeface="Overpass"/>
                <a:ea typeface="Overpass"/>
                <a:cs typeface="Overpass"/>
                <a:sym typeface="Overpass"/>
              </a:rPr>
              <a:t>CONFIDENTIAL </a:t>
            </a:r>
            <a:r>
              <a:rPr lang="en" sz="500">
                <a:solidFill>
                  <a:schemeClr val="lt1"/>
                </a:solidFill>
                <a:latin typeface="Overpass Light"/>
                <a:ea typeface="Overpass Light"/>
                <a:cs typeface="Overpass Light"/>
                <a:sym typeface="Overpass Light"/>
              </a:rPr>
              <a:t>INTERNAL USE ONLY</a:t>
            </a:r>
            <a:endParaRPr sz="500">
              <a:solidFill>
                <a:schemeClr val="lt1"/>
              </a:solidFill>
              <a:latin typeface="Overpass Light"/>
              <a:ea typeface="Overpass Light"/>
              <a:cs typeface="Overpass Light"/>
              <a:sym typeface="Overpass Light"/>
            </a:endParaRPr>
          </a:p>
          <a:p>
            <a:pPr indent="0" lvl="0" marL="0" rtl="0" algn="r">
              <a:lnSpc>
                <a:spcPct val="150000"/>
              </a:lnSpc>
              <a:spcBef>
                <a:spcPts val="0"/>
              </a:spcBef>
              <a:spcAft>
                <a:spcPts val="0"/>
              </a:spcAft>
              <a:buClr>
                <a:schemeClr val="dk1"/>
              </a:buClr>
              <a:buSzPts val="800"/>
              <a:buFont typeface="Arial"/>
              <a:buNone/>
            </a:pPr>
            <a:r>
              <a:rPr b="1" lang="en" sz="500">
                <a:solidFill>
                  <a:schemeClr val="lt1"/>
                </a:solidFill>
                <a:latin typeface="Overpass"/>
                <a:ea typeface="Overpass"/>
                <a:cs typeface="Overpass"/>
                <a:sym typeface="Overpass"/>
              </a:rPr>
              <a:t>CONFIDENTIAL </a:t>
            </a:r>
            <a:r>
              <a:rPr lang="en" sz="500">
                <a:solidFill>
                  <a:schemeClr val="lt1"/>
                </a:solidFill>
                <a:latin typeface="Overpass Light"/>
                <a:ea typeface="Overpass Light"/>
                <a:cs typeface="Overpass Light"/>
                <a:sym typeface="Overpass Light"/>
              </a:rPr>
              <a:t>INTERNAL USE ONLY</a:t>
            </a:r>
            <a:endParaRPr sz="500">
              <a:solidFill>
                <a:schemeClr val="lt1"/>
              </a:solidFill>
              <a:latin typeface="Overpass Light"/>
              <a:ea typeface="Overpass Light"/>
              <a:cs typeface="Overpass Light"/>
              <a:sym typeface="Overpass Light"/>
            </a:endParaRPr>
          </a:p>
          <a:p>
            <a:pPr indent="0" lvl="0" marL="0" rtl="0" algn="r">
              <a:lnSpc>
                <a:spcPct val="150000"/>
              </a:lnSpc>
              <a:spcBef>
                <a:spcPts val="0"/>
              </a:spcBef>
              <a:spcAft>
                <a:spcPts val="0"/>
              </a:spcAft>
              <a:buClr>
                <a:schemeClr val="dk1"/>
              </a:buClr>
              <a:buSzPts val="800"/>
              <a:buFont typeface="Arial"/>
              <a:buNone/>
            </a:pPr>
            <a:r>
              <a:rPr b="1" lang="en" sz="500">
                <a:solidFill>
                  <a:schemeClr val="lt1"/>
                </a:solidFill>
                <a:latin typeface="Overpass"/>
                <a:ea typeface="Overpass"/>
                <a:cs typeface="Overpass"/>
                <a:sym typeface="Overpass"/>
              </a:rPr>
              <a:t>CONFIDENTIAL </a:t>
            </a:r>
            <a:r>
              <a:rPr lang="en" sz="500">
                <a:solidFill>
                  <a:schemeClr val="lt1"/>
                </a:solidFill>
                <a:latin typeface="Overpass Light"/>
                <a:ea typeface="Overpass Light"/>
                <a:cs typeface="Overpass Light"/>
                <a:sym typeface="Overpass Light"/>
              </a:rPr>
              <a:t>INTERNAL USE ONLY</a:t>
            </a:r>
            <a:endParaRPr sz="500">
              <a:solidFill>
                <a:schemeClr val="lt1"/>
              </a:solidFill>
              <a:latin typeface="Overpass Light"/>
              <a:ea typeface="Overpass Light"/>
              <a:cs typeface="Overpass Light"/>
              <a:sym typeface="Overpass Light"/>
            </a:endParaRPr>
          </a:p>
          <a:p>
            <a:pPr indent="0" lvl="0" marL="0" rtl="0" algn="r">
              <a:lnSpc>
                <a:spcPct val="150000"/>
              </a:lnSpc>
              <a:spcBef>
                <a:spcPts val="0"/>
              </a:spcBef>
              <a:spcAft>
                <a:spcPts val="0"/>
              </a:spcAft>
              <a:buNone/>
            </a:pPr>
            <a:r>
              <a:rPr b="1" lang="en" sz="500">
                <a:solidFill>
                  <a:srgbClr val="666666"/>
                </a:solidFill>
                <a:latin typeface="Overpass"/>
                <a:ea typeface="Overpass"/>
                <a:cs typeface="Overpass"/>
                <a:sym typeface="Overpass"/>
              </a:rPr>
              <a:t>CONFIDENTIAL INTERNAL USE ONLY</a:t>
            </a:r>
            <a:endParaRPr b="1" sz="500">
              <a:solidFill>
                <a:srgbClr val="666666"/>
              </a:solidFill>
              <a:latin typeface="Overpass"/>
              <a:ea typeface="Overpass"/>
              <a:cs typeface="Overpass"/>
              <a:sym typeface="Overpass"/>
            </a:endParaRPr>
          </a:p>
        </p:txBody>
      </p:sp>
      <p:pic>
        <p:nvPicPr>
          <p:cNvPr id="5143" name="Google Shape;5143;p433"/>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5144" name="Google Shape;5144;p433"/>
          <p:cNvSpPr txBox="1"/>
          <p:nvPr>
            <p:ph idx="2" type="subTitle"/>
          </p:nvPr>
        </p:nvSpPr>
        <p:spPr>
          <a:xfrm>
            <a:off x="663788" y="4627163"/>
            <a:ext cx="6887100" cy="4197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p:txBody>
      </p:sp>
    </p:spTree>
  </p:cSld>
  <p:clrMapOvr>
    <a:masterClrMapping/>
  </p:clrMapOvr>
</p:sldLayout>
</file>

<file path=ppt/slideLayouts/slideLayout4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black">
  <p:cSld name="CUSTOM_4_1">
    <p:bg>
      <p:bgPr>
        <a:solidFill>
          <a:srgbClr val="141414"/>
        </a:solidFill>
      </p:bgPr>
    </p:bg>
    <p:spTree>
      <p:nvGrpSpPr>
        <p:cNvPr id="5145" name="Shape 5145"/>
        <p:cNvGrpSpPr/>
        <p:nvPr/>
      </p:nvGrpSpPr>
      <p:grpSpPr>
        <a:xfrm>
          <a:off x="0" y="0"/>
          <a:ext cx="0" cy="0"/>
          <a:chOff x="0" y="0"/>
          <a:chExt cx="0" cy="0"/>
        </a:xfrm>
      </p:grpSpPr>
      <p:sp>
        <p:nvSpPr>
          <p:cNvPr id="5146" name="Google Shape;5146;p434"/>
          <p:cNvSpPr txBox="1"/>
          <p:nvPr>
            <p:ph type="title"/>
          </p:nvPr>
        </p:nvSpPr>
        <p:spPr>
          <a:xfrm>
            <a:off x="1314450" y="709500"/>
            <a:ext cx="6515100" cy="7257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solidFill>
                  <a:srgbClr val="EBEBEB"/>
                </a:solidFill>
              </a:defRPr>
            </a:lvl1pPr>
            <a:lvl2pPr lvl="1" rtl="0" algn="ctr">
              <a:lnSpc>
                <a:spcPct val="130000"/>
              </a:lnSpc>
              <a:spcBef>
                <a:spcPts val="0"/>
              </a:spcBef>
              <a:spcAft>
                <a:spcPts val="0"/>
              </a:spcAft>
              <a:buNone/>
              <a:defRPr sz="2000">
                <a:solidFill>
                  <a:srgbClr val="EBEBEB"/>
                </a:solidFill>
              </a:defRPr>
            </a:lvl2pPr>
            <a:lvl3pPr lvl="2" rtl="0" algn="ctr">
              <a:lnSpc>
                <a:spcPct val="130000"/>
              </a:lnSpc>
              <a:spcBef>
                <a:spcPts val="0"/>
              </a:spcBef>
              <a:spcAft>
                <a:spcPts val="0"/>
              </a:spcAft>
              <a:buNone/>
              <a:defRPr sz="2000">
                <a:solidFill>
                  <a:srgbClr val="EBEBEB"/>
                </a:solidFill>
              </a:defRPr>
            </a:lvl3pPr>
            <a:lvl4pPr lvl="3" rtl="0" algn="ctr">
              <a:lnSpc>
                <a:spcPct val="130000"/>
              </a:lnSpc>
              <a:spcBef>
                <a:spcPts val="0"/>
              </a:spcBef>
              <a:spcAft>
                <a:spcPts val="0"/>
              </a:spcAft>
              <a:buNone/>
              <a:defRPr sz="2000">
                <a:solidFill>
                  <a:srgbClr val="EBEBEB"/>
                </a:solidFill>
              </a:defRPr>
            </a:lvl4pPr>
            <a:lvl5pPr lvl="4" rtl="0" algn="ctr">
              <a:lnSpc>
                <a:spcPct val="130000"/>
              </a:lnSpc>
              <a:spcBef>
                <a:spcPts val="0"/>
              </a:spcBef>
              <a:spcAft>
                <a:spcPts val="0"/>
              </a:spcAft>
              <a:buNone/>
              <a:defRPr sz="2000">
                <a:solidFill>
                  <a:srgbClr val="EBEBEB"/>
                </a:solidFill>
              </a:defRPr>
            </a:lvl5pPr>
            <a:lvl6pPr lvl="5" rtl="0" algn="ctr">
              <a:lnSpc>
                <a:spcPct val="130000"/>
              </a:lnSpc>
              <a:spcBef>
                <a:spcPts val="0"/>
              </a:spcBef>
              <a:spcAft>
                <a:spcPts val="0"/>
              </a:spcAft>
              <a:buNone/>
              <a:defRPr sz="2000">
                <a:solidFill>
                  <a:srgbClr val="EBEBEB"/>
                </a:solidFill>
              </a:defRPr>
            </a:lvl6pPr>
            <a:lvl7pPr lvl="6" rtl="0" algn="ctr">
              <a:lnSpc>
                <a:spcPct val="130000"/>
              </a:lnSpc>
              <a:spcBef>
                <a:spcPts val="0"/>
              </a:spcBef>
              <a:spcAft>
                <a:spcPts val="0"/>
              </a:spcAft>
              <a:buNone/>
              <a:defRPr sz="2000">
                <a:solidFill>
                  <a:srgbClr val="EBEBEB"/>
                </a:solidFill>
              </a:defRPr>
            </a:lvl7pPr>
            <a:lvl8pPr lvl="7" rtl="0" algn="ctr">
              <a:lnSpc>
                <a:spcPct val="130000"/>
              </a:lnSpc>
              <a:spcBef>
                <a:spcPts val="0"/>
              </a:spcBef>
              <a:spcAft>
                <a:spcPts val="0"/>
              </a:spcAft>
              <a:buNone/>
              <a:defRPr sz="2000">
                <a:solidFill>
                  <a:srgbClr val="EBEBEB"/>
                </a:solidFill>
              </a:defRPr>
            </a:lvl8pPr>
            <a:lvl9pPr lvl="8" rtl="0" algn="ctr">
              <a:lnSpc>
                <a:spcPct val="130000"/>
              </a:lnSpc>
              <a:spcBef>
                <a:spcPts val="0"/>
              </a:spcBef>
              <a:spcAft>
                <a:spcPts val="0"/>
              </a:spcAft>
              <a:buNone/>
              <a:defRPr sz="2000">
                <a:solidFill>
                  <a:srgbClr val="EBEBEB"/>
                </a:solidFill>
              </a:defRPr>
            </a:lvl9pPr>
          </a:lstStyle>
          <a:p/>
        </p:txBody>
      </p:sp>
      <p:cxnSp>
        <p:nvCxnSpPr>
          <p:cNvPr id="5147" name="Google Shape;5147;p434"/>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5148" name="Google Shape;5148;p434"/>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rgbClr val="EBEBEB"/>
              </a:buClr>
              <a:buSzPts val="700"/>
              <a:buFont typeface="Overpass SemiBold"/>
              <a:buNone/>
              <a:defRPr sz="700">
                <a:solidFill>
                  <a:srgbClr val="EBEBEB"/>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BEBEB"/>
              </a:buClr>
              <a:buSzPts val="700"/>
              <a:buFont typeface="Overpass SemiBold"/>
              <a:buNone/>
              <a:defRPr sz="700">
                <a:solidFill>
                  <a:srgbClr val="EBEBEB"/>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BEBEB"/>
              </a:buClr>
              <a:buSzPts val="700"/>
              <a:buFont typeface="Overpass SemiBold"/>
              <a:buNone/>
              <a:defRPr sz="700">
                <a:solidFill>
                  <a:srgbClr val="EBEBEB"/>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BEBEB"/>
              </a:buClr>
              <a:buSzPts val="700"/>
              <a:buFont typeface="Overpass SemiBold"/>
              <a:buNone/>
              <a:defRPr sz="700">
                <a:solidFill>
                  <a:srgbClr val="EBEBEB"/>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BEBEB"/>
              </a:buClr>
              <a:buSzPts val="700"/>
              <a:buFont typeface="Overpass SemiBold"/>
              <a:buNone/>
              <a:defRPr sz="700">
                <a:solidFill>
                  <a:srgbClr val="EBEBEB"/>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BEBEB"/>
              </a:buClr>
              <a:buSzPts val="700"/>
              <a:buFont typeface="Overpass SemiBold"/>
              <a:buNone/>
              <a:defRPr sz="700">
                <a:solidFill>
                  <a:srgbClr val="EBEBEB"/>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BEBEB"/>
              </a:buClr>
              <a:buSzPts val="700"/>
              <a:buFont typeface="Overpass SemiBold"/>
              <a:buNone/>
              <a:defRPr sz="700">
                <a:solidFill>
                  <a:srgbClr val="EBEBEB"/>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BEBEB"/>
              </a:buClr>
              <a:buSzPts val="700"/>
              <a:buFont typeface="Overpass SemiBold"/>
              <a:buNone/>
              <a:defRPr sz="700">
                <a:solidFill>
                  <a:srgbClr val="EBEBEB"/>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BEBEB"/>
              </a:buClr>
              <a:buSzPts val="700"/>
              <a:buFont typeface="Overpass SemiBold"/>
              <a:buNone/>
              <a:defRPr sz="700">
                <a:solidFill>
                  <a:srgbClr val="EBEBEB"/>
                </a:solidFill>
                <a:latin typeface="Overpass SemiBold"/>
                <a:ea typeface="Overpass SemiBold"/>
                <a:cs typeface="Overpass SemiBold"/>
                <a:sym typeface="Overpass SemiBold"/>
              </a:defRPr>
            </a:lvl9pPr>
          </a:lstStyle>
          <a:p/>
        </p:txBody>
      </p:sp>
      <p:cxnSp>
        <p:nvCxnSpPr>
          <p:cNvPr id="5149" name="Google Shape;5149;p434"/>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5150" name="Google Shape;5150;p434"/>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solidFill>
                  <a:srgbClr val="EBEBEB"/>
                </a:solidFill>
                <a:latin typeface="Overpass SemiBold"/>
                <a:ea typeface="Overpass SemiBold"/>
                <a:cs typeface="Overpass SemiBold"/>
                <a:sym typeface="Overpass SemiBold"/>
              </a:defRPr>
            </a:lvl1pPr>
            <a:lvl2pPr lvl="1" rtl="0" algn="ctr">
              <a:buNone/>
              <a:defRPr sz="600">
                <a:solidFill>
                  <a:srgbClr val="EBEBEB"/>
                </a:solidFill>
                <a:latin typeface="Overpass SemiBold"/>
                <a:ea typeface="Overpass SemiBold"/>
                <a:cs typeface="Overpass SemiBold"/>
                <a:sym typeface="Overpass SemiBold"/>
              </a:defRPr>
            </a:lvl2pPr>
            <a:lvl3pPr lvl="2" rtl="0" algn="ctr">
              <a:buNone/>
              <a:defRPr sz="600">
                <a:solidFill>
                  <a:srgbClr val="EBEBEB"/>
                </a:solidFill>
                <a:latin typeface="Overpass SemiBold"/>
                <a:ea typeface="Overpass SemiBold"/>
                <a:cs typeface="Overpass SemiBold"/>
                <a:sym typeface="Overpass SemiBold"/>
              </a:defRPr>
            </a:lvl3pPr>
            <a:lvl4pPr lvl="3" rtl="0" algn="ctr">
              <a:buNone/>
              <a:defRPr sz="600">
                <a:solidFill>
                  <a:srgbClr val="EBEBEB"/>
                </a:solidFill>
                <a:latin typeface="Overpass SemiBold"/>
                <a:ea typeface="Overpass SemiBold"/>
                <a:cs typeface="Overpass SemiBold"/>
                <a:sym typeface="Overpass SemiBold"/>
              </a:defRPr>
            </a:lvl4pPr>
            <a:lvl5pPr lvl="4" rtl="0" algn="ctr">
              <a:buNone/>
              <a:defRPr sz="600">
                <a:solidFill>
                  <a:srgbClr val="EBEBEB"/>
                </a:solidFill>
                <a:latin typeface="Overpass SemiBold"/>
                <a:ea typeface="Overpass SemiBold"/>
                <a:cs typeface="Overpass SemiBold"/>
                <a:sym typeface="Overpass SemiBold"/>
              </a:defRPr>
            </a:lvl5pPr>
            <a:lvl6pPr lvl="5" rtl="0" algn="ctr">
              <a:buNone/>
              <a:defRPr sz="600">
                <a:solidFill>
                  <a:srgbClr val="EBEBEB"/>
                </a:solidFill>
                <a:latin typeface="Overpass SemiBold"/>
                <a:ea typeface="Overpass SemiBold"/>
                <a:cs typeface="Overpass SemiBold"/>
                <a:sym typeface="Overpass SemiBold"/>
              </a:defRPr>
            </a:lvl6pPr>
            <a:lvl7pPr lvl="6" rtl="0" algn="ctr">
              <a:buNone/>
              <a:defRPr sz="600">
                <a:solidFill>
                  <a:srgbClr val="EBEBEB"/>
                </a:solidFill>
                <a:latin typeface="Overpass SemiBold"/>
                <a:ea typeface="Overpass SemiBold"/>
                <a:cs typeface="Overpass SemiBold"/>
                <a:sym typeface="Overpass SemiBold"/>
              </a:defRPr>
            </a:lvl7pPr>
            <a:lvl8pPr lvl="7" rtl="0" algn="ctr">
              <a:buNone/>
              <a:defRPr sz="600">
                <a:solidFill>
                  <a:srgbClr val="EBEBEB"/>
                </a:solidFill>
                <a:latin typeface="Overpass SemiBold"/>
                <a:ea typeface="Overpass SemiBold"/>
                <a:cs typeface="Overpass SemiBold"/>
                <a:sym typeface="Overpass SemiBold"/>
              </a:defRPr>
            </a:lvl8pPr>
            <a:lvl9pPr lvl="8" rtl="0" algn="ctr">
              <a:buNone/>
              <a:defRPr sz="600">
                <a:solidFill>
                  <a:srgbClr val="EBEBEB"/>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5151" name="Google Shape;5151;p434"/>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500">
                <a:solidFill>
                  <a:srgbClr val="EBEBEB"/>
                </a:solidFill>
                <a:latin typeface="Overpass"/>
                <a:ea typeface="Overpass"/>
                <a:cs typeface="Overpass"/>
                <a:sym typeface="Overpass"/>
              </a:rPr>
              <a:t>CONFIDENTIAL </a:t>
            </a:r>
            <a:r>
              <a:rPr lang="en" sz="500">
                <a:solidFill>
                  <a:srgbClr val="EBEBEB"/>
                </a:solidFill>
                <a:latin typeface="Overpass Light"/>
                <a:ea typeface="Overpass Light"/>
                <a:cs typeface="Overpass Light"/>
                <a:sym typeface="Overpass Light"/>
              </a:rPr>
              <a:t>Designator</a:t>
            </a:r>
            <a:endParaRPr sz="500">
              <a:solidFill>
                <a:srgbClr val="EBEBEB"/>
              </a:solidFill>
              <a:latin typeface="Overpass Light"/>
              <a:ea typeface="Overpass Light"/>
              <a:cs typeface="Overpass Light"/>
              <a:sym typeface="Overpass Light"/>
            </a:endParaRPr>
          </a:p>
        </p:txBody>
      </p:sp>
      <p:sp>
        <p:nvSpPr>
          <p:cNvPr id="5152" name="Google Shape;5152;p434"/>
          <p:cNvSpPr txBox="1"/>
          <p:nvPr>
            <p:ph idx="2" type="subTitle"/>
          </p:nvPr>
        </p:nvSpPr>
        <p:spPr>
          <a:xfrm>
            <a:off x="663788" y="4627163"/>
            <a:ext cx="6887100" cy="4197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500">
                <a:solidFill>
                  <a:srgbClr val="EBEBEB"/>
                </a:solidFill>
              </a:defRPr>
            </a:lvl1pPr>
            <a:lvl2pPr lvl="1" rtl="0">
              <a:lnSpc>
                <a:spcPct val="142000"/>
              </a:lnSpc>
              <a:spcBef>
                <a:spcPts val="0"/>
              </a:spcBef>
              <a:spcAft>
                <a:spcPts val="0"/>
              </a:spcAft>
              <a:buNone/>
              <a:defRPr sz="500">
                <a:solidFill>
                  <a:srgbClr val="EBEBEB"/>
                </a:solidFill>
              </a:defRPr>
            </a:lvl2pPr>
            <a:lvl3pPr lvl="2" rtl="0">
              <a:lnSpc>
                <a:spcPct val="142000"/>
              </a:lnSpc>
              <a:spcBef>
                <a:spcPts val="0"/>
              </a:spcBef>
              <a:spcAft>
                <a:spcPts val="0"/>
              </a:spcAft>
              <a:buNone/>
              <a:defRPr sz="500">
                <a:solidFill>
                  <a:srgbClr val="EBEBEB"/>
                </a:solidFill>
              </a:defRPr>
            </a:lvl3pPr>
            <a:lvl4pPr lvl="3" rtl="0">
              <a:lnSpc>
                <a:spcPct val="142000"/>
              </a:lnSpc>
              <a:spcBef>
                <a:spcPts val="0"/>
              </a:spcBef>
              <a:spcAft>
                <a:spcPts val="0"/>
              </a:spcAft>
              <a:buNone/>
              <a:defRPr sz="500">
                <a:solidFill>
                  <a:srgbClr val="EBEBEB"/>
                </a:solidFill>
              </a:defRPr>
            </a:lvl4pPr>
            <a:lvl5pPr lvl="4" rtl="0">
              <a:lnSpc>
                <a:spcPct val="142000"/>
              </a:lnSpc>
              <a:spcBef>
                <a:spcPts val="0"/>
              </a:spcBef>
              <a:spcAft>
                <a:spcPts val="0"/>
              </a:spcAft>
              <a:buNone/>
              <a:defRPr sz="500">
                <a:solidFill>
                  <a:srgbClr val="EBEBEB"/>
                </a:solidFill>
              </a:defRPr>
            </a:lvl5pPr>
            <a:lvl6pPr lvl="5" rtl="0">
              <a:lnSpc>
                <a:spcPct val="142000"/>
              </a:lnSpc>
              <a:spcBef>
                <a:spcPts val="0"/>
              </a:spcBef>
              <a:spcAft>
                <a:spcPts val="0"/>
              </a:spcAft>
              <a:buNone/>
              <a:defRPr sz="500">
                <a:solidFill>
                  <a:srgbClr val="EBEBEB"/>
                </a:solidFill>
              </a:defRPr>
            </a:lvl6pPr>
            <a:lvl7pPr lvl="6" rtl="0">
              <a:lnSpc>
                <a:spcPct val="142000"/>
              </a:lnSpc>
              <a:spcBef>
                <a:spcPts val="0"/>
              </a:spcBef>
              <a:spcAft>
                <a:spcPts val="0"/>
              </a:spcAft>
              <a:buNone/>
              <a:defRPr sz="500">
                <a:solidFill>
                  <a:srgbClr val="EBEBEB"/>
                </a:solidFill>
              </a:defRPr>
            </a:lvl7pPr>
            <a:lvl8pPr lvl="7" rtl="0">
              <a:lnSpc>
                <a:spcPct val="142000"/>
              </a:lnSpc>
              <a:spcBef>
                <a:spcPts val="0"/>
              </a:spcBef>
              <a:spcAft>
                <a:spcPts val="0"/>
              </a:spcAft>
              <a:buNone/>
              <a:defRPr sz="500">
                <a:solidFill>
                  <a:srgbClr val="EBEBEB"/>
                </a:solidFill>
              </a:defRPr>
            </a:lvl8pPr>
            <a:lvl9pPr lvl="8" rtl="0">
              <a:lnSpc>
                <a:spcPct val="142000"/>
              </a:lnSpc>
              <a:spcBef>
                <a:spcPts val="0"/>
              </a:spcBef>
              <a:spcAft>
                <a:spcPts val="0"/>
              </a:spcAft>
              <a:buNone/>
              <a:defRPr sz="500">
                <a:solidFill>
                  <a:srgbClr val="EBEBEB"/>
                </a:solidFill>
              </a:defRPr>
            </a:lvl9pPr>
          </a:lstStyle>
          <a:p/>
        </p:txBody>
      </p:sp>
      <p:pic>
        <p:nvPicPr>
          <p:cNvPr id="5153" name="Google Shape;5153;p434"/>
          <p:cNvPicPr preferRelativeResize="0"/>
          <p:nvPr/>
        </p:nvPicPr>
        <p:blipFill>
          <a:blip r:embed="rId2">
            <a:alphaModFix/>
          </a:blip>
          <a:stretch>
            <a:fillRect/>
          </a:stretch>
        </p:blipFill>
        <p:spPr>
          <a:xfrm>
            <a:off x="8033460" y="4734378"/>
            <a:ext cx="731888" cy="172209"/>
          </a:xfrm>
          <a:prstGeom prst="rect">
            <a:avLst/>
          </a:prstGeom>
          <a:noFill/>
          <a:ln>
            <a:noFill/>
          </a:ln>
        </p:spPr>
      </p:pic>
    </p:spTree>
  </p:cSld>
  <p:clrMapOvr>
    <a:masterClrMapping/>
  </p:clrMapOvr>
</p:sldLayout>
</file>

<file path=ppt/slideLayouts/slideLayout4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p:cSld name="CUSTOM_4_2">
    <p:spTree>
      <p:nvGrpSpPr>
        <p:cNvPr id="5154" name="Shape 5154"/>
        <p:cNvGrpSpPr/>
        <p:nvPr/>
      </p:nvGrpSpPr>
      <p:grpSpPr>
        <a:xfrm>
          <a:off x="0" y="0"/>
          <a:ext cx="0" cy="0"/>
          <a:chOff x="0" y="0"/>
          <a:chExt cx="0" cy="0"/>
        </a:xfrm>
      </p:grpSpPr>
      <p:sp>
        <p:nvSpPr>
          <p:cNvPr id="5155" name="Google Shape;5155;p435"/>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p:txBody>
      </p:sp>
      <p:sp>
        <p:nvSpPr>
          <p:cNvPr id="5156" name="Google Shape;5156;p435"/>
          <p:cNvSpPr txBox="1"/>
          <p:nvPr>
            <p:ph type="title"/>
          </p:nvPr>
        </p:nvSpPr>
        <p:spPr>
          <a:xfrm>
            <a:off x="663788" y="65381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cxnSp>
        <p:nvCxnSpPr>
          <p:cNvPr id="5157" name="Google Shape;5157;p435"/>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5158" name="Google Shape;5158;p435"/>
          <p:cNvCxnSpPr/>
          <p:nvPr/>
        </p:nvCxnSpPr>
        <p:spPr>
          <a:xfrm rot="10800000">
            <a:off x="335825" y="4800900"/>
            <a:ext cx="0" cy="342600"/>
          </a:xfrm>
          <a:prstGeom prst="straightConnector1">
            <a:avLst/>
          </a:prstGeom>
          <a:noFill/>
          <a:ln cap="flat" cmpd="sng" w="9525">
            <a:solidFill>
              <a:schemeClr val="accent1"/>
            </a:solidFill>
            <a:prstDash val="solid"/>
            <a:round/>
            <a:headEnd len="med" w="med" type="none"/>
            <a:tailEnd len="med" w="med" type="none"/>
          </a:ln>
        </p:spPr>
      </p:cxnSp>
      <p:sp>
        <p:nvSpPr>
          <p:cNvPr id="5159" name="Google Shape;5159;p435"/>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5160" name="Google Shape;5160;p435"/>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5161" name="Google Shape;5161;p435"/>
          <p:cNvSpPr txBox="1"/>
          <p:nvPr>
            <p:ph idx="2" type="subTitle"/>
          </p:nvPr>
        </p:nvSpPr>
        <p:spPr>
          <a:xfrm>
            <a:off x="663844" y="1068713"/>
            <a:ext cx="7816500" cy="5292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1600"/>
              </a:spcBef>
              <a:spcAft>
                <a:spcPts val="0"/>
              </a:spcAft>
              <a:buNone/>
              <a:defRPr sz="1400">
                <a:solidFill>
                  <a:schemeClr val="accent1"/>
                </a:solidFill>
              </a:defRPr>
            </a:lvl2pPr>
            <a:lvl3pPr lvl="2" rtl="0" algn="ctr">
              <a:spcBef>
                <a:spcPts val="1600"/>
              </a:spcBef>
              <a:spcAft>
                <a:spcPts val="0"/>
              </a:spcAft>
              <a:buNone/>
              <a:defRPr sz="1400">
                <a:solidFill>
                  <a:schemeClr val="accent1"/>
                </a:solidFill>
              </a:defRPr>
            </a:lvl3pPr>
            <a:lvl4pPr lvl="3" rtl="0" algn="ctr">
              <a:spcBef>
                <a:spcPts val="1600"/>
              </a:spcBef>
              <a:spcAft>
                <a:spcPts val="0"/>
              </a:spcAft>
              <a:buNone/>
              <a:defRPr sz="1400">
                <a:solidFill>
                  <a:schemeClr val="accent1"/>
                </a:solidFill>
              </a:defRPr>
            </a:lvl4pPr>
            <a:lvl5pPr lvl="4" rtl="0" algn="ctr">
              <a:spcBef>
                <a:spcPts val="1600"/>
              </a:spcBef>
              <a:spcAft>
                <a:spcPts val="0"/>
              </a:spcAft>
              <a:buNone/>
              <a:defRPr sz="1400">
                <a:solidFill>
                  <a:schemeClr val="accent1"/>
                </a:solidFill>
              </a:defRPr>
            </a:lvl5pPr>
            <a:lvl6pPr lvl="5" rtl="0" algn="ctr">
              <a:spcBef>
                <a:spcPts val="1600"/>
              </a:spcBef>
              <a:spcAft>
                <a:spcPts val="0"/>
              </a:spcAft>
              <a:buNone/>
              <a:defRPr sz="1400">
                <a:solidFill>
                  <a:schemeClr val="accent1"/>
                </a:solidFill>
              </a:defRPr>
            </a:lvl6pPr>
            <a:lvl7pPr lvl="6" rtl="0" algn="ctr">
              <a:spcBef>
                <a:spcPts val="1600"/>
              </a:spcBef>
              <a:spcAft>
                <a:spcPts val="0"/>
              </a:spcAft>
              <a:buNone/>
              <a:defRPr sz="1400">
                <a:solidFill>
                  <a:schemeClr val="accent1"/>
                </a:solidFill>
              </a:defRPr>
            </a:lvl7pPr>
            <a:lvl8pPr lvl="7" rtl="0" algn="ctr">
              <a:spcBef>
                <a:spcPts val="1600"/>
              </a:spcBef>
              <a:spcAft>
                <a:spcPts val="0"/>
              </a:spcAft>
              <a:buNone/>
              <a:defRPr sz="1400">
                <a:solidFill>
                  <a:schemeClr val="accent1"/>
                </a:solidFill>
              </a:defRPr>
            </a:lvl8pPr>
            <a:lvl9pPr lvl="8" rtl="0" algn="ctr">
              <a:spcBef>
                <a:spcPts val="1600"/>
              </a:spcBef>
              <a:spcAft>
                <a:spcPts val="1600"/>
              </a:spcAft>
              <a:buNone/>
              <a:defRPr sz="1400">
                <a:solidFill>
                  <a:schemeClr val="accent1"/>
                </a:solidFill>
              </a:defRPr>
            </a:lvl9pPr>
          </a:lstStyle>
          <a:p/>
        </p:txBody>
      </p:sp>
      <p:sp>
        <p:nvSpPr>
          <p:cNvPr id="5162" name="Google Shape;5162;p435"/>
          <p:cNvSpPr txBox="1"/>
          <p:nvPr>
            <p:ph idx="3" type="subTitle"/>
          </p:nvPr>
        </p:nvSpPr>
        <p:spPr>
          <a:xfrm>
            <a:off x="663788" y="4627163"/>
            <a:ext cx="6001800" cy="4197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Tree>
  </p:cSld>
  <p:clrMapOvr>
    <a:masterClrMapping/>
  </p:clrMapOvr>
</p:sldLayout>
</file>

<file path=ppt/slideLayouts/slideLayout4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4">
    <p:spTree>
      <p:nvGrpSpPr>
        <p:cNvPr id="5163" name="Shape 5163"/>
        <p:cNvGrpSpPr/>
        <p:nvPr/>
      </p:nvGrpSpPr>
      <p:grpSpPr>
        <a:xfrm>
          <a:off x="0" y="0"/>
          <a:ext cx="0" cy="0"/>
          <a:chOff x="0" y="0"/>
          <a:chExt cx="0" cy="0"/>
        </a:xfrm>
      </p:grpSpPr>
      <p:sp>
        <p:nvSpPr>
          <p:cNvPr id="5164" name="Google Shape;5164;p436"/>
          <p:cNvSpPr txBox="1"/>
          <p:nvPr>
            <p:ph type="ctrTitle"/>
          </p:nvPr>
        </p:nvSpPr>
        <p:spPr>
          <a:xfrm>
            <a:off x="311708" y="744575"/>
            <a:ext cx="8520600" cy="2052600"/>
          </a:xfrm>
          <a:prstGeom prst="rect">
            <a:avLst/>
          </a:prstGeom>
        </p:spPr>
        <p:txBody>
          <a:bodyPr anchorCtr="0" anchor="b" bIns="0" lIns="0" spcFirstLastPara="1" rIns="0" wrap="square" tIns="0">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5165" name="Google Shape;5165;p436"/>
          <p:cNvSpPr txBox="1"/>
          <p:nvPr>
            <p:ph idx="1" type="subTitle"/>
          </p:nvPr>
        </p:nvSpPr>
        <p:spPr>
          <a:xfrm>
            <a:off x="311700" y="2834125"/>
            <a:ext cx="8520600" cy="7926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5166" name="Google Shape;5166;p43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5167" name="Shape 5167"/>
        <p:cNvGrpSpPr/>
        <p:nvPr/>
      </p:nvGrpSpPr>
      <p:grpSpPr>
        <a:xfrm>
          <a:off x="0" y="0"/>
          <a:ext cx="0" cy="0"/>
          <a:chOff x="0" y="0"/>
          <a:chExt cx="0" cy="0"/>
        </a:xfrm>
      </p:grpSpPr>
      <p:sp>
        <p:nvSpPr>
          <p:cNvPr id="5168" name="Google Shape;5168;p437"/>
          <p:cNvSpPr txBox="1"/>
          <p:nvPr>
            <p:ph type="title"/>
          </p:nvPr>
        </p:nvSpPr>
        <p:spPr>
          <a:xfrm>
            <a:off x="311700" y="445025"/>
            <a:ext cx="8520600" cy="572700"/>
          </a:xfrm>
          <a:prstGeom prst="rect">
            <a:avLst/>
          </a:prstGeom>
        </p:spPr>
        <p:txBody>
          <a:bodyPr anchorCtr="0" anchor="t" bIns="0" lIns="0" spcFirstLastPara="1" rIns="0" wrap="square" tIns="0">
            <a:noAutofit/>
          </a:bodyPr>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p:txBody>
      </p:sp>
      <p:sp>
        <p:nvSpPr>
          <p:cNvPr id="5169" name="Google Shape;5169;p437"/>
          <p:cNvSpPr txBox="1"/>
          <p:nvPr>
            <p:ph idx="1" type="body"/>
          </p:nvPr>
        </p:nvSpPr>
        <p:spPr>
          <a:xfrm>
            <a:off x="311700" y="1152475"/>
            <a:ext cx="8520600" cy="3416400"/>
          </a:xfrm>
          <a:prstGeom prst="rect">
            <a:avLst/>
          </a:prstGeom>
        </p:spPr>
        <p:txBody>
          <a:bodyPr anchorCtr="0" anchor="t" bIns="0" lIns="0" spcFirstLastPara="1" rIns="0" wrap="square" tIns="0">
            <a:noAutofit/>
          </a:bodyPr>
          <a:lstStyle>
            <a:lvl1pPr indent="-330200" lvl="0" marL="457200" rtl="0">
              <a:spcBef>
                <a:spcPts val="0"/>
              </a:spcBef>
              <a:spcAft>
                <a:spcPts val="0"/>
              </a:spcAft>
              <a:buSzPts val="1600"/>
              <a:buChar char="●"/>
              <a:defRPr/>
            </a:lvl1pPr>
            <a:lvl2pPr indent="-304800" lvl="1" marL="914400" rtl="0">
              <a:spcBef>
                <a:spcPts val="1600"/>
              </a:spcBef>
              <a:spcAft>
                <a:spcPts val="0"/>
              </a:spcAft>
              <a:buSzPts val="1200"/>
              <a:buChar char="○"/>
              <a:defRPr/>
            </a:lvl2pPr>
            <a:lvl3pPr indent="-304800" lvl="2" marL="1371600" rtl="0">
              <a:spcBef>
                <a:spcPts val="1600"/>
              </a:spcBef>
              <a:spcAft>
                <a:spcPts val="0"/>
              </a:spcAft>
              <a:buSzPts val="1200"/>
              <a:buChar char="■"/>
              <a:defRPr/>
            </a:lvl3pPr>
            <a:lvl4pPr indent="-304800" lvl="3" marL="1828800" rtl="0">
              <a:spcBef>
                <a:spcPts val="1600"/>
              </a:spcBef>
              <a:spcAft>
                <a:spcPts val="0"/>
              </a:spcAft>
              <a:buSzPts val="1200"/>
              <a:buChar char="●"/>
              <a:defRPr/>
            </a:lvl4pPr>
            <a:lvl5pPr indent="-304800" lvl="4" marL="2286000" rtl="0">
              <a:spcBef>
                <a:spcPts val="1600"/>
              </a:spcBef>
              <a:spcAft>
                <a:spcPts val="0"/>
              </a:spcAft>
              <a:buSzPts val="1200"/>
              <a:buChar char="○"/>
              <a:defRPr/>
            </a:lvl5pPr>
            <a:lvl6pPr indent="-304800" lvl="5" marL="2743200" rtl="0">
              <a:spcBef>
                <a:spcPts val="1600"/>
              </a:spcBef>
              <a:spcAft>
                <a:spcPts val="0"/>
              </a:spcAft>
              <a:buSzPts val="1200"/>
              <a:buChar char="■"/>
              <a:defRPr/>
            </a:lvl6pPr>
            <a:lvl7pPr indent="-304800" lvl="6" marL="3200400" rtl="0">
              <a:spcBef>
                <a:spcPts val="1600"/>
              </a:spcBef>
              <a:spcAft>
                <a:spcPts val="0"/>
              </a:spcAft>
              <a:buSzPts val="1200"/>
              <a:buChar char="●"/>
              <a:defRPr/>
            </a:lvl7pPr>
            <a:lvl8pPr indent="-304800" lvl="7" marL="3657600" rtl="0">
              <a:spcBef>
                <a:spcPts val="1600"/>
              </a:spcBef>
              <a:spcAft>
                <a:spcPts val="0"/>
              </a:spcAft>
              <a:buSzPts val="1200"/>
              <a:buChar char="○"/>
              <a:defRPr/>
            </a:lvl8pPr>
            <a:lvl9pPr indent="-304800" lvl="8" marL="4114800" rtl="0">
              <a:spcBef>
                <a:spcPts val="1600"/>
              </a:spcBef>
              <a:spcAft>
                <a:spcPts val="1600"/>
              </a:spcAft>
              <a:buSzPts val="1200"/>
              <a:buChar char="■"/>
              <a:defRPr/>
            </a:lvl9pPr>
          </a:lstStyle>
          <a:p/>
        </p:txBody>
      </p:sp>
      <p:sp>
        <p:nvSpPr>
          <p:cNvPr id="5170" name="Google Shape;5170;p43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2 Title">
  <p:cSld name="TITLE_2">
    <p:bg>
      <p:bgPr>
        <a:blipFill>
          <a:blip r:embed="rId2">
            <a:alphaModFix/>
          </a:blip>
          <a:stretch>
            <a:fillRect/>
          </a:stretch>
        </a:blipFill>
      </p:bgPr>
    </p:bg>
    <p:spTree>
      <p:nvGrpSpPr>
        <p:cNvPr id="303" name="Shape 303"/>
        <p:cNvGrpSpPr/>
        <p:nvPr/>
      </p:nvGrpSpPr>
      <p:grpSpPr>
        <a:xfrm>
          <a:off x="0" y="0"/>
          <a:ext cx="0" cy="0"/>
          <a:chOff x="0" y="0"/>
          <a:chExt cx="0" cy="0"/>
        </a:xfrm>
      </p:grpSpPr>
      <p:sp>
        <p:nvSpPr>
          <p:cNvPr id="304" name="Google Shape;304;p45"/>
          <p:cNvSpPr/>
          <p:nvPr/>
        </p:nvSpPr>
        <p:spPr>
          <a:xfrm>
            <a:off x="7212881" y="4409156"/>
            <a:ext cx="1931100" cy="7344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05" name="Google Shape;305;p45"/>
          <p:cNvSpPr txBox="1"/>
          <p:nvPr>
            <p:ph idx="1" type="subTitle"/>
          </p:nvPr>
        </p:nvSpPr>
        <p:spPr>
          <a:xfrm>
            <a:off x="1562794" y="2641369"/>
            <a:ext cx="5649900" cy="6858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Clr>
                <a:schemeClr val="lt1"/>
              </a:buClr>
              <a:buSzPts val="2100"/>
              <a:buFont typeface="Red Hat Display"/>
              <a:buNone/>
              <a:defRPr sz="2100">
                <a:solidFill>
                  <a:schemeClr val="lt1"/>
                </a:solidFill>
                <a:latin typeface="Red Hat Display"/>
                <a:ea typeface="Red Hat Display"/>
                <a:cs typeface="Red Hat Display"/>
                <a:sym typeface="Red Hat Display"/>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p:txBody>
      </p:sp>
      <p:sp>
        <p:nvSpPr>
          <p:cNvPr id="306" name="Google Shape;306;p45"/>
          <p:cNvSpPr txBox="1"/>
          <p:nvPr>
            <p:ph type="title"/>
          </p:nvPr>
        </p:nvSpPr>
        <p:spPr>
          <a:xfrm>
            <a:off x="1562906" y="1307719"/>
            <a:ext cx="5649900" cy="12003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sz="3600">
                <a:solidFill>
                  <a:schemeClr val="l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None/>
              <a:defRPr sz="3600">
                <a:solidFill>
                  <a:schemeClr val="lt1"/>
                </a:solidFill>
              </a:defRPr>
            </a:lvl2pPr>
            <a:lvl3pPr lvl="2" rtl="0">
              <a:lnSpc>
                <a:spcPct val="100000"/>
              </a:lnSpc>
              <a:spcBef>
                <a:spcPts val="0"/>
              </a:spcBef>
              <a:spcAft>
                <a:spcPts val="0"/>
              </a:spcAft>
              <a:buNone/>
              <a:defRPr sz="3600">
                <a:solidFill>
                  <a:schemeClr val="lt1"/>
                </a:solidFill>
              </a:defRPr>
            </a:lvl3pPr>
            <a:lvl4pPr lvl="3" rtl="0">
              <a:lnSpc>
                <a:spcPct val="100000"/>
              </a:lnSpc>
              <a:spcBef>
                <a:spcPts val="0"/>
              </a:spcBef>
              <a:spcAft>
                <a:spcPts val="0"/>
              </a:spcAft>
              <a:buNone/>
              <a:defRPr sz="3600">
                <a:solidFill>
                  <a:schemeClr val="lt1"/>
                </a:solidFill>
              </a:defRPr>
            </a:lvl4pPr>
            <a:lvl5pPr lvl="4" rtl="0">
              <a:lnSpc>
                <a:spcPct val="100000"/>
              </a:lnSpc>
              <a:spcBef>
                <a:spcPts val="0"/>
              </a:spcBef>
              <a:spcAft>
                <a:spcPts val="0"/>
              </a:spcAft>
              <a:buNone/>
              <a:defRPr sz="3600">
                <a:solidFill>
                  <a:schemeClr val="lt1"/>
                </a:solidFill>
              </a:defRPr>
            </a:lvl5pPr>
            <a:lvl6pPr lvl="5" rtl="0">
              <a:lnSpc>
                <a:spcPct val="100000"/>
              </a:lnSpc>
              <a:spcBef>
                <a:spcPts val="0"/>
              </a:spcBef>
              <a:spcAft>
                <a:spcPts val="0"/>
              </a:spcAft>
              <a:buNone/>
              <a:defRPr sz="3600">
                <a:solidFill>
                  <a:schemeClr val="lt1"/>
                </a:solidFill>
              </a:defRPr>
            </a:lvl6pPr>
            <a:lvl7pPr lvl="6" rtl="0">
              <a:lnSpc>
                <a:spcPct val="100000"/>
              </a:lnSpc>
              <a:spcBef>
                <a:spcPts val="0"/>
              </a:spcBef>
              <a:spcAft>
                <a:spcPts val="0"/>
              </a:spcAft>
              <a:buNone/>
              <a:defRPr sz="3600">
                <a:solidFill>
                  <a:schemeClr val="lt1"/>
                </a:solidFill>
              </a:defRPr>
            </a:lvl7pPr>
            <a:lvl8pPr lvl="7" rtl="0">
              <a:lnSpc>
                <a:spcPct val="100000"/>
              </a:lnSpc>
              <a:spcBef>
                <a:spcPts val="0"/>
              </a:spcBef>
              <a:spcAft>
                <a:spcPts val="0"/>
              </a:spcAft>
              <a:buNone/>
              <a:defRPr sz="3600">
                <a:solidFill>
                  <a:schemeClr val="lt1"/>
                </a:solidFill>
              </a:defRPr>
            </a:lvl8pPr>
            <a:lvl9pPr lvl="8" rtl="0">
              <a:lnSpc>
                <a:spcPct val="100000"/>
              </a:lnSpc>
              <a:spcBef>
                <a:spcPts val="0"/>
              </a:spcBef>
              <a:spcAft>
                <a:spcPts val="0"/>
              </a:spcAft>
              <a:buNone/>
              <a:defRPr sz="3600">
                <a:solidFill>
                  <a:schemeClr val="lt1"/>
                </a:solidFill>
              </a:defRPr>
            </a:lvl9pPr>
          </a:lstStyle>
          <a:p/>
        </p:txBody>
      </p:sp>
      <p:sp>
        <p:nvSpPr>
          <p:cNvPr id="307" name="Google Shape;307;p45"/>
          <p:cNvSpPr txBox="1"/>
          <p:nvPr>
            <p:ph idx="2" type="subTitle"/>
          </p:nvPr>
        </p:nvSpPr>
        <p:spPr>
          <a:xfrm>
            <a:off x="1562794" y="3454125"/>
            <a:ext cx="1530300" cy="4542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lt1"/>
              </a:buClr>
              <a:buSzPts val="1100"/>
              <a:buFont typeface="Red Hat Display Medium"/>
              <a:buNone/>
              <a:defRPr sz="1100">
                <a:solidFill>
                  <a:schemeClr val="lt1"/>
                </a:solidFill>
                <a:latin typeface="Red Hat Display Medium"/>
                <a:ea typeface="Red Hat Display Medium"/>
                <a:cs typeface="Red Hat Display Medium"/>
                <a:sym typeface="Red Hat Display Medium"/>
              </a:defRPr>
            </a:lvl1pPr>
            <a:lvl2pPr lvl="1" rtl="0">
              <a:lnSpc>
                <a:spcPct val="135000"/>
              </a:lnSpc>
              <a:spcBef>
                <a:spcPts val="0"/>
              </a:spcBef>
              <a:spcAft>
                <a:spcPts val="0"/>
              </a:spcAft>
              <a:buClr>
                <a:schemeClr val="lt1"/>
              </a:buClr>
              <a:buSzPts val="1400"/>
              <a:buFont typeface="Red Hat Display Medium"/>
              <a:buNone/>
              <a:defRPr>
                <a:solidFill>
                  <a:schemeClr val="lt1"/>
                </a:solidFill>
                <a:latin typeface="Red Hat Display Medium"/>
                <a:ea typeface="Red Hat Display Medium"/>
                <a:cs typeface="Red Hat Display Medium"/>
                <a:sym typeface="Red Hat Display Medium"/>
              </a:defRPr>
            </a:lvl2pPr>
            <a:lvl3pPr lvl="2" rtl="0">
              <a:lnSpc>
                <a:spcPct val="135000"/>
              </a:lnSpc>
              <a:spcBef>
                <a:spcPts val="0"/>
              </a:spcBef>
              <a:spcAft>
                <a:spcPts val="0"/>
              </a:spcAft>
              <a:buClr>
                <a:schemeClr val="lt1"/>
              </a:buClr>
              <a:buSzPts val="1400"/>
              <a:buFont typeface="Red Hat Display Medium"/>
              <a:buNone/>
              <a:defRPr>
                <a:solidFill>
                  <a:schemeClr val="lt1"/>
                </a:solidFill>
                <a:latin typeface="Red Hat Display Medium"/>
                <a:ea typeface="Red Hat Display Medium"/>
                <a:cs typeface="Red Hat Display Medium"/>
                <a:sym typeface="Red Hat Display Medium"/>
              </a:defRPr>
            </a:lvl3pPr>
            <a:lvl4pPr lvl="3" rtl="0">
              <a:lnSpc>
                <a:spcPct val="135000"/>
              </a:lnSpc>
              <a:spcBef>
                <a:spcPts val="0"/>
              </a:spcBef>
              <a:spcAft>
                <a:spcPts val="0"/>
              </a:spcAft>
              <a:buClr>
                <a:schemeClr val="lt1"/>
              </a:buClr>
              <a:buSzPts val="1400"/>
              <a:buFont typeface="Red Hat Display Medium"/>
              <a:buNone/>
              <a:defRPr>
                <a:solidFill>
                  <a:schemeClr val="lt1"/>
                </a:solidFill>
                <a:latin typeface="Red Hat Display Medium"/>
                <a:ea typeface="Red Hat Display Medium"/>
                <a:cs typeface="Red Hat Display Medium"/>
                <a:sym typeface="Red Hat Display Medium"/>
              </a:defRPr>
            </a:lvl4pPr>
            <a:lvl5pPr lvl="4" rtl="0">
              <a:lnSpc>
                <a:spcPct val="135000"/>
              </a:lnSpc>
              <a:spcBef>
                <a:spcPts val="0"/>
              </a:spcBef>
              <a:spcAft>
                <a:spcPts val="0"/>
              </a:spcAft>
              <a:buClr>
                <a:schemeClr val="lt1"/>
              </a:buClr>
              <a:buSzPts val="1400"/>
              <a:buFont typeface="Red Hat Display Medium"/>
              <a:buNone/>
              <a:defRPr>
                <a:solidFill>
                  <a:schemeClr val="lt1"/>
                </a:solidFill>
                <a:latin typeface="Red Hat Display Medium"/>
                <a:ea typeface="Red Hat Display Medium"/>
                <a:cs typeface="Red Hat Display Medium"/>
                <a:sym typeface="Red Hat Display Medium"/>
              </a:defRPr>
            </a:lvl5pPr>
            <a:lvl6pPr lvl="5" rtl="0">
              <a:lnSpc>
                <a:spcPct val="135000"/>
              </a:lnSpc>
              <a:spcBef>
                <a:spcPts val="0"/>
              </a:spcBef>
              <a:spcAft>
                <a:spcPts val="0"/>
              </a:spcAft>
              <a:buClr>
                <a:schemeClr val="lt1"/>
              </a:buClr>
              <a:buSzPts val="1400"/>
              <a:buFont typeface="Red Hat Display Medium"/>
              <a:buNone/>
              <a:defRPr>
                <a:solidFill>
                  <a:schemeClr val="lt1"/>
                </a:solidFill>
                <a:latin typeface="Red Hat Display Medium"/>
                <a:ea typeface="Red Hat Display Medium"/>
                <a:cs typeface="Red Hat Display Medium"/>
                <a:sym typeface="Red Hat Display Medium"/>
              </a:defRPr>
            </a:lvl6pPr>
            <a:lvl7pPr lvl="6" rtl="0">
              <a:lnSpc>
                <a:spcPct val="135000"/>
              </a:lnSpc>
              <a:spcBef>
                <a:spcPts val="0"/>
              </a:spcBef>
              <a:spcAft>
                <a:spcPts val="0"/>
              </a:spcAft>
              <a:buClr>
                <a:schemeClr val="lt1"/>
              </a:buClr>
              <a:buSzPts val="1400"/>
              <a:buFont typeface="Red Hat Display Medium"/>
              <a:buNone/>
              <a:defRPr>
                <a:solidFill>
                  <a:schemeClr val="lt1"/>
                </a:solidFill>
                <a:latin typeface="Red Hat Display Medium"/>
                <a:ea typeface="Red Hat Display Medium"/>
                <a:cs typeface="Red Hat Display Medium"/>
                <a:sym typeface="Red Hat Display Medium"/>
              </a:defRPr>
            </a:lvl7pPr>
            <a:lvl8pPr lvl="7" rtl="0">
              <a:lnSpc>
                <a:spcPct val="135000"/>
              </a:lnSpc>
              <a:spcBef>
                <a:spcPts val="0"/>
              </a:spcBef>
              <a:spcAft>
                <a:spcPts val="0"/>
              </a:spcAft>
              <a:buClr>
                <a:schemeClr val="lt1"/>
              </a:buClr>
              <a:buSzPts val="1400"/>
              <a:buFont typeface="Red Hat Display Medium"/>
              <a:buNone/>
              <a:defRPr>
                <a:solidFill>
                  <a:schemeClr val="lt1"/>
                </a:solidFill>
                <a:latin typeface="Red Hat Display Medium"/>
                <a:ea typeface="Red Hat Display Medium"/>
                <a:cs typeface="Red Hat Display Medium"/>
                <a:sym typeface="Red Hat Display Medium"/>
              </a:defRPr>
            </a:lvl8pPr>
            <a:lvl9pPr lvl="8" rtl="0">
              <a:lnSpc>
                <a:spcPct val="135000"/>
              </a:lnSpc>
              <a:spcBef>
                <a:spcPts val="0"/>
              </a:spcBef>
              <a:spcAft>
                <a:spcPts val="0"/>
              </a:spcAft>
              <a:buClr>
                <a:schemeClr val="lt1"/>
              </a:buClr>
              <a:buSzPts val="1400"/>
              <a:buFont typeface="Red Hat Display Medium"/>
              <a:buNone/>
              <a:defRPr>
                <a:solidFill>
                  <a:schemeClr val="lt1"/>
                </a:solidFill>
                <a:latin typeface="Red Hat Display Medium"/>
                <a:ea typeface="Red Hat Display Medium"/>
                <a:cs typeface="Red Hat Display Medium"/>
                <a:sym typeface="Red Hat Display Medium"/>
              </a:defRPr>
            </a:lvl9pPr>
          </a:lstStyle>
          <a:p/>
        </p:txBody>
      </p:sp>
      <p:sp>
        <p:nvSpPr>
          <p:cNvPr id="308" name="Google Shape;308;p45"/>
          <p:cNvSpPr txBox="1"/>
          <p:nvPr>
            <p:ph idx="3" type="subTitle"/>
          </p:nvPr>
        </p:nvSpPr>
        <p:spPr>
          <a:xfrm>
            <a:off x="3353888" y="3454125"/>
            <a:ext cx="1530300" cy="4542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lt1"/>
              </a:buClr>
              <a:buSzPts val="1100"/>
              <a:buFont typeface="Red Hat Display Medium"/>
              <a:buNone/>
              <a:defRPr sz="1100">
                <a:solidFill>
                  <a:schemeClr val="lt1"/>
                </a:solidFill>
                <a:latin typeface="Red Hat Display Medium"/>
                <a:ea typeface="Red Hat Display Medium"/>
                <a:cs typeface="Red Hat Display Medium"/>
                <a:sym typeface="Red Hat Display Medium"/>
              </a:defRPr>
            </a:lvl1pPr>
            <a:lvl2pPr lvl="1" rtl="0">
              <a:lnSpc>
                <a:spcPct val="135000"/>
              </a:lnSpc>
              <a:spcBef>
                <a:spcPts val="0"/>
              </a:spcBef>
              <a:spcAft>
                <a:spcPts val="0"/>
              </a:spcAft>
              <a:buClr>
                <a:schemeClr val="lt1"/>
              </a:buClr>
              <a:buSzPts val="1400"/>
              <a:buFont typeface="Red Hat Display Medium"/>
              <a:buNone/>
              <a:defRPr>
                <a:solidFill>
                  <a:schemeClr val="lt1"/>
                </a:solidFill>
                <a:latin typeface="Red Hat Display Medium"/>
                <a:ea typeface="Red Hat Display Medium"/>
                <a:cs typeface="Red Hat Display Medium"/>
                <a:sym typeface="Red Hat Display Medium"/>
              </a:defRPr>
            </a:lvl2pPr>
            <a:lvl3pPr lvl="2" rtl="0">
              <a:lnSpc>
                <a:spcPct val="135000"/>
              </a:lnSpc>
              <a:spcBef>
                <a:spcPts val="0"/>
              </a:spcBef>
              <a:spcAft>
                <a:spcPts val="0"/>
              </a:spcAft>
              <a:buClr>
                <a:schemeClr val="lt1"/>
              </a:buClr>
              <a:buSzPts val="1400"/>
              <a:buFont typeface="Red Hat Display Medium"/>
              <a:buNone/>
              <a:defRPr>
                <a:solidFill>
                  <a:schemeClr val="lt1"/>
                </a:solidFill>
                <a:latin typeface="Red Hat Display Medium"/>
                <a:ea typeface="Red Hat Display Medium"/>
                <a:cs typeface="Red Hat Display Medium"/>
                <a:sym typeface="Red Hat Display Medium"/>
              </a:defRPr>
            </a:lvl3pPr>
            <a:lvl4pPr lvl="3" rtl="0">
              <a:lnSpc>
                <a:spcPct val="135000"/>
              </a:lnSpc>
              <a:spcBef>
                <a:spcPts val="0"/>
              </a:spcBef>
              <a:spcAft>
                <a:spcPts val="0"/>
              </a:spcAft>
              <a:buClr>
                <a:schemeClr val="lt1"/>
              </a:buClr>
              <a:buSzPts val="1400"/>
              <a:buFont typeface="Red Hat Display Medium"/>
              <a:buNone/>
              <a:defRPr>
                <a:solidFill>
                  <a:schemeClr val="lt1"/>
                </a:solidFill>
                <a:latin typeface="Red Hat Display Medium"/>
                <a:ea typeface="Red Hat Display Medium"/>
                <a:cs typeface="Red Hat Display Medium"/>
                <a:sym typeface="Red Hat Display Medium"/>
              </a:defRPr>
            </a:lvl4pPr>
            <a:lvl5pPr lvl="4" rtl="0">
              <a:lnSpc>
                <a:spcPct val="135000"/>
              </a:lnSpc>
              <a:spcBef>
                <a:spcPts val="0"/>
              </a:spcBef>
              <a:spcAft>
                <a:spcPts val="0"/>
              </a:spcAft>
              <a:buClr>
                <a:schemeClr val="lt1"/>
              </a:buClr>
              <a:buSzPts val="1400"/>
              <a:buFont typeface="Red Hat Display Medium"/>
              <a:buNone/>
              <a:defRPr>
                <a:solidFill>
                  <a:schemeClr val="lt1"/>
                </a:solidFill>
                <a:latin typeface="Red Hat Display Medium"/>
                <a:ea typeface="Red Hat Display Medium"/>
                <a:cs typeface="Red Hat Display Medium"/>
                <a:sym typeface="Red Hat Display Medium"/>
              </a:defRPr>
            </a:lvl5pPr>
            <a:lvl6pPr lvl="5" rtl="0">
              <a:lnSpc>
                <a:spcPct val="135000"/>
              </a:lnSpc>
              <a:spcBef>
                <a:spcPts val="0"/>
              </a:spcBef>
              <a:spcAft>
                <a:spcPts val="0"/>
              </a:spcAft>
              <a:buClr>
                <a:schemeClr val="lt1"/>
              </a:buClr>
              <a:buSzPts val="1400"/>
              <a:buFont typeface="Red Hat Display Medium"/>
              <a:buNone/>
              <a:defRPr>
                <a:solidFill>
                  <a:schemeClr val="lt1"/>
                </a:solidFill>
                <a:latin typeface="Red Hat Display Medium"/>
                <a:ea typeface="Red Hat Display Medium"/>
                <a:cs typeface="Red Hat Display Medium"/>
                <a:sym typeface="Red Hat Display Medium"/>
              </a:defRPr>
            </a:lvl6pPr>
            <a:lvl7pPr lvl="6" rtl="0">
              <a:lnSpc>
                <a:spcPct val="135000"/>
              </a:lnSpc>
              <a:spcBef>
                <a:spcPts val="0"/>
              </a:spcBef>
              <a:spcAft>
                <a:spcPts val="0"/>
              </a:spcAft>
              <a:buClr>
                <a:schemeClr val="lt1"/>
              </a:buClr>
              <a:buSzPts val="1400"/>
              <a:buFont typeface="Red Hat Display Medium"/>
              <a:buNone/>
              <a:defRPr>
                <a:solidFill>
                  <a:schemeClr val="lt1"/>
                </a:solidFill>
                <a:latin typeface="Red Hat Display Medium"/>
                <a:ea typeface="Red Hat Display Medium"/>
                <a:cs typeface="Red Hat Display Medium"/>
                <a:sym typeface="Red Hat Display Medium"/>
              </a:defRPr>
            </a:lvl7pPr>
            <a:lvl8pPr lvl="7" rtl="0">
              <a:lnSpc>
                <a:spcPct val="135000"/>
              </a:lnSpc>
              <a:spcBef>
                <a:spcPts val="0"/>
              </a:spcBef>
              <a:spcAft>
                <a:spcPts val="0"/>
              </a:spcAft>
              <a:buClr>
                <a:schemeClr val="lt1"/>
              </a:buClr>
              <a:buSzPts val="1400"/>
              <a:buFont typeface="Red Hat Display Medium"/>
              <a:buNone/>
              <a:defRPr>
                <a:solidFill>
                  <a:schemeClr val="lt1"/>
                </a:solidFill>
                <a:latin typeface="Red Hat Display Medium"/>
                <a:ea typeface="Red Hat Display Medium"/>
                <a:cs typeface="Red Hat Display Medium"/>
                <a:sym typeface="Red Hat Display Medium"/>
              </a:defRPr>
            </a:lvl8pPr>
            <a:lvl9pPr lvl="8" rtl="0">
              <a:lnSpc>
                <a:spcPct val="135000"/>
              </a:lnSpc>
              <a:spcBef>
                <a:spcPts val="0"/>
              </a:spcBef>
              <a:spcAft>
                <a:spcPts val="0"/>
              </a:spcAft>
              <a:buClr>
                <a:schemeClr val="lt1"/>
              </a:buClr>
              <a:buSzPts val="1400"/>
              <a:buFont typeface="Red Hat Display Medium"/>
              <a:buNone/>
              <a:defRPr>
                <a:solidFill>
                  <a:schemeClr val="lt1"/>
                </a:solidFill>
                <a:latin typeface="Red Hat Display Medium"/>
                <a:ea typeface="Red Hat Display Medium"/>
                <a:cs typeface="Red Hat Display Medium"/>
                <a:sym typeface="Red Hat Display Medium"/>
              </a:defRPr>
            </a:lvl9pPr>
          </a:lstStyle>
          <a:p/>
        </p:txBody>
      </p:sp>
      <p:pic>
        <p:nvPicPr>
          <p:cNvPr id="309" name="Google Shape;309;p45"/>
          <p:cNvPicPr preferRelativeResize="0"/>
          <p:nvPr/>
        </p:nvPicPr>
        <p:blipFill>
          <a:blip r:embed="rId3">
            <a:alphaModFix/>
          </a:blip>
          <a:stretch>
            <a:fillRect/>
          </a:stretch>
        </p:blipFill>
        <p:spPr>
          <a:xfrm>
            <a:off x="7580138" y="4652989"/>
            <a:ext cx="1185206" cy="279575"/>
          </a:xfrm>
          <a:prstGeom prst="rect">
            <a:avLst/>
          </a:prstGeom>
          <a:noFill/>
          <a:ln>
            <a:noFill/>
          </a:ln>
        </p:spPr>
      </p:pic>
      <p:cxnSp>
        <p:nvCxnSpPr>
          <p:cNvPr id="310" name="Google Shape;310;p45"/>
          <p:cNvCxnSpPr/>
          <p:nvPr/>
        </p:nvCxnSpPr>
        <p:spPr>
          <a:xfrm rot="10800000">
            <a:off x="335825" y="4801200"/>
            <a:ext cx="0" cy="342300"/>
          </a:xfrm>
          <a:prstGeom prst="straightConnector1">
            <a:avLst/>
          </a:prstGeom>
          <a:noFill/>
          <a:ln cap="flat" cmpd="sng" w="9525">
            <a:solidFill>
              <a:srgbClr val="EE0000"/>
            </a:solidFill>
            <a:prstDash val="solid"/>
            <a:round/>
            <a:headEnd len="med" w="med" type="none"/>
            <a:tailEnd len="med" w="med" type="none"/>
          </a:ln>
        </p:spPr>
      </p:cxnSp>
      <p:sp>
        <p:nvSpPr>
          <p:cNvPr id="311" name="Google Shape;311;p45"/>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body">
  <p:cSld name="CUSTOM_4_17_2_1">
    <p:spTree>
      <p:nvGrpSpPr>
        <p:cNvPr id="5171" name="Shape 5171"/>
        <p:cNvGrpSpPr/>
        <p:nvPr/>
      </p:nvGrpSpPr>
      <p:grpSpPr>
        <a:xfrm>
          <a:off x="0" y="0"/>
          <a:ext cx="0" cy="0"/>
          <a:chOff x="0" y="0"/>
          <a:chExt cx="0" cy="0"/>
        </a:xfrm>
      </p:grpSpPr>
      <p:sp>
        <p:nvSpPr>
          <p:cNvPr id="5172" name="Google Shape;5172;p438"/>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p:txBody>
      </p:sp>
      <p:cxnSp>
        <p:nvCxnSpPr>
          <p:cNvPr id="5173" name="Google Shape;5173;p438"/>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5174" name="Google Shape;5174;p438"/>
          <p:cNvCxnSpPr/>
          <p:nvPr/>
        </p:nvCxnSpPr>
        <p:spPr>
          <a:xfrm rot="10800000">
            <a:off x="335825" y="4801200"/>
            <a:ext cx="0" cy="342300"/>
          </a:xfrm>
          <a:prstGeom prst="straightConnector1">
            <a:avLst/>
          </a:prstGeom>
          <a:noFill/>
          <a:ln cap="flat" cmpd="sng" w="9525">
            <a:solidFill>
              <a:schemeClr val="accent1"/>
            </a:solidFill>
            <a:prstDash val="solid"/>
            <a:round/>
            <a:headEnd len="med" w="med" type="none"/>
            <a:tailEnd len="med" w="med" type="none"/>
          </a:ln>
        </p:spPr>
      </p:cxnSp>
      <p:sp>
        <p:nvSpPr>
          <p:cNvPr id="5175" name="Google Shape;5175;p438"/>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5176" name="Google Shape;5176;p438"/>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5177" name="Google Shape;5177;p438"/>
          <p:cNvSpPr txBox="1"/>
          <p:nvPr>
            <p:ph idx="2" type="subTitle"/>
          </p:nvPr>
        </p:nvSpPr>
        <p:spPr>
          <a:xfrm>
            <a:off x="663788" y="4627163"/>
            <a:ext cx="6001800" cy="4200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
        <p:nvSpPr>
          <p:cNvPr id="5178" name="Google Shape;5178;p438"/>
          <p:cNvSpPr txBox="1"/>
          <p:nvPr>
            <p:ph idx="3" type="body"/>
          </p:nvPr>
        </p:nvSpPr>
        <p:spPr>
          <a:xfrm>
            <a:off x="1828800" y="1200150"/>
            <a:ext cx="5486400" cy="2743200"/>
          </a:xfrm>
          <a:prstGeom prst="rect">
            <a:avLst/>
          </a:prstGeom>
        </p:spPr>
        <p:txBody>
          <a:bodyPr anchorCtr="0" anchor="t" bIns="0" lIns="0" spcFirstLastPara="1" rIns="0" wrap="square" tIns="0">
            <a:noAutofit/>
          </a:bodyPr>
          <a:lstStyle>
            <a:lvl1pPr indent="-330200" lvl="0" marL="457200" rtl="0">
              <a:lnSpc>
                <a:spcPct val="135000"/>
              </a:lnSpc>
              <a:spcBef>
                <a:spcPts val="800"/>
              </a:spcBef>
              <a:spcAft>
                <a:spcPts val="0"/>
              </a:spcAft>
              <a:buSzPts val="1600"/>
              <a:buChar char="●"/>
              <a:defRPr/>
            </a:lvl1pPr>
            <a:lvl2pPr indent="-304800" lvl="1" marL="914400" rtl="0">
              <a:lnSpc>
                <a:spcPct val="135000"/>
              </a:lnSpc>
              <a:spcBef>
                <a:spcPts val="800"/>
              </a:spcBef>
              <a:spcAft>
                <a:spcPts val="0"/>
              </a:spcAft>
              <a:buSzPts val="1200"/>
              <a:buChar char="○"/>
              <a:defRPr/>
            </a:lvl2pPr>
            <a:lvl3pPr indent="-304800" lvl="2" marL="1371600" rtl="0">
              <a:lnSpc>
                <a:spcPct val="135000"/>
              </a:lnSpc>
              <a:spcBef>
                <a:spcPts val="800"/>
              </a:spcBef>
              <a:spcAft>
                <a:spcPts val="0"/>
              </a:spcAft>
              <a:buSzPts val="1200"/>
              <a:buChar char="■"/>
              <a:defRPr/>
            </a:lvl3pPr>
            <a:lvl4pPr indent="-304800" lvl="3" marL="1828800" rtl="0">
              <a:lnSpc>
                <a:spcPct val="135000"/>
              </a:lnSpc>
              <a:spcBef>
                <a:spcPts val="800"/>
              </a:spcBef>
              <a:spcAft>
                <a:spcPts val="0"/>
              </a:spcAft>
              <a:buSzPts val="1200"/>
              <a:buChar char="●"/>
              <a:defRPr/>
            </a:lvl4pPr>
            <a:lvl5pPr indent="-304800" lvl="4" marL="2286000" rtl="0">
              <a:lnSpc>
                <a:spcPct val="135000"/>
              </a:lnSpc>
              <a:spcBef>
                <a:spcPts val="800"/>
              </a:spcBef>
              <a:spcAft>
                <a:spcPts val="0"/>
              </a:spcAft>
              <a:buSzPts val="1200"/>
              <a:buChar char="○"/>
              <a:defRPr/>
            </a:lvl5pPr>
            <a:lvl6pPr indent="-304800" lvl="5" marL="2743200" rtl="0">
              <a:lnSpc>
                <a:spcPct val="135000"/>
              </a:lnSpc>
              <a:spcBef>
                <a:spcPts val="800"/>
              </a:spcBef>
              <a:spcAft>
                <a:spcPts val="0"/>
              </a:spcAft>
              <a:buSzPts val="1200"/>
              <a:buChar char="■"/>
              <a:defRPr/>
            </a:lvl6pPr>
            <a:lvl7pPr indent="-304800" lvl="6" marL="3200400" rtl="0">
              <a:lnSpc>
                <a:spcPct val="135000"/>
              </a:lnSpc>
              <a:spcBef>
                <a:spcPts val="800"/>
              </a:spcBef>
              <a:spcAft>
                <a:spcPts val="0"/>
              </a:spcAft>
              <a:buSzPts val="1200"/>
              <a:buChar char="●"/>
              <a:defRPr/>
            </a:lvl7pPr>
            <a:lvl8pPr indent="-304800" lvl="7" marL="3657600" rtl="0">
              <a:lnSpc>
                <a:spcPct val="135000"/>
              </a:lnSpc>
              <a:spcBef>
                <a:spcPts val="800"/>
              </a:spcBef>
              <a:spcAft>
                <a:spcPts val="0"/>
              </a:spcAft>
              <a:buSzPts val="1200"/>
              <a:buChar char="○"/>
              <a:defRPr/>
            </a:lvl8pPr>
            <a:lvl9pPr indent="-304800" lvl="8" marL="4114800" rtl="0">
              <a:lnSpc>
                <a:spcPct val="135000"/>
              </a:lnSpc>
              <a:spcBef>
                <a:spcPts val="800"/>
              </a:spcBef>
              <a:spcAft>
                <a:spcPts val="800"/>
              </a:spcAft>
              <a:buSzPts val="1200"/>
              <a:buChar char="■"/>
              <a:defRPr/>
            </a:lvl9pPr>
          </a:lstStyle>
          <a:p/>
        </p:txBody>
      </p:sp>
    </p:spTree>
  </p:cSld>
  <p:clrMapOvr>
    <a:masterClrMapping/>
  </p:clrMapOvr>
</p:sldLayout>
</file>

<file path=ppt/slideLayouts/slideLayout4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185" name="Shape 5185"/>
        <p:cNvGrpSpPr/>
        <p:nvPr/>
      </p:nvGrpSpPr>
      <p:grpSpPr>
        <a:xfrm>
          <a:off x="0" y="0"/>
          <a:ext cx="0" cy="0"/>
          <a:chOff x="0" y="0"/>
          <a:chExt cx="0" cy="0"/>
        </a:xfrm>
      </p:grpSpPr>
      <p:sp>
        <p:nvSpPr>
          <p:cNvPr id="5186" name="Google Shape;5186;p440"/>
          <p:cNvSpPr txBox="1"/>
          <p:nvPr>
            <p:ph type="ctrTitle"/>
          </p:nvPr>
        </p:nvSpPr>
        <p:spPr>
          <a:xfrm>
            <a:off x="1143000" y="841772"/>
            <a:ext cx="6858000" cy="1790700"/>
          </a:xfrm>
          <a:prstGeom prst="rect">
            <a:avLst/>
          </a:prstGeom>
          <a:noFill/>
          <a:ln>
            <a:noFill/>
          </a:ln>
        </p:spPr>
        <p:txBody>
          <a:bodyPr anchorCtr="0" anchor="b" bIns="34275" lIns="68575" spcFirstLastPara="1" rIns="68575" wrap="square" tIns="34275">
            <a:normAutofit/>
          </a:bodyPr>
          <a:lstStyle>
            <a:lvl1pPr lvl="0" rtl="0" algn="ctr">
              <a:lnSpc>
                <a:spcPct val="90000"/>
              </a:lnSpc>
              <a:spcBef>
                <a:spcPts val="0"/>
              </a:spcBef>
              <a:spcAft>
                <a:spcPts val="0"/>
              </a:spcAft>
              <a:buClr>
                <a:schemeClr val="dk1"/>
              </a:buClr>
              <a:buSzPts val="4500"/>
              <a:buFont typeface="Play"/>
              <a:buNone/>
              <a:defRPr sz="45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5187" name="Google Shape;5187;p440"/>
          <p:cNvSpPr txBox="1"/>
          <p:nvPr>
            <p:ph idx="1" type="subTitle"/>
          </p:nvPr>
        </p:nvSpPr>
        <p:spPr>
          <a:xfrm>
            <a:off x="1143000" y="2701529"/>
            <a:ext cx="6858000" cy="1241700"/>
          </a:xfrm>
          <a:prstGeom prst="rect">
            <a:avLst/>
          </a:prstGeom>
          <a:noFill/>
          <a:ln>
            <a:noFill/>
          </a:ln>
        </p:spPr>
        <p:txBody>
          <a:bodyPr anchorCtr="0" anchor="t" bIns="34275" lIns="68575" spcFirstLastPara="1" rIns="68575" wrap="square" tIns="34275">
            <a:normAutofit/>
          </a:bodyPr>
          <a:lstStyle>
            <a:lvl1pPr lvl="0" rtl="0" algn="ctr">
              <a:lnSpc>
                <a:spcPct val="90000"/>
              </a:lnSpc>
              <a:spcBef>
                <a:spcPts val="800"/>
              </a:spcBef>
              <a:spcAft>
                <a:spcPts val="0"/>
              </a:spcAft>
              <a:buClr>
                <a:schemeClr val="dk1"/>
              </a:buClr>
              <a:buSzPts val="1800"/>
              <a:buNone/>
              <a:defRPr sz="1800"/>
            </a:lvl1pPr>
            <a:lvl2pPr lvl="1" rtl="0" algn="ctr">
              <a:lnSpc>
                <a:spcPct val="90000"/>
              </a:lnSpc>
              <a:spcBef>
                <a:spcPts val="400"/>
              </a:spcBef>
              <a:spcAft>
                <a:spcPts val="0"/>
              </a:spcAft>
              <a:buClr>
                <a:schemeClr val="dk1"/>
              </a:buClr>
              <a:buSzPts val="1500"/>
              <a:buNone/>
              <a:defRPr sz="15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200"/>
              <a:buNone/>
              <a:defRPr sz="1200"/>
            </a:lvl4pPr>
            <a:lvl5pPr lvl="4" rtl="0" algn="ctr">
              <a:lnSpc>
                <a:spcPct val="90000"/>
              </a:lnSpc>
              <a:spcBef>
                <a:spcPts val="400"/>
              </a:spcBef>
              <a:spcAft>
                <a:spcPts val="0"/>
              </a:spcAft>
              <a:buClr>
                <a:schemeClr val="dk1"/>
              </a:buClr>
              <a:buSzPts val="1200"/>
              <a:buNone/>
              <a:defRPr sz="1200"/>
            </a:lvl5pPr>
            <a:lvl6pPr lvl="5" rtl="0" algn="ctr">
              <a:lnSpc>
                <a:spcPct val="90000"/>
              </a:lnSpc>
              <a:spcBef>
                <a:spcPts val="400"/>
              </a:spcBef>
              <a:spcAft>
                <a:spcPts val="0"/>
              </a:spcAft>
              <a:buClr>
                <a:schemeClr val="dk1"/>
              </a:buClr>
              <a:buSzPts val="1200"/>
              <a:buNone/>
              <a:defRPr sz="1200"/>
            </a:lvl6pPr>
            <a:lvl7pPr lvl="6" rtl="0" algn="ctr">
              <a:lnSpc>
                <a:spcPct val="90000"/>
              </a:lnSpc>
              <a:spcBef>
                <a:spcPts val="400"/>
              </a:spcBef>
              <a:spcAft>
                <a:spcPts val="0"/>
              </a:spcAft>
              <a:buClr>
                <a:schemeClr val="dk1"/>
              </a:buClr>
              <a:buSzPts val="1200"/>
              <a:buNone/>
              <a:defRPr sz="1200"/>
            </a:lvl7pPr>
            <a:lvl8pPr lvl="7" rtl="0" algn="ctr">
              <a:lnSpc>
                <a:spcPct val="90000"/>
              </a:lnSpc>
              <a:spcBef>
                <a:spcPts val="400"/>
              </a:spcBef>
              <a:spcAft>
                <a:spcPts val="0"/>
              </a:spcAft>
              <a:buClr>
                <a:schemeClr val="dk1"/>
              </a:buClr>
              <a:buSzPts val="1200"/>
              <a:buNone/>
              <a:defRPr sz="1200"/>
            </a:lvl8pPr>
            <a:lvl9pPr lvl="8" rtl="0" algn="ctr">
              <a:lnSpc>
                <a:spcPct val="90000"/>
              </a:lnSpc>
              <a:spcBef>
                <a:spcPts val="400"/>
              </a:spcBef>
              <a:spcAft>
                <a:spcPts val="0"/>
              </a:spcAft>
              <a:buClr>
                <a:schemeClr val="dk1"/>
              </a:buClr>
              <a:buSzPts val="1200"/>
              <a:buNone/>
              <a:defRPr sz="1200"/>
            </a:lvl9pPr>
          </a:lstStyle>
          <a:p/>
        </p:txBody>
      </p:sp>
      <p:sp>
        <p:nvSpPr>
          <p:cNvPr id="5188" name="Google Shape;5188;p440"/>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5189" name="Google Shape;5189;p440"/>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5190" name="Google Shape;5190;p440"/>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91" name="Shape 5191"/>
        <p:cNvGrpSpPr/>
        <p:nvPr/>
      </p:nvGrpSpPr>
      <p:grpSpPr>
        <a:xfrm>
          <a:off x="0" y="0"/>
          <a:ext cx="0" cy="0"/>
          <a:chOff x="0" y="0"/>
          <a:chExt cx="0" cy="0"/>
        </a:xfrm>
      </p:grpSpPr>
      <p:sp>
        <p:nvSpPr>
          <p:cNvPr id="5192" name="Google Shape;5192;p441"/>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5193" name="Google Shape;5193;p441"/>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rm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5194" name="Google Shape;5194;p441"/>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5195" name="Google Shape;5195;p441"/>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5196" name="Google Shape;5196;p441"/>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two columns)">
  <p:cSld name="title, text (two columns)">
    <p:spTree>
      <p:nvGrpSpPr>
        <p:cNvPr id="5197" name="Shape 5197"/>
        <p:cNvGrpSpPr/>
        <p:nvPr/>
      </p:nvGrpSpPr>
      <p:grpSpPr>
        <a:xfrm>
          <a:off x="0" y="0"/>
          <a:ext cx="0" cy="0"/>
          <a:chOff x="0" y="0"/>
          <a:chExt cx="0" cy="0"/>
        </a:xfrm>
      </p:grpSpPr>
      <p:sp>
        <p:nvSpPr>
          <p:cNvPr id="5198" name="Google Shape;5198;p442"/>
          <p:cNvSpPr txBox="1"/>
          <p:nvPr>
            <p:ph type="title"/>
          </p:nvPr>
        </p:nvSpPr>
        <p:spPr>
          <a:xfrm>
            <a:off x="210312" y="201168"/>
            <a:ext cx="4142400" cy="8046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chemeClr val="dk1"/>
              </a:buClr>
              <a:buSzPts val="3300"/>
              <a:buFont typeface="Play"/>
              <a:buNone/>
              <a:defRPr>
                <a:solidFill>
                  <a:schemeClr val="dk1"/>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5199" name="Google Shape;5199;p442"/>
          <p:cNvSpPr txBox="1"/>
          <p:nvPr>
            <p:ph idx="1" type="body"/>
          </p:nvPr>
        </p:nvSpPr>
        <p:spPr>
          <a:xfrm>
            <a:off x="219456" y="1243584"/>
            <a:ext cx="4124100" cy="3252300"/>
          </a:xfrm>
          <a:prstGeom prst="rect">
            <a:avLst/>
          </a:prstGeom>
          <a:noFill/>
          <a:ln>
            <a:noFill/>
          </a:ln>
        </p:spPr>
        <p:txBody>
          <a:bodyPr anchorCtr="0" anchor="t" bIns="34275" lIns="68575" spcFirstLastPara="1" rIns="68575" wrap="square" tIns="34275">
            <a:normAutofit/>
          </a:bodyPr>
          <a:lstStyle>
            <a:lvl1pPr indent="-361950" lvl="0" marL="457200" rtl="0" algn="l">
              <a:lnSpc>
                <a:spcPct val="90000"/>
              </a:lnSpc>
              <a:spcBef>
                <a:spcPts val="800"/>
              </a:spcBef>
              <a:spcAft>
                <a:spcPts val="0"/>
              </a:spcAft>
              <a:buClr>
                <a:schemeClr val="dk1"/>
              </a:buClr>
              <a:buSzPts val="2100"/>
              <a:buChar char="•"/>
              <a:defRPr>
                <a:solidFill>
                  <a:schemeClr val="dk1"/>
                </a:solidFill>
              </a:defRPr>
            </a:lvl1pPr>
            <a:lvl2pPr indent="-342900" lvl="1" marL="914400" rtl="0" algn="l">
              <a:lnSpc>
                <a:spcPct val="90000"/>
              </a:lnSpc>
              <a:spcBef>
                <a:spcPts val="400"/>
              </a:spcBef>
              <a:spcAft>
                <a:spcPts val="0"/>
              </a:spcAft>
              <a:buClr>
                <a:schemeClr val="dk1"/>
              </a:buClr>
              <a:buSzPts val="1800"/>
              <a:buChar char="•"/>
              <a:defRPr>
                <a:solidFill>
                  <a:schemeClr val="dk1"/>
                </a:solidFill>
              </a:defRPr>
            </a:lvl2pPr>
            <a:lvl3pPr indent="-323850" lvl="2" marL="1371600" rtl="0" algn="l">
              <a:lnSpc>
                <a:spcPct val="90000"/>
              </a:lnSpc>
              <a:spcBef>
                <a:spcPts val="400"/>
              </a:spcBef>
              <a:spcAft>
                <a:spcPts val="0"/>
              </a:spcAft>
              <a:buClr>
                <a:schemeClr val="dk1"/>
              </a:buClr>
              <a:buSzPts val="1500"/>
              <a:buChar char="•"/>
              <a:defRPr>
                <a:solidFill>
                  <a:schemeClr val="dk1"/>
                </a:solidFill>
              </a:defRPr>
            </a:lvl3pPr>
            <a:lvl4pPr indent="-317500" lvl="3" marL="1828800" rtl="0" algn="l">
              <a:lnSpc>
                <a:spcPct val="90000"/>
              </a:lnSpc>
              <a:spcBef>
                <a:spcPts val="400"/>
              </a:spcBef>
              <a:spcAft>
                <a:spcPts val="0"/>
              </a:spcAft>
              <a:buClr>
                <a:schemeClr val="dk1"/>
              </a:buClr>
              <a:buSzPts val="1400"/>
              <a:buChar char="•"/>
              <a:defRPr>
                <a:solidFill>
                  <a:schemeClr val="dk1"/>
                </a:solidFill>
              </a:defRPr>
            </a:lvl4pPr>
            <a:lvl5pPr indent="-317500" lvl="4" marL="2286000" rtl="0" algn="l">
              <a:lnSpc>
                <a:spcPct val="90000"/>
              </a:lnSpc>
              <a:spcBef>
                <a:spcPts val="400"/>
              </a:spcBef>
              <a:spcAft>
                <a:spcPts val="0"/>
              </a:spcAft>
              <a:buClr>
                <a:schemeClr val="dk1"/>
              </a:buClr>
              <a:buSzPts val="1400"/>
              <a:buChar char="•"/>
              <a:defRPr>
                <a:solidFill>
                  <a:schemeClr val="dk1"/>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5200" name="Google Shape;5200;p442"/>
          <p:cNvSpPr txBox="1"/>
          <p:nvPr>
            <p:ph idx="2" type="body"/>
          </p:nvPr>
        </p:nvSpPr>
        <p:spPr>
          <a:xfrm>
            <a:off x="4791458" y="1243584"/>
            <a:ext cx="4123800" cy="3252300"/>
          </a:xfrm>
          <a:prstGeom prst="rect">
            <a:avLst/>
          </a:prstGeom>
          <a:noFill/>
          <a:ln>
            <a:noFill/>
          </a:ln>
        </p:spPr>
        <p:txBody>
          <a:bodyPr anchorCtr="0" anchor="t" bIns="34275" lIns="68575" spcFirstLastPara="1" rIns="68575" wrap="square" tIns="34275">
            <a:normAutofit/>
          </a:bodyPr>
          <a:lstStyle>
            <a:lvl1pPr indent="-361950" lvl="0" marL="457200" rtl="0" algn="l">
              <a:lnSpc>
                <a:spcPct val="90000"/>
              </a:lnSpc>
              <a:spcBef>
                <a:spcPts val="800"/>
              </a:spcBef>
              <a:spcAft>
                <a:spcPts val="0"/>
              </a:spcAft>
              <a:buClr>
                <a:schemeClr val="dk1"/>
              </a:buClr>
              <a:buSzPts val="2100"/>
              <a:buChar char="•"/>
              <a:defRPr>
                <a:solidFill>
                  <a:schemeClr val="dk1"/>
                </a:solidFill>
              </a:defRPr>
            </a:lvl1pPr>
            <a:lvl2pPr indent="-342900" lvl="1" marL="914400" rtl="0" algn="l">
              <a:lnSpc>
                <a:spcPct val="90000"/>
              </a:lnSpc>
              <a:spcBef>
                <a:spcPts val="400"/>
              </a:spcBef>
              <a:spcAft>
                <a:spcPts val="0"/>
              </a:spcAft>
              <a:buClr>
                <a:schemeClr val="dk1"/>
              </a:buClr>
              <a:buSzPts val="1800"/>
              <a:buChar char="•"/>
              <a:defRPr>
                <a:solidFill>
                  <a:schemeClr val="dk1"/>
                </a:solidFill>
              </a:defRPr>
            </a:lvl2pPr>
            <a:lvl3pPr indent="-323850" lvl="2" marL="1371600" rtl="0" algn="l">
              <a:lnSpc>
                <a:spcPct val="90000"/>
              </a:lnSpc>
              <a:spcBef>
                <a:spcPts val="400"/>
              </a:spcBef>
              <a:spcAft>
                <a:spcPts val="0"/>
              </a:spcAft>
              <a:buClr>
                <a:schemeClr val="dk1"/>
              </a:buClr>
              <a:buSzPts val="1500"/>
              <a:buChar char="•"/>
              <a:defRPr>
                <a:solidFill>
                  <a:schemeClr val="dk1"/>
                </a:solidFill>
              </a:defRPr>
            </a:lvl3pPr>
            <a:lvl4pPr indent="-317500" lvl="3" marL="1828800" rtl="0" algn="l">
              <a:lnSpc>
                <a:spcPct val="90000"/>
              </a:lnSpc>
              <a:spcBef>
                <a:spcPts val="400"/>
              </a:spcBef>
              <a:spcAft>
                <a:spcPts val="0"/>
              </a:spcAft>
              <a:buClr>
                <a:schemeClr val="dk1"/>
              </a:buClr>
              <a:buSzPts val="1400"/>
              <a:buChar char="•"/>
              <a:defRPr>
                <a:solidFill>
                  <a:schemeClr val="dk1"/>
                </a:solidFill>
              </a:defRPr>
            </a:lvl4pPr>
            <a:lvl5pPr indent="-317500" lvl="4" marL="2286000" rtl="0" algn="l">
              <a:lnSpc>
                <a:spcPct val="90000"/>
              </a:lnSpc>
              <a:spcBef>
                <a:spcPts val="400"/>
              </a:spcBef>
              <a:spcAft>
                <a:spcPts val="0"/>
              </a:spcAft>
              <a:buClr>
                <a:schemeClr val="dk1"/>
              </a:buClr>
              <a:buSzPts val="1400"/>
              <a:buChar char="•"/>
              <a:defRPr>
                <a:solidFill>
                  <a:schemeClr val="dk1"/>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5201" name="Google Shape;5201;p442"/>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solidFill>
                  <a:schemeClr val="dk1"/>
                </a:solidFill>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5202" name="Google Shape;5202;p442"/>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sz="900">
                <a:solidFill>
                  <a:schemeClr val="dk1"/>
                </a:solidFill>
                <a:latin typeface="Arial"/>
                <a:ea typeface="Arial"/>
                <a:cs typeface="Arial"/>
                <a:sym typeface="Arial"/>
              </a:defRPr>
            </a:lvl1pPr>
            <a:lvl2pPr indent="0" lvl="1" marL="0" rtl="0" algn="r">
              <a:spcBef>
                <a:spcPts val="0"/>
              </a:spcBef>
              <a:buNone/>
              <a:defRPr sz="900">
                <a:solidFill>
                  <a:schemeClr val="dk1"/>
                </a:solidFill>
                <a:latin typeface="Arial"/>
                <a:ea typeface="Arial"/>
                <a:cs typeface="Arial"/>
                <a:sym typeface="Arial"/>
              </a:defRPr>
            </a:lvl2pPr>
            <a:lvl3pPr indent="0" lvl="2" marL="0" rtl="0" algn="r">
              <a:spcBef>
                <a:spcPts val="0"/>
              </a:spcBef>
              <a:buNone/>
              <a:defRPr sz="900">
                <a:solidFill>
                  <a:schemeClr val="dk1"/>
                </a:solidFill>
                <a:latin typeface="Arial"/>
                <a:ea typeface="Arial"/>
                <a:cs typeface="Arial"/>
                <a:sym typeface="Arial"/>
              </a:defRPr>
            </a:lvl3pPr>
            <a:lvl4pPr indent="0" lvl="3" marL="0" rtl="0" algn="r">
              <a:spcBef>
                <a:spcPts val="0"/>
              </a:spcBef>
              <a:buNone/>
              <a:defRPr sz="900">
                <a:solidFill>
                  <a:schemeClr val="dk1"/>
                </a:solidFill>
                <a:latin typeface="Arial"/>
                <a:ea typeface="Arial"/>
                <a:cs typeface="Arial"/>
                <a:sym typeface="Arial"/>
              </a:defRPr>
            </a:lvl4pPr>
            <a:lvl5pPr indent="0" lvl="4" marL="0" rtl="0" algn="r">
              <a:spcBef>
                <a:spcPts val="0"/>
              </a:spcBef>
              <a:buNone/>
              <a:defRPr sz="900">
                <a:solidFill>
                  <a:schemeClr val="dk1"/>
                </a:solidFill>
                <a:latin typeface="Arial"/>
                <a:ea typeface="Arial"/>
                <a:cs typeface="Arial"/>
                <a:sym typeface="Arial"/>
              </a:defRPr>
            </a:lvl5pPr>
            <a:lvl6pPr indent="0" lvl="5" marL="0" rtl="0" algn="r">
              <a:spcBef>
                <a:spcPts val="0"/>
              </a:spcBef>
              <a:buNone/>
              <a:defRPr sz="900">
                <a:solidFill>
                  <a:schemeClr val="dk1"/>
                </a:solidFill>
                <a:latin typeface="Arial"/>
                <a:ea typeface="Arial"/>
                <a:cs typeface="Arial"/>
                <a:sym typeface="Arial"/>
              </a:defRPr>
            </a:lvl6pPr>
            <a:lvl7pPr indent="0" lvl="6" marL="0" rtl="0" algn="r">
              <a:spcBef>
                <a:spcPts val="0"/>
              </a:spcBef>
              <a:buNone/>
              <a:defRPr sz="900">
                <a:solidFill>
                  <a:schemeClr val="dk1"/>
                </a:solidFill>
                <a:latin typeface="Arial"/>
                <a:ea typeface="Arial"/>
                <a:cs typeface="Arial"/>
                <a:sym typeface="Arial"/>
              </a:defRPr>
            </a:lvl7pPr>
            <a:lvl8pPr indent="0" lvl="7" marL="0" rtl="0" algn="r">
              <a:spcBef>
                <a:spcPts val="0"/>
              </a:spcBef>
              <a:buNone/>
              <a:defRPr sz="900">
                <a:solidFill>
                  <a:schemeClr val="dk1"/>
                </a:solidFill>
                <a:latin typeface="Arial"/>
                <a:ea typeface="Arial"/>
                <a:cs typeface="Arial"/>
                <a:sym typeface="Arial"/>
              </a:defRPr>
            </a:lvl8pPr>
            <a:lvl9pPr indent="0" lvl="8" marL="0" rtl="0" algn="r">
              <a:spcBef>
                <a:spcPts val="0"/>
              </a:spcBef>
              <a:buNone/>
              <a:defRPr sz="9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203" name="Shape 5203"/>
        <p:cNvGrpSpPr/>
        <p:nvPr/>
      </p:nvGrpSpPr>
      <p:grpSpPr>
        <a:xfrm>
          <a:off x="0" y="0"/>
          <a:ext cx="0" cy="0"/>
          <a:chOff x="0" y="0"/>
          <a:chExt cx="0" cy="0"/>
        </a:xfrm>
      </p:grpSpPr>
      <p:sp>
        <p:nvSpPr>
          <p:cNvPr id="5204" name="Google Shape;5204;p443"/>
          <p:cNvSpPr txBox="1"/>
          <p:nvPr>
            <p:ph type="title"/>
          </p:nvPr>
        </p:nvSpPr>
        <p:spPr>
          <a:xfrm>
            <a:off x="623888" y="1282303"/>
            <a:ext cx="7886700" cy="2139600"/>
          </a:xfrm>
          <a:prstGeom prst="rect">
            <a:avLst/>
          </a:prstGeom>
          <a:noFill/>
          <a:ln>
            <a:noFill/>
          </a:ln>
        </p:spPr>
        <p:txBody>
          <a:bodyPr anchorCtr="0" anchor="b" bIns="34275" lIns="68575" spcFirstLastPara="1" rIns="68575" wrap="square" tIns="34275">
            <a:normAutofit/>
          </a:bodyPr>
          <a:lstStyle>
            <a:lvl1pPr lvl="0" rtl="0" algn="l">
              <a:lnSpc>
                <a:spcPct val="90000"/>
              </a:lnSpc>
              <a:spcBef>
                <a:spcPts val="0"/>
              </a:spcBef>
              <a:spcAft>
                <a:spcPts val="0"/>
              </a:spcAft>
              <a:buClr>
                <a:schemeClr val="dk1"/>
              </a:buClr>
              <a:buSzPts val="4500"/>
              <a:buFont typeface="Play"/>
              <a:buNone/>
              <a:defRPr sz="45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5205" name="Google Shape;5205;p443"/>
          <p:cNvSpPr txBox="1"/>
          <p:nvPr>
            <p:ph idx="1" type="body"/>
          </p:nvPr>
        </p:nvSpPr>
        <p:spPr>
          <a:xfrm>
            <a:off x="623888" y="3442097"/>
            <a:ext cx="7886700" cy="1125300"/>
          </a:xfrm>
          <a:prstGeom prst="rect">
            <a:avLst/>
          </a:prstGeom>
          <a:noFill/>
          <a:ln>
            <a:noFill/>
          </a:ln>
        </p:spPr>
        <p:txBody>
          <a:bodyPr anchorCtr="0" anchor="t" bIns="34275" lIns="68575" spcFirstLastPara="1" rIns="68575" wrap="square" tIns="34275">
            <a:normAutofit/>
          </a:bodyPr>
          <a:lstStyle>
            <a:lvl1pPr indent="-228600" lvl="0" marL="457200" rtl="0" algn="l">
              <a:lnSpc>
                <a:spcPct val="90000"/>
              </a:lnSpc>
              <a:spcBef>
                <a:spcPts val="800"/>
              </a:spcBef>
              <a:spcAft>
                <a:spcPts val="0"/>
              </a:spcAft>
              <a:buClr>
                <a:srgbClr val="757575"/>
              </a:buClr>
              <a:buSzPts val="1800"/>
              <a:buNone/>
              <a:defRPr sz="1800">
                <a:solidFill>
                  <a:srgbClr val="757575"/>
                </a:solidFill>
              </a:defRPr>
            </a:lvl1pPr>
            <a:lvl2pPr indent="-228600" lvl="1" marL="914400" rtl="0" algn="l">
              <a:lnSpc>
                <a:spcPct val="90000"/>
              </a:lnSpc>
              <a:spcBef>
                <a:spcPts val="400"/>
              </a:spcBef>
              <a:spcAft>
                <a:spcPts val="0"/>
              </a:spcAft>
              <a:buClr>
                <a:srgbClr val="757575"/>
              </a:buClr>
              <a:buSzPts val="1500"/>
              <a:buNone/>
              <a:defRPr sz="1500">
                <a:solidFill>
                  <a:srgbClr val="757575"/>
                </a:solidFill>
              </a:defRPr>
            </a:lvl2pPr>
            <a:lvl3pPr indent="-228600" lvl="2" marL="1371600" rtl="0" algn="l">
              <a:lnSpc>
                <a:spcPct val="90000"/>
              </a:lnSpc>
              <a:spcBef>
                <a:spcPts val="400"/>
              </a:spcBef>
              <a:spcAft>
                <a:spcPts val="0"/>
              </a:spcAft>
              <a:buClr>
                <a:srgbClr val="757575"/>
              </a:buClr>
              <a:buSzPts val="1400"/>
              <a:buNone/>
              <a:defRPr sz="1400">
                <a:solidFill>
                  <a:srgbClr val="757575"/>
                </a:solidFill>
              </a:defRPr>
            </a:lvl3pPr>
            <a:lvl4pPr indent="-228600" lvl="3" marL="1828800" rtl="0" algn="l">
              <a:lnSpc>
                <a:spcPct val="90000"/>
              </a:lnSpc>
              <a:spcBef>
                <a:spcPts val="400"/>
              </a:spcBef>
              <a:spcAft>
                <a:spcPts val="0"/>
              </a:spcAft>
              <a:buClr>
                <a:srgbClr val="757575"/>
              </a:buClr>
              <a:buSzPts val="1200"/>
              <a:buNone/>
              <a:defRPr sz="1200">
                <a:solidFill>
                  <a:srgbClr val="757575"/>
                </a:solidFill>
              </a:defRPr>
            </a:lvl4pPr>
            <a:lvl5pPr indent="-228600" lvl="4" marL="2286000" rtl="0" algn="l">
              <a:lnSpc>
                <a:spcPct val="90000"/>
              </a:lnSpc>
              <a:spcBef>
                <a:spcPts val="400"/>
              </a:spcBef>
              <a:spcAft>
                <a:spcPts val="0"/>
              </a:spcAft>
              <a:buClr>
                <a:srgbClr val="757575"/>
              </a:buClr>
              <a:buSzPts val="1200"/>
              <a:buNone/>
              <a:defRPr sz="1200">
                <a:solidFill>
                  <a:srgbClr val="757575"/>
                </a:solidFill>
              </a:defRPr>
            </a:lvl5pPr>
            <a:lvl6pPr indent="-228600" lvl="5" marL="2743200" rtl="0" algn="l">
              <a:lnSpc>
                <a:spcPct val="90000"/>
              </a:lnSpc>
              <a:spcBef>
                <a:spcPts val="400"/>
              </a:spcBef>
              <a:spcAft>
                <a:spcPts val="0"/>
              </a:spcAft>
              <a:buClr>
                <a:srgbClr val="757575"/>
              </a:buClr>
              <a:buSzPts val="1200"/>
              <a:buNone/>
              <a:defRPr sz="1200">
                <a:solidFill>
                  <a:srgbClr val="757575"/>
                </a:solidFill>
              </a:defRPr>
            </a:lvl6pPr>
            <a:lvl7pPr indent="-228600" lvl="6" marL="3200400" rtl="0" algn="l">
              <a:lnSpc>
                <a:spcPct val="90000"/>
              </a:lnSpc>
              <a:spcBef>
                <a:spcPts val="400"/>
              </a:spcBef>
              <a:spcAft>
                <a:spcPts val="0"/>
              </a:spcAft>
              <a:buClr>
                <a:srgbClr val="757575"/>
              </a:buClr>
              <a:buSzPts val="1200"/>
              <a:buNone/>
              <a:defRPr sz="1200">
                <a:solidFill>
                  <a:srgbClr val="757575"/>
                </a:solidFill>
              </a:defRPr>
            </a:lvl7pPr>
            <a:lvl8pPr indent="-228600" lvl="7" marL="3657600" rtl="0" algn="l">
              <a:lnSpc>
                <a:spcPct val="90000"/>
              </a:lnSpc>
              <a:spcBef>
                <a:spcPts val="400"/>
              </a:spcBef>
              <a:spcAft>
                <a:spcPts val="0"/>
              </a:spcAft>
              <a:buClr>
                <a:srgbClr val="757575"/>
              </a:buClr>
              <a:buSzPts val="1200"/>
              <a:buNone/>
              <a:defRPr sz="1200">
                <a:solidFill>
                  <a:srgbClr val="757575"/>
                </a:solidFill>
              </a:defRPr>
            </a:lvl8pPr>
            <a:lvl9pPr indent="-228600" lvl="8" marL="4114800" rtl="0" algn="l">
              <a:lnSpc>
                <a:spcPct val="90000"/>
              </a:lnSpc>
              <a:spcBef>
                <a:spcPts val="400"/>
              </a:spcBef>
              <a:spcAft>
                <a:spcPts val="0"/>
              </a:spcAft>
              <a:buClr>
                <a:srgbClr val="757575"/>
              </a:buClr>
              <a:buSzPts val="1200"/>
              <a:buNone/>
              <a:defRPr sz="1200">
                <a:solidFill>
                  <a:srgbClr val="757575"/>
                </a:solidFill>
              </a:defRPr>
            </a:lvl9pPr>
          </a:lstStyle>
          <a:p/>
        </p:txBody>
      </p:sp>
      <p:sp>
        <p:nvSpPr>
          <p:cNvPr id="5206" name="Google Shape;5206;p443"/>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5207" name="Google Shape;5207;p443"/>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5208" name="Google Shape;5208;p443"/>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209" name="Shape 5209"/>
        <p:cNvGrpSpPr/>
        <p:nvPr/>
      </p:nvGrpSpPr>
      <p:grpSpPr>
        <a:xfrm>
          <a:off x="0" y="0"/>
          <a:ext cx="0" cy="0"/>
          <a:chOff x="0" y="0"/>
          <a:chExt cx="0" cy="0"/>
        </a:xfrm>
      </p:grpSpPr>
      <p:sp>
        <p:nvSpPr>
          <p:cNvPr id="5210" name="Google Shape;5210;p444"/>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5211" name="Google Shape;5211;p444"/>
          <p:cNvSpPr txBox="1"/>
          <p:nvPr>
            <p:ph idx="1" type="body"/>
          </p:nvPr>
        </p:nvSpPr>
        <p:spPr>
          <a:xfrm>
            <a:off x="628650" y="1369219"/>
            <a:ext cx="3886200" cy="3263400"/>
          </a:xfrm>
          <a:prstGeom prst="rect">
            <a:avLst/>
          </a:prstGeom>
          <a:noFill/>
          <a:ln>
            <a:noFill/>
          </a:ln>
        </p:spPr>
        <p:txBody>
          <a:bodyPr anchorCtr="0" anchor="t" bIns="34275" lIns="68575" spcFirstLastPara="1" rIns="68575" wrap="square" tIns="34275">
            <a:norm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5212" name="Google Shape;5212;p444"/>
          <p:cNvSpPr txBox="1"/>
          <p:nvPr>
            <p:ph idx="2" type="body"/>
          </p:nvPr>
        </p:nvSpPr>
        <p:spPr>
          <a:xfrm>
            <a:off x="4629150" y="1369219"/>
            <a:ext cx="3886200" cy="3263400"/>
          </a:xfrm>
          <a:prstGeom prst="rect">
            <a:avLst/>
          </a:prstGeom>
          <a:noFill/>
          <a:ln>
            <a:noFill/>
          </a:ln>
        </p:spPr>
        <p:txBody>
          <a:bodyPr anchorCtr="0" anchor="t" bIns="34275" lIns="68575" spcFirstLastPara="1" rIns="68575" wrap="square" tIns="34275">
            <a:norm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5213" name="Google Shape;5213;p444"/>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5214" name="Google Shape;5214;p444"/>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5215" name="Google Shape;5215;p444"/>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216" name="Shape 5216"/>
        <p:cNvGrpSpPr/>
        <p:nvPr/>
      </p:nvGrpSpPr>
      <p:grpSpPr>
        <a:xfrm>
          <a:off x="0" y="0"/>
          <a:ext cx="0" cy="0"/>
          <a:chOff x="0" y="0"/>
          <a:chExt cx="0" cy="0"/>
        </a:xfrm>
      </p:grpSpPr>
      <p:sp>
        <p:nvSpPr>
          <p:cNvPr id="5217" name="Google Shape;5217;p445"/>
          <p:cNvSpPr txBox="1"/>
          <p:nvPr>
            <p:ph type="title"/>
          </p:nvPr>
        </p:nvSpPr>
        <p:spPr>
          <a:xfrm>
            <a:off x="629841" y="273844"/>
            <a:ext cx="7886700" cy="9942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5218" name="Google Shape;5218;p445"/>
          <p:cNvSpPr txBox="1"/>
          <p:nvPr>
            <p:ph idx="1" type="body"/>
          </p:nvPr>
        </p:nvSpPr>
        <p:spPr>
          <a:xfrm>
            <a:off x="629841" y="1260872"/>
            <a:ext cx="3868500" cy="618000"/>
          </a:xfrm>
          <a:prstGeom prst="rect">
            <a:avLst/>
          </a:prstGeom>
          <a:noFill/>
          <a:ln>
            <a:noFill/>
          </a:ln>
        </p:spPr>
        <p:txBody>
          <a:bodyPr anchorCtr="0" anchor="b" bIns="34275" lIns="68575" spcFirstLastPara="1" rIns="68575" wrap="square" tIns="34275">
            <a:normAutofit/>
          </a:bodyPr>
          <a:lstStyle>
            <a:lvl1pPr indent="-228600" lvl="0" marL="457200" rtl="0" algn="l">
              <a:lnSpc>
                <a:spcPct val="90000"/>
              </a:lnSpc>
              <a:spcBef>
                <a:spcPts val="800"/>
              </a:spcBef>
              <a:spcAft>
                <a:spcPts val="0"/>
              </a:spcAft>
              <a:buClr>
                <a:schemeClr val="dk1"/>
              </a:buClr>
              <a:buSzPts val="1800"/>
              <a:buNone/>
              <a:defRPr b="1" sz="1800"/>
            </a:lvl1pPr>
            <a:lvl2pPr indent="-228600" lvl="1" marL="914400" rtl="0" algn="l">
              <a:lnSpc>
                <a:spcPct val="90000"/>
              </a:lnSpc>
              <a:spcBef>
                <a:spcPts val="400"/>
              </a:spcBef>
              <a:spcAft>
                <a:spcPts val="0"/>
              </a:spcAft>
              <a:buClr>
                <a:schemeClr val="dk1"/>
              </a:buClr>
              <a:buSzPts val="1500"/>
              <a:buNone/>
              <a:defRPr b="1" sz="1500"/>
            </a:lvl2pPr>
            <a:lvl3pPr indent="-228600" lvl="2" marL="1371600" rtl="0" algn="l">
              <a:lnSpc>
                <a:spcPct val="90000"/>
              </a:lnSpc>
              <a:spcBef>
                <a:spcPts val="400"/>
              </a:spcBef>
              <a:spcAft>
                <a:spcPts val="0"/>
              </a:spcAft>
              <a:buClr>
                <a:schemeClr val="dk1"/>
              </a:buClr>
              <a:buSzPts val="1400"/>
              <a:buNone/>
              <a:defRPr b="1" sz="1400"/>
            </a:lvl3pPr>
            <a:lvl4pPr indent="-228600" lvl="3" marL="1828800" rtl="0" algn="l">
              <a:lnSpc>
                <a:spcPct val="90000"/>
              </a:lnSpc>
              <a:spcBef>
                <a:spcPts val="400"/>
              </a:spcBef>
              <a:spcAft>
                <a:spcPts val="0"/>
              </a:spcAft>
              <a:buClr>
                <a:schemeClr val="dk1"/>
              </a:buClr>
              <a:buSzPts val="1200"/>
              <a:buNone/>
              <a:defRPr b="1" sz="1200"/>
            </a:lvl4pPr>
            <a:lvl5pPr indent="-228600" lvl="4" marL="2286000" rtl="0" algn="l">
              <a:lnSpc>
                <a:spcPct val="90000"/>
              </a:lnSpc>
              <a:spcBef>
                <a:spcPts val="400"/>
              </a:spcBef>
              <a:spcAft>
                <a:spcPts val="0"/>
              </a:spcAft>
              <a:buClr>
                <a:schemeClr val="dk1"/>
              </a:buClr>
              <a:buSzPts val="1200"/>
              <a:buNone/>
              <a:defRPr b="1" sz="1200"/>
            </a:lvl5pPr>
            <a:lvl6pPr indent="-228600" lvl="5" marL="2743200" rtl="0" algn="l">
              <a:lnSpc>
                <a:spcPct val="90000"/>
              </a:lnSpc>
              <a:spcBef>
                <a:spcPts val="400"/>
              </a:spcBef>
              <a:spcAft>
                <a:spcPts val="0"/>
              </a:spcAft>
              <a:buClr>
                <a:schemeClr val="dk1"/>
              </a:buClr>
              <a:buSzPts val="1200"/>
              <a:buNone/>
              <a:defRPr b="1" sz="1200"/>
            </a:lvl6pPr>
            <a:lvl7pPr indent="-228600" lvl="6" marL="3200400" rtl="0" algn="l">
              <a:lnSpc>
                <a:spcPct val="90000"/>
              </a:lnSpc>
              <a:spcBef>
                <a:spcPts val="400"/>
              </a:spcBef>
              <a:spcAft>
                <a:spcPts val="0"/>
              </a:spcAft>
              <a:buClr>
                <a:schemeClr val="dk1"/>
              </a:buClr>
              <a:buSzPts val="1200"/>
              <a:buNone/>
              <a:defRPr b="1" sz="1200"/>
            </a:lvl7pPr>
            <a:lvl8pPr indent="-228600" lvl="7" marL="3657600" rtl="0" algn="l">
              <a:lnSpc>
                <a:spcPct val="90000"/>
              </a:lnSpc>
              <a:spcBef>
                <a:spcPts val="400"/>
              </a:spcBef>
              <a:spcAft>
                <a:spcPts val="0"/>
              </a:spcAft>
              <a:buClr>
                <a:schemeClr val="dk1"/>
              </a:buClr>
              <a:buSzPts val="1200"/>
              <a:buNone/>
              <a:defRPr b="1" sz="1200"/>
            </a:lvl8pPr>
            <a:lvl9pPr indent="-228600" lvl="8" marL="4114800" rtl="0" algn="l">
              <a:lnSpc>
                <a:spcPct val="90000"/>
              </a:lnSpc>
              <a:spcBef>
                <a:spcPts val="400"/>
              </a:spcBef>
              <a:spcAft>
                <a:spcPts val="0"/>
              </a:spcAft>
              <a:buClr>
                <a:schemeClr val="dk1"/>
              </a:buClr>
              <a:buSzPts val="1200"/>
              <a:buNone/>
              <a:defRPr b="1" sz="1200"/>
            </a:lvl9pPr>
          </a:lstStyle>
          <a:p/>
        </p:txBody>
      </p:sp>
      <p:sp>
        <p:nvSpPr>
          <p:cNvPr id="5219" name="Google Shape;5219;p445"/>
          <p:cNvSpPr txBox="1"/>
          <p:nvPr>
            <p:ph idx="2" type="body"/>
          </p:nvPr>
        </p:nvSpPr>
        <p:spPr>
          <a:xfrm>
            <a:off x="629841" y="1878806"/>
            <a:ext cx="3868500" cy="2763600"/>
          </a:xfrm>
          <a:prstGeom prst="rect">
            <a:avLst/>
          </a:prstGeom>
          <a:noFill/>
          <a:ln>
            <a:noFill/>
          </a:ln>
        </p:spPr>
        <p:txBody>
          <a:bodyPr anchorCtr="0" anchor="t" bIns="34275" lIns="68575" spcFirstLastPara="1" rIns="68575" wrap="square" tIns="34275">
            <a:norm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5220" name="Google Shape;5220;p445"/>
          <p:cNvSpPr txBox="1"/>
          <p:nvPr>
            <p:ph idx="3" type="body"/>
          </p:nvPr>
        </p:nvSpPr>
        <p:spPr>
          <a:xfrm>
            <a:off x="4629150" y="1260872"/>
            <a:ext cx="3887400" cy="618000"/>
          </a:xfrm>
          <a:prstGeom prst="rect">
            <a:avLst/>
          </a:prstGeom>
          <a:noFill/>
          <a:ln>
            <a:noFill/>
          </a:ln>
        </p:spPr>
        <p:txBody>
          <a:bodyPr anchorCtr="0" anchor="b" bIns="34275" lIns="68575" spcFirstLastPara="1" rIns="68575" wrap="square" tIns="34275">
            <a:normAutofit/>
          </a:bodyPr>
          <a:lstStyle>
            <a:lvl1pPr indent="-228600" lvl="0" marL="457200" rtl="0" algn="l">
              <a:lnSpc>
                <a:spcPct val="90000"/>
              </a:lnSpc>
              <a:spcBef>
                <a:spcPts val="800"/>
              </a:spcBef>
              <a:spcAft>
                <a:spcPts val="0"/>
              </a:spcAft>
              <a:buClr>
                <a:schemeClr val="dk1"/>
              </a:buClr>
              <a:buSzPts val="1800"/>
              <a:buNone/>
              <a:defRPr b="1" sz="1800"/>
            </a:lvl1pPr>
            <a:lvl2pPr indent="-228600" lvl="1" marL="914400" rtl="0" algn="l">
              <a:lnSpc>
                <a:spcPct val="90000"/>
              </a:lnSpc>
              <a:spcBef>
                <a:spcPts val="400"/>
              </a:spcBef>
              <a:spcAft>
                <a:spcPts val="0"/>
              </a:spcAft>
              <a:buClr>
                <a:schemeClr val="dk1"/>
              </a:buClr>
              <a:buSzPts val="1500"/>
              <a:buNone/>
              <a:defRPr b="1" sz="1500"/>
            </a:lvl2pPr>
            <a:lvl3pPr indent="-228600" lvl="2" marL="1371600" rtl="0" algn="l">
              <a:lnSpc>
                <a:spcPct val="90000"/>
              </a:lnSpc>
              <a:spcBef>
                <a:spcPts val="400"/>
              </a:spcBef>
              <a:spcAft>
                <a:spcPts val="0"/>
              </a:spcAft>
              <a:buClr>
                <a:schemeClr val="dk1"/>
              </a:buClr>
              <a:buSzPts val="1400"/>
              <a:buNone/>
              <a:defRPr b="1" sz="1400"/>
            </a:lvl3pPr>
            <a:lvl4pPr indent="-228600" lvl="3" marL="1828800" rtl="0" algn="l">
              <a:lnSpc>
                <a:spcPct val="90000"/>
              </a:lnSpc>
              <a:spcBef>
                <a:spcPts val="400"/>
              </a:spcBef>
              <a:spcAft>
                <a:spcPts val="0"/>
              </a:spcAft>
              <a:buClr>
                <a:schemeClr val="dk1"/>
              </a:buClr>
              <a:buSzPts val="1200"/>
              <a:buNone/>
              <a:defRPr b="1" sz="1200"/>
            </a:lvl4pPr>
            <a:lvl5pPr indent="-228600" lvl="4" marL="2286000" rtl="0" algn="l">
              <a:lnSpc>
                <a:spcPct val="90000"/>
              </a:lnSpc>
              <a:spcBef>
                <a:spcPts val="400"/>
              </a:spcBef>
              <a:spcAft>
                <a:spcPts val="0"/>
              </a:spcAft>
              <a:buClr>
                <a:schemeClr val="dk1"/>
              </a:buClr>
              <a:buSzPts val="1200"/>
              <a:buNone/>
              <a:defRPr b="1" sz="1200"/>
            </a:lvl5pPr>
            <a:lvl6pPr indent="-228600" lvl="5" marL="2743200" rtl="0" algn="l">
              <a:lnSpc>
                <a:spcPct val="90000"/>
              </a:lnSpc>
              <a:spcBef>
                <a:spcPts val="400"/>
              </a:spcBef>
              <a:spcAft>
                <a:spcPts val="0"/>
              </a:spcAft>
              <a:buClr>
                <a:schemeClr val="dk1"/>
              </a:buClr>
              <a:buSzPts val="1200"/>
              <a:buNone/>
              <a:defRPr b="1" sz="1200"/>
            </a:lvl6pPr>
            <a:lvl7pPr indent="-228600" lvl="6" marL="3200400" rtl="0" algn="l">
              <a:lnSpc>
                <a:spcPct val="90000"/>
              </a:lnSpc>
              <a:spcBef>
                <a:spcPts val="400"/>
              </a:spcBef>
              <a:spcAft>
                <a:spcPts val="0"/>
              </a:spcAft>
              <a:buClr>
                <a:schemeClr val="dk1"/>
              </a:buClr>
              <a:buSzPts val="1200"/>
              <a:buNone/>
              <a:defRPr b="1" sz="1200"/>
            </a:lvl7pPr>
            <a:lvl8pPr indent="-228600" lvl="7" marL="3657600" rtl="0" algn="l">
              <a:lnSpc>
                <a:spcPct val="90000"/>
              </a:lnSpc>
              <a:spcBef>
                <a:spcPts val="400"/>
              </a:spcBef>
              <a:spcAft>
                <a:spcPts val="0"/>
              </a:spcAft>
              <a:buClr>
                <a:schemeClr val="dk1"/>
              </a:buClr>
              <a:buSzPts val="1200"/>
              <a:buNone/>
              <a:defRPr b="1" sz="1200"/>
            </a:lvl8pPr>
            <a:lvl9pPr indent="-228600" lvl="8" marL="4114800" rtl="0" algn="l">
              <a:lnSpc>
                <a:spcPct val="90000"/>
              </a:lnSpc>
              <a:spcBef>
                <a:spcPts val="400"/>
              </a:spcBef>
              <a:spcAft>
                <a:spcPts val="0"/>
              </a:spcAft>
              <a:buClr>
                <a:schemeClr val="dk1"/>
              </a:buClr>
              <a:buSzPts val="1200"/>
              <a:buNone/>
              <a:defRPr b="1" sz="1200"/>
            </a:lvl9pPr>
          </a:lstStyle>
          <a:p/>
        </p:txBody>
      </p:sp>
      <p:sp>
        <p:nvSpPr>
          <p:cNvPr id="5221" name="Google Shape;5221;p445"/>
          <p:cNvSpPr txBox="1"/>
          <p:nvPr>
            <p:ph idx="4" type="body"/>
          </p:nvPr>
        </p:nvSpPr>
        <p:spPr>
          <a:xfrm>
            <a:off x="4629150" y="1878806"/>
            <a:ext cx="3887400" cy="2763600"/>
          </a:xfrm>
          <a:prstGeom prst="rect">
            <a:avLst/>
          </a:prstGeom>
          <a:noFill/>
          <a:ln>
            <a:noFill/>
          </a:ln>
        </p:spPr>
        <p:txBody>
          <a:bodyPr anchorCtr="0" anchor="t" bIns="34275" lIns="68575" spcFirstLastPara="1" rIns="68575" wrap="square" tIns="34275">
            <a:norm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5222" name="Google Shape;5222;p445"/>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5223" name="Google Shape;5223;p445"/>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5224" name="Google Shape;5224;p445"/>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225" name="Shape 5225"/>
        <p:cNvGrpSpPr/>
        <p:nvPr/>
      </p:nvGrpSpPr>
      <p:grpSpPr>
        <a:xfrm>
          <a:off x="0" y="0"/>
          <a:ext cx="0" cy="0"/>
          <a:chOff x="0" y="0"/>
          <a:chExt cx="0" cy="0"/>
        </a:xfrm>
      </p:grpSpPr>
      <p:sp>
        <p:nvSpPr>
          <p:cNvPr id="5226" name="Google Shape;5226;p446"/>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5227" name="Google Shape;5227;p446"/>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5228" name="Google Shape;5228;p446"/>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5229" name="Google Shape;5229;p446"/>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30" name="Shape 5230"/>
        <p:cNvGrpSpPr/>
        <p:nvPr/>
      </p:nvGrpSpPr>
      <p:grpSpPr>
        <a:xfrm>
          <a:off x="0" y="0"/>
          <a:ext cx="0" cy="0"/>
          <a:chOff x="0" y="0"/>
          <a:chExt cx="0" cy="0"/>
        </a:xfrm>
      </p:grpSpPr>
      <p:sp>
        <p:nvSpPr>
          <p:cNvPr id="5231" name="Google Shape;5231;p447"/>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5232" name="Google Shape;5232;p447"/>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5233" name="Google Shape;5233;p447"/>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234" name="Shape 5234"/>
        <p:cNvGrpSpPr/>
        <p:nvPr/>
      </p:nvGrpSpPr>
      <p:grpSpPr>
        <a:xfrm>
          <a:off x="0" y="0"/>
          <a:ext cx="0" cy="0"/>
          <a:chOff x="0" y="0"/>
          <a:chExt cx="0" cy="0"/>
        </a:xfrm>
      </p:grpSpPr>
      <p:sp>
        <p:nvSpPr>
          <p:cNvPr id="5235" name="Google Shape;5235;p448"/>
          <p:cNvSpPr txBox="1"/>
          <p:nvPr>
            <p:ph type="title"/>
          </p:nvPr>
        </p:nvSpPr>
        <p:spPr>
          <a:xfrm>
            <a:off x="629841" y="342900"/>
            <a:ext cx="2949000" cy="1200300"/>
          </a:xfrm>
          <a:prstGeom prst="rect">
            <a:avLst/>
          </a:prstGeom>
          <a:noFill/>
          <a:ln>
            <a:noFill/>
          </a:ln>
        </p:spPr>
        <p:txBody>
          <a:bodyPr anchorCtr="0" anchor="b" bIns="34275" lIns="68575" spcFirstLastPara="1" rIns="68575" wrap="square" tIns="34275">
            <a:normAutofit/>
          </a:bodyPr>
          <a:lstStyle>
            <a:lvl1pPr lvl="0" rtl="0" algn="l">
              <a:lnSpc>
                <a:spcPct val="90000"/>
              </a:lnSpc>
              <a:spcBef>
                <a:spcPts val="0"/>
              </a:spcBef>
              <a:spcAft>
                <a:spcPts val="0"/>
              </a:spcAft>
              <a:buClr>
                <a:schemeClr val="dk1"/>
              </a:buClr>
              <a:buSzPts val="2400"/>
              <a:buFont typeface="Play"/>
              <a:buNone/>
              <a:defRPr sz="24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5236" name="Google Shape;5236;p448"/>
          <p:cNvSpPr txBox="1"/>
          <p:nvPr>
            <p:ph idx="1" type="body"/>
          </p:nvPr>
        </p:nvSpPr>
        <p:spPr>
          <a:xfrm>
            <a:off x="3887391" y="740569"/>
            <a:ext cx="4629300" cy="3655200"/>
          </a:xfrm>
          <a:prstGeom prst="rect">
            <a:avLst/>
          </a:prstGeom>
          <a:noFill/>
          <a:ln>
            <a:noFill/>
          </a:ln>
        </p:spPr>
        <p:txBody>
          <a:bodyPr anchorCtr="0" anchor="t" bIns="34275" lIns="68575" spcFirstLastPara="1" rIns="68575" wrap="square" tIns="34275">
            <a:normAutofit/>
          </a:bodyPr>
          <a:lstStyle>
            <a:lvl1pPr indent="-381000" lvl="0" marL="457200" rtl="0" algn="l">
              <a:lnSpc>
                <a:spcPct val="90000"/>
              </a:lnSpc>
              <a:spcBef>
                <a:spcPts val="800"/>
              </a:spcBef>
              <a:spcAft>
                <a:spcPts val="0"/>
              </a:spcAft>
              <a:buClr>
                <a:schemeClr val="dk1"/>
              </a:buClr>
              <a:buSzPts val="2400"/>
              <a:buChar char="•"/>
              <a:defRPr sz="2400"/>
            </a:lvl1pPr>
            <a:lvl2pPr indent="-361950" lvl="1" marL="914400" rtl="0" algn="l">
              <a:lnSpc>
                <a:spcPct val="90000"/>
              </a:lnSpc>
              <a:spcBef>
                <a:spcPts val="400"/>
              </a:spcBef>
              <a:spcAft>
                <a:spcPts val="0"/>
              </a:spcAft>
              <a:buClr>
                <a:schemeClr val="dk1"/>
              </a:buClr>
              <a:buSzPts val="2100"/>
              <a:buChar char="•"/>
              <a:defRPr sz="2100"/>
            </a:lvl2pPr>
            <a:lvl3pPr indent="-342900" lvl="2" marL="1371600" rtl="0" algn="l">
              <a:lnSpc>
                <a:spcPct val="90000"/>
              </a:lnSpc>
              <a:spcBef>
                <a:spcPts val="400"/>
              </a:spcBef>
              <a:spcAft>
                <a:spcPts val="0"/>
              </a:spcAft>
              <a:buClr>
                <a:schemeClr val="dk1"/>
              </a:buClr>
              <a:buSzPts val="1800"/>
              <a:buChar char="•"/>
              <a:defRPr sz="1800"/>
            </a:lvl3pPr>
            <a:lvl4pPr indent="-323850" lvl="3" marL="1828800" rtl="0" algn="l">
              <a:lnSpc>
                <a:spcPct val="90000"/>
              </a:lnSpc>
              <a:spcBef>
                <a:spcPts val="400"/>
              </a:spcBef>
              <a:spcAft>
                <a:spcPts val="0"/>
              </a:spcAft>
              <a:buClr>
                <a:schemeClr val="dk1"/>
              </a:buClr>
              <a:buSzPts val="1500"/>
              <a:buChar char="•"/>
              <a:defRPr sz="1500"/>
            </a:lvl4pPr>
            <a:lvl5pPr indent="-323850" lvl="4" marL="2286000" rtl="0" algn="l">
              <a:lnSpc>
                <a:spcPct val="90000"/>
              </a:lnSpc>
              <a:spcBef>
                <a:spcPts val="400"/>
              </a:spcBef>
              <a:spcAft>
                <a:spcPts val="0"/>
              </a:spcAft>
              <a:buClr>
                <a:schemeClr val="dk1"/>
              </a:buClr>
              <a:buSzPts val="1500"/>
              <a:buChar char="•"/>
              <a:defRPr sz="1500"/>
            </a:lvl5pPr>
            <a:lvl6pPr indent="-323850" lvl="5" marL="2743200" rtl="0" algn="l">
              <a:lnSpc>
                <a:spcPct val="90000"/>
              </a:lnSpc>
              <a:spcBef>
                <a:spcPts val="400"/>
              </a:spcBef>
              <a:spcAft>
                <a:spcPts val="0"/>
              </a:spcAft>
              <a:buClr>
                <a:schemeClr val="dk1"/>
              </a:buClr>
              <a:buSzPts val="1500"/>
              <a:buChar char="•"/>
              <a:defRPr sz="1500"/>
            </a:lvl6pPr>
            <a:lvl7pPr indent="-323850" lvl="6" marL="3200400" rtl="0" algn="l">
              <a:lnSpc>
                <a:spcPct val="90000"/>
              </a:lnSpc>
              <a:spcBef>
                <a:spcPts val="400"/>
              </a:spcBef>
              <a:spcAft>
                <a:spcPts val="0"/>
              </a:spcAft>
              <a:buClr>
                <a:schemeClr val="dk1"/>
              </a:buClr>
              <a:buSzPts val="1500"/>
              <a:buChar char="•"/>
              <a:defRPr sz="1500"/>
            </a:lvl7pPr>
            <a:lvl8pPr indent="-323850" lvl="7" marL="3657600" rtl="0" algn="l">
              <a:lnSpc>
                <a:spcPct val="90000"/>
              </a:lnSpc>
              <a:spcBef>
                <a:spcPts val="400"/>
              </a:spcBef>
              <a:spcAft>
                <a:spcPts val="0"/>
              </a:spcAft>
              <a:buClr>
                <a:schemeClr val="dk1"/>
              </a:buClr>
              <a:buSzPts val="1500"/>
              <a:buChar char="•"/>
              <a:defRPr sz="1500"/>
            </a:lvl8pPr>
            <a:lvl9pPr indent="-323850" lvl="8" marL="4114800" rtl="0" algn="l">
              <a:lnSpc>
                <a:spcPct val="90000"/>
              </a:lnSpc>
              <a:spcBef>
                <a:spcPts val="400"/>
              </a:spcBef>
              <a:spcAft>
                <a:spcPts val="0"/>
              </a:spcAft>
              <a:buClr>
                <a:schemeClr val="dk1"/>
              </a:buClr>
              <a:buSzPts val="1500"/>
              <a:buChar char="•"/>
              <a:defRPr sz="1500"/>
            </a:lvl9pPr>
          </a:lstStyle>
          <a:p/>
        </p:txBody>
      </p:sp>
      <p:sp>
        <p:nvSpPr>
          <p:cNvPr id="5237" name="Google Shape;5237;p448"/>
          <p:cNvSpPr txBox="1"/>
          <p:nvPr>
            <p:ph idx="2" type="body"/>
          </p:nvPr>
        </p:nvSpPr>
        <p:spPr>
          <a:xfrm>
            <a:off x="629841" y="1543050"/>
            <a:ext cx="2949000" cy="2858700"/>
          </a:xfrm>
          <a:prstGeom prst="rect">
            <a:avLst/>
          </a:prstGeom>
          <a:noFill/>
          <a:ln>
            <a:noFill/>
          </a:ln>
        </p:spPr>
        <p:txBody>
          <a:bodyPr anchorCtr="0" anchor="t" bIns="34275" lIns="68575" spcFirstLastPara="1" rIns="68575" wrap="square" tIns="34275">
            <a:normAutofit/>
          </a:bodyPr>
          <a:lstStyle>
            <a:lvl1pPr indent="-228600" lvl="0" marL="457200" rtl="0" algn="l">
              <a:lnSpc>
                <a:spcPct val="90000"/>
              </a:lnSpc>
              <a:spcBef>
                <a:spcPts val="800"/>
              </a:spcBef>
              <a:spcAft>
                <a:spcPts val="0"/>
              </a:spcAft>
              <a:buClr>
                <a:schemeClr val="dk1"/>
              </a:buClr>
              <a:buSzPts val="1200"/>
              <a:buNone/>
              <a:defRPr sz="1200"/>
            </a:lvl1pPr>
            <a:lvl2pPr indent="-228600" lvl="1" marL="914400" rtl="0" algn="l">
              <a:lnSpc>
                <a:spcPct val="90000"/>
              </a:lnSpc>
              <a:spcBef>
                <a:spcPts val="400"/>
              </a:spcBef>
              <a:spcAft>
                <a:spcPts val="0"/>
              </a:spcAft>
              <a:buClr>
                <a:schemeClr val="dk1"/>
              </a:buClr>
              <a:buSzPts val="1100"/>
              <a:buNone/>
              <a:defRPr sz="1100"/>
            </a:lvl2pPr>
            <a:lvl3pPr indent="-228600" lvl="2" marL="1371600" rtl="0" algn="l">
              <a:lnSpc>
                <a:spcPct val="90000"/>
              </a:lnSpc>
              <a:spcBef>
                <a:spcPts val="400"/>
              </a:spcBef>
              <a:spcAft>
                <a:spcPts val="0"/>
              </a:spcAft>
              <a:buClr>
                <a:schemeClr val="dk1"/>
              </a:buClr>
              <a:buSzPts val="900"/>
              <a:buNone/>
              <a:defRPr sz="900"/>
            </a:lvl3pPr>
            <a:lvl4pPr indent="-228600" lvl="3" marL="1828800" rtl="0" algn="l">
              <a:lnSpc>
                <a:spcPct val="90000"/>
              </a:lnSpc>
              <a:spcBef>
                <a:spcPts val="400"/>
              </a:spcBef>
              <a:spcAft>
                <a:spcPts val="0"/>
              </a:spcAft>
              <a:buClr>
                <a:schemeClr val="dk1"/>
              </a:buClr>
              <a:buSzPts val="800"/>
              <a:buNone/>
              <a:defRPr sz="800"/>
            </a:lvl4pPr>
            <a:lvl5pPr indent="-228600" lvl="4" marL="2286000" rtl="0" algn="l">
              <a:lnSpc>
                <a:spcPct val="90000"/>
              </a:lnSpc>
              <a:spcBef>
                <a:spcPts val="400"/>
              </a:spcBef>
              <a:spcAft>
                <a:spcPts val="0"/>
              </a:spcAft>
              <a:buClr>
                <a:schemeClr val="dk1"/>
              </a:buClr>
              <a:buSzPts val="800"/>
              <a:buNone/>
              <a:defRPr sz="800"/>
            </a:lvl5pPr>
            <a:lvl6pPr indent="-228600" lvl="5" marL="2743200" rtl="0" algn="l">
              <a:lnSpc>
                <a:spcPct val="90000"/>
              </a:lnSpc>
              <a:spcBef>
                <a:spcPts val="400"/>
              </a:spcBef>
              <a:spcAft>
                <a:spcPts val="0"/>
              </a:spcAft>
              <a:buClr>
                <a:schemeClr val="dk1"/>
              </a:buClr>
              <a:buSzPts val="800"/>
              <a:buNone/>
              <a:defRPr sz="800"/>
            </a:lvl6pPr>
            <a:lvl7pPr indent="-228600" lvl="6" marL="3200400" rtl="0" algn="l">
              <a:lnSpc>
                <a:spcPct val="90000"/>
              </a:lnSpc>
              <a:spcBef>
                <a:spcPts val="400"/>
              </a:spcBef>
              <a:spcAft>
                <a:spcPts val="0"/>
              </a:spcAft>
              <a:buClr>
                <a:schemeClr val="dk1"/>
              </a:buClr>
              <a:buSzPts val="800"/>
              <a:buNone/>
              <a:defRPr sz="800"/>
            </a:lvl7pPr>
            <a:lvl8pPr indent="-228600" lvl="7" marL="3657600" rtl="0" algn="l">
              <a:lnSpc>
                <a:spcPct val="90000"/>
              </a:lnSpc>
              <a:spcBef>
                <a:spcPts val="400"/>
              </a:spcBef>
              <a:spcAft>
                <a:spcPts val="0"/>
              </a:spcAft>
              <a:buClr>
                <a:schemeClr val="dk1"/>
              </a:buClr>
              <a:buSzPts val="800"/>
              <a:buNone/>
              <a:defRPr sz="800"/>
            </a:lvl8pPr>
            <a:lvl9pPr indent="-228600" lvl="8" marL="4114800" rtl="0" algn="l">
              <a:lnSpc>
                <a:spcPct val="90000"/>
              </a:lnSpc>
              <a:spcBef>
                <a:spcPts val="400"/>
              </a:spcBef>
              <a:spcAft>
                <a:spcPts val="0"/>
              </a:spcAft>
              <a:buClr>
                <a:schemeClr val="dk1"/>
              </a:buClr>
              <a:buSzPts val="800"/>
              <a:buNone/>
              <a:defRPr sz="800"/>
            </a:lvl9pPr>
          </a:lstStyle>
          <a:p/>
        </p:txBody>
      </p:sp>
      <p:sp>
        <p:nvSpPr>
          <p:cNvPr id="5238" name="Google Shape;5238;p448"/>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5239" name="Google Shape;5239;p448"/>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5240" name="Google Shape;5240;p448"/>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2 closing">
  <p:cSld name="TITLE_1_1">
    <p:bg>
      <p:bgPr>
        <a:blipFill>
          <a:blip r:embed="rId2">
            <a:alphaModFix/>
          </a:blip>
          <a:stretch>
            <a:fillRect/>
          </a:stretch>
        </a:blipFill>
      </p:bgPr>
    </p:bg>
    <p:spTree>
      <p:nvGrpSpPr>
        <p:cNvPr id="312" name="Shape 312"/>
        <p:cNvGrpSpPr/>
        <p:nvPr/>
      </p:nvGrpSpPr>
      <p:grpSpPr>
        <a:xfrm>
          <a:off x="0" y="0"/>
          <a:ext cx="0" cy="0"/>
          <a:chOff x="0" y="0"/>
          <a:chExt cx="0" cy="0"/>
        </a:xfrm>
      </p:grpSpPr>
      <p:sp>
        <p:nvSpPr>
          <p:cNvPr id="313" name="Google Shape;313;p46"/>
          <p:cNvSpPr/>
          <p:nvPr/>
        </p:nvSpPr>
        <p:spPr>
          <a:xfrm>
            <a:off x="7212881" y="4409156"/>
            <a:ext cx="1931100" cy="7344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14" name="Google Shape;314;p46"/>
          <p:cNvSpPr txBox="1"/>
          <p:nvPr>
            <p:ph idx="1" type="subTitle"/>
          </p:nvPr>
        </p:nvSpPr>
        <p:spPr>
          <a:xfrm>
            <a:off x="1562794" y="2256319"/>
            <a:ext cx="3109800" cy="11436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lt1"/>
              </a:buClr>
              <a:buSzPts val="1100"/>
              <a:buFont typeface="Red Hat Display"/>
              <a:buNone/>
              <a:defRPr sz="1100">
                <a:solidFill>
                  <a:schemeClr val="lt1"/>
                </a:solidFill>
                <a:latin typeface="Red Hat Display"/>
                <a:ea typeface="Red Hat Display"/>
                <a:cs typeface="Red Hat Display"/>
                <a:sym typeface="Red Hat Display"/>
              </a:defRPr>
            </a:lvl1pPr>
            <a:lvl2pPr lvl="1" rtl="0">
              <a:lnSpc>
                <a:spcPct val="180000"/>
              </a:lnSpc>
              <a:spcBef>
                <a:spcPts val="0"/>
              </a:spcBef>
              <a:spcAft>
                <a:spcPts val="0"/>
              </a:spcAft>
              <a:buClr>
                <a:schemeClr val="lt1"/>
              </a:buClr>
              <a:buSzPts val="1100"/>
              <a:buFont typeface="Red Hat Display"/>
              <a:buNone/>
              <a:defRPr sz="1100">
                <a:solidFill>
                  <a:schemeClr val="lt1"/>
                </a:solidFill>
                <a:latin typeface="Red Hat Display"/>
                <a:ea typeface="Red Hat Display"/>
                <a:cs typeface="Red Hat Display"/>
                <a:sym typeface="Red Hat Display"/>
              </a:defRPr>
            </a:lvl2pPr>
            <a:lvl3pPr lvl="2" rtl="0">
              <a:lnSpc>
                <a:spcPct val="180000"/>
              </a:lnSpc>
              <a:spcBef>
                <a:spcPts val="0"/>
              </a:spcBef>
              <a:spcAft>
                <a:spcPts val="0"/>
              </a:spcAft>
              <a:buClr>
                <a:schemeClr val="lt1"/>
              </a:buClr>
              <a:buSzPts val="1100"/>
              <a:buFont typeface="Red Hat Display"/>
              <a:buNone/>
              <a:defRPr sz="1100">
                <a:solidFill>
                  <a:schemeClr val="lt1"/>
                </a:solidFill>
                <a:latin typeface="Red Hat Display"/>
                <a:ea typeface="Red Hat Display"/>
                <a:cs typeface="Red Hat Display"/>
                <a:sym typeface="Red Hat Display"/>
              </a:defRPr>
            </a:lvl3pPr>
            <a:lvl4pPr lvl="3" rtl="0">
              <a:lnSpc>
                <a:spcPct val="180000"/>
              </a:lnSpc>
              <a:spcBef>
                <a:spcPts val="0"/>
              </a:spcBef>
              <a:spcAft>
                <a:spcPts val="0"/>
              </a:spcAft>
              <a:buClr>
                <a:schemeClr val="lt1"/>
              </a:buClr>
              <a:buSzPts val="1100"/>
              <a:buFont typeface="Red Hat Display"/>
              <a:buNone/>
              <a:defRPr sz="1100">
                <a:solidFill>
                  <a:schemeClr val="lt1"/>
                </a:solidFill>
                <a:latin typeface="Red Hat Display"/>
                <a:ea typeface="Red Hat Display"/>
                <a:cs typeface="Red Hat Display"/>
                <a:sym typeface="Red Hat Display"/>
              </a:defRPr>
            </a:lvl4pPr>
            <a:lvl5pPr lvl="4" rtl="0">
              <a:lnSpc>
                <a:spcPct val="180000"/>
              </a:lnSpc>
              <a:spcBef>
                <a:spcPts val="0"/>
              </a:spcBef>
              <a:spcAft>
                <a:spcPts val="0"/>
              </a:spcAft>
              <a:buClr>
                <a:schemeClr val="lt1"/>
              </a:buClr>
              <a:buSzPts val="1100"/>
              <a:buFont typeface="Red Hat Display"/>
              <a:buNone/>
              <a:defRPr sz="1100">
                <a:solidFill>
                  <a:schemeClr val="lt1"/>
                </a:solidFill>
                <a:latin typeface="Red Hat Display"/>
                <a:ea typeface="Red Hat Display"/>
                <a:cs typeface="Red Hat Display"/>
                <a:sym typeface="Red Hat Display"/>
              </a:defRPr>
            </a:lvl5pPr>
            <a:lvl6pPr lvl="5" rtl="0">
              <a:lnSpc>
                <a:spcPct val="180000"/>
              </a:lnSpc>
              <a:spcBef>
                <a:spcPts val="0"/>
              </a:spcBef>
              <a:spcAft>
                <a:spcPts val="0"/>
              </a:spcAft>
              <a:buClr>
                <a:schemeClr val="lt1"/>
              </a:buClr>
              <a:buSzPts val="1100"/>
              <a:buFont typeface="Red Hat Display"/>
              <a:buNone/>
              <a:defRPr sz="1100">
                <a:solidFill>
                  <a:schemeClr val="lt1"/>
                </a:solidFill>
                <a:latin typeface="Red Hat Display"/>
                <a:ea typeface="Red Hat Display"/>
                <a:cs typeface="Red Hat Display"/>
                <a:sym typeface="Red Hat Display"/>
              </a:defRPr>
            </a:lvl6pPr>
            <a:lvl7pPr lvl="6" rtl="0">
              <a:lnSpc>
                <a:spcPct val="180000"/>
              </a:lnSpc>
              <a:spcBef>
                <a:spcPts val="0"/>
              </a:spcBef>
              <a:spcAft>
                <a:spcPts val="0"/>
              </a:spcAft>
              <a:buClr>
                <a:schemeClr val="lt1"/>
              </a:buClr>
              <a:buSzPts val="1100"/>
              <a:buFont typeface="Red Hat Display"/>
              <a:buNone/>
              <a:defRPr sz="1100">
                <a:solidFill>
                  <a:schemeClr val="lt1"/>
                </a:solidFill>
                <a:latin typeface="Red Hat Display"/>
                <a:ea typeface="Red Hat Display"/>
                <a:cs typeface="Red Hat Display"/>
                <a:sym typeface="Red Hat Display"/>
              </a:defRPr>
            </a:lvl7pPr>
            <a:lvl8pPr lvl="7" rtl="0">
              <a:lnSpc>
                <a:spcPct val="180000"/>
              </a:lnSpc>
              <a:spcBef>
                <a:spcPts val="0"/>
              </a:spcBef>
              <a:spcAft>
                <a:spcPts val="0"/>
              </a:spcAft>
              <a:buClr>
                <a:schemeClr val="lt1"/>
              </a:buClr>
              <a:buSzPts val="1100"/>
              <a:buFont typeface="Red Hat Display"/>
              <a:buNone/>
              <a:defRPr sz="1100">
                <a:solidFill>
                  <a:schemeClr val="lt1"/>
                </a:solidFill>
                <a:latin typeface="Red Hat Display"/>
                <a:ea typeface="Red Hat Display"/>
                <a:cs typeface="Red Hat Display"/>
                <a:sym typeface="Red Hat Display"/>
              </a:defRPr>
            </a:lvl8pPr>
            <a:lvl9pPr lvl="8" rtl="0">
              <a:lnSpc>
                <a:spcPct val="180000"/>
              </a:lnSpc>
              <a:spcBef>
                <a:spcPts val="0"/>
              </a:spcBef>
              <a:spcAft>
                <a:spcPts val="0"/>
              </a:spcAft>
              <a:buClr>
                <a:schemeClr val="lt1"/>
              </a:buClr>
              <a:buSzPts val="1100"/>
              <a:buFont typeface="Red Hat Display"/>
              <a:buNone/>
              <a:defRPr sz="1100">
                <a:solidFill>
                  <a:schemeClr val="lt1"/>
                </a:solidFill>
                <a:latin typeface="Red Hat Display"/>
                <a:ea typeface="Red Hat Display"/>
                <a:cs typeface="Red Hat Display"/>
                <a:sym typeface="Red Hat Display"/>
              </a:defRPr>
            </a:lvl9pPr>
          </a:lstStyle>
          <a:p/>
        </p:txBody>
      </p:sp>
      <p:sp>
        <p:nvSpPr>
          <p:cNvPr id="315" name="Google Shape;315;p46"/>
          <p:cNvSpPr txBox="1"/>
          <p:nvPr>
            <p:ph type="title"/>
          </p:nvPr>
        </p:nvSpPr>
        <p:spPr>
          <a:xfrm>
            <a:off x="1562906" y="426469"/>
            <a:ext cx="3678900" cy="14892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sz="4100">
                <a:solidFill>
                  <a:schemeClr val="lt1"/>
                </a:solidFill>
                <a:latin typeface="Red Hat Display Medium"/>
                <a:ea typeface="Red Hat Display Medium"/>
                <a:cs typeface="Red Hat Display Medium"/>
                <a:sym typeface="Red Hat Display Medium"/>
              </a:defRPr>
            </a:lvl1pPr>
            <a:lvl2pPr lvl="1" rtl="0">
              <a:lnSpc>
                <a:spcPct val="105000"/>
              </a:lnSpc>
              <a:spcBef>
                <a:spcPts val="0"/>
              </a:spcBef>
              <a:spcAft>
                <a:spcPts val="0"/>
              </a:spcAft>
              <a:buNone/>
              <a:defRPr sz="5300">
                <a:solidFill>
                  <a:schemeClr val="lt1"/>
                </a:solidFill>
              </a:defRPr>
            </a:lvl2pPr>
            <a:lvl3pPr lvl="2" rtl="0">
              <a:lnSpc>
                <a:spcPct val="105000"/>
              </a:lnSpc>
              <a:spcBef>
                <a:spcPts val="0"/>
              </a:spcBef>
              <a:spcAft>
                <a:spcPts val="0"/>
              </a:spcAft>
              <a:buNone/>
              <a:defRPr sz="5300">
                <a:solidFill>
                  <a:schemeClr val="lt1"/>
                </a:solidFill>
              </a:defRPr>
            </a:lvl3pPr>
            <a:lvl4pPr lvl="3" rtl="0">
              <a:lnSpc>
                <a:spcPct val="105000"/>
              </a:lnSpc>
              <a:spcBef>
                <a:spcPts val="0"/>
              </a:spcBef>
              <a:spcAft>
                <a:spcPts val="0"/>
              </a:spcAft>
              <a:buNone/>
              <a:defRPr sz="5300">
                <a:solidFill>
                  <a:schemeClr val="lt1"/>
                </a:solidFill>
              </a:defRPr>
            </a:lvl4pPr>
            <a:lvl5pPr lvl="4" rtl="0">
              <a:lnSpc>
                <a:spcPct val="105000"/>
              </a:lnSpc>
              <a:spcBef>
                <a:spcPts val="0"/>
              </a:spcBef>
              <a:spcAft>
                <a:spcPts val="0"/>
              </a:spcAft>
              <a:buNone/>
              <a:defRPr sz="5300">
                <a:solidFill>
                  <a:schemeClr val="lt1"/>
                </a:solidFill>
              </a:defRPr>
            </a:lvl5pPr>
            <a:lvl6pPr lvl="5" rtl="0">
              <a:lnSpc>
                <a:spcPct val="105000"/>
              </a:lnSpc>
              <a:spcBef>
                <a:spcPts val="0"/>
              </a:spcBef>
              <a:spcAft>
                <a:spcPts val="0"/>
              </a:spcAft>
              <a:buNone/>
              <a:defRPr sz="5300">
                <a:solidFill>
                  <a:schemeClr val="lt1"/>
                </a:solidFill>
              </a:defRPr>
            </a:lvl6pPr>
            <a:lvl7pPr lvl="6" rtl="0">
              <a:lnSpc>
                <a:spcPct val="105000"/>
              </a:lnSpc>
              <a:spcBef>
                <a:spcPts val="0"/>
              </a:spcBef>
              <a:spcAft>
                <a:spcPts val="0"/>
              </a:spcAft>
              <a:buNone/>
              <a:defRPr sz="5300">
                <a:solidFill>
                  <a:schemeClr val="lt1"/>
                </a:solidFill>
              </a:defRPr>
            </a:lvl7pPr>
            <a:lvl8pPr lvl="7" rtl="0">
              <a:lnSpc>
                <a:spcPct val="105000"/>
              </a:lnSpc>
              <a:spcBef>
                <a:spcPts val="0"/>
              </a:spcBef>
              <a:spcAft>
                <a:spcPts val="0"/>
              </a:spcAft>
              <a:buNone/>
              <a:defRPr sz="5300">
                <a:solidFill>
                  <a:schemeClr val="lt1"/>
                </a:solidFill>
              </a:defRPr>
            </a:lvl8pPr>
            <a:lvl9pPr lvl="8" rtl="0">
              <a:lnSpc>
                <a:spcPct val="105000"/>
              </a:lnSpc>
              <a:spcBef>
                <a:spcPts val="0"/>
              </a:spcBef>
              <a:spcAft>
                <a:spcPts val="0"/>
              </a:spcAft>
              <a:buNone/>
              <a:defRPr sz="5300">
                <a:solidFill>
                  <a:schemeClr val="lt1"/>
                </a:solidFill>
              </a:defRPr>
            </a:lvl9pPr>
          </a:lstStyle>
          <a:p/>
        </p:txBody>
      </p:sp>
      <p:pic>
        <p:nvPicPr>
          <p:cNvPr id="316" name="Google Shape;316;p46"/>
          <p:cNvPicPr preferRelativeResize="0"/>
          <p:nvPr/>
        </p:nvPicPr>
        <p:blipFill>
          <a:blip r:embed="rId3">
            <a:alphaModFix/>
          </a:blip>
          <a:stretch>
            <a:fillRect/>
          </a:stretch>
        </p:blipFill>
        <p:spPr>
          <a:xfrm>
            <a:off x="7580138" y="4652989"/>
            <a:ext cx="1185206" cy="279575"/>
          </a:xfrm>
          <a:prstGeom prst="rect">
            <a:avLst/>
          </a:prstGeom>
          <a:noFill/>
          <a:ln>
            <a:noFill/>
          </a:ln>
        </p:spPr>
      </p:pic>
      <p:sp>
        <p:nvSpPr>
          <p:cNvPr id="317" name="Google Shape;317;p46"/>
          <p:cNvSpPr txBox="1"/>
          <p:nvPr/>
        </p:nvSpPr>
        <p:spPr>
          <a:xfrm>
            <a:off x="5970354" y="1499869"/>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chemeClr val="lt1"/>
                </a:solidFill>
                <a:latin typeface="Red Hat Display"/>
                <a:ea typeface="Red Hat Display"/>
                <a:cs typeface="Red Hat Display"/>
                <a:sym typeface="Red Hat Display"/>
              </a:rPr>
              <a:t>linkedin.com/company/red-hat</a:t>
            </a:r>
            <a:endParaRPr sz="1100">
              <a:solidFill>
                <a:schemeClr val="lt1"/>
              </a:solidFill>
              <a:latin typeface="Red Hat Display"/>
              <a:ea typeface="Red Hat Display"/>
              <a:cs typeface="Red Hat Display"/>
              <a:sym typeface="Red Hat Display"/>
            </a:endParaRPr>
          </a:p>
        </p:txBody>
      </p:sp>
      <p:sp>
        <p:nvSpPr>
          <p:cNvPr id="318" name="Google Shape;318;p46"/>
          <p:cNvSpPr txBox="1"/>
          <p:nvPr/>
        </p:nvSpPr>
        <p:spPr>
          <a:xfrm>
            <a:off x="5970354" y="2018756"/>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chemeClr val="lt1"/>
                </a:solidFill>
                <a:latin typeface="Red Hat Display"/>
                <a:ea typeface="Red Hat Display"/>
                <a:cs typeface="Red Hat Display"/>
                <a:sym typeface="Red Hat Display"/>
              </a:rPr>
              <a:t>youtube.com/user/RedHatVideos</a:t>
            </a:r>
            <a:endParaRPr sz="1100">
              <a:solidFill>
                <a:schemeClr val="lt1"/>
              </a:solidFill>
              <a:latin typeface="Red Hat Display"/>
              <a:ea typeface="Red Hat Display"/>
              <a:cs typeface="Red Hat Display"/>
              <a:sym typeface="Red Hat Display"/>
            </a:endParaRPr>
          </a:p>
        </p:txBody>
      </p:sp>
      <p:sp>
        <p:nvSpPr>
          <p:cNvPr id="319" name="Google Shape;319;p46"/>
          <p:cNvSpPr txBox="1"/>
          <p:nvPr/>
        </p:nvSpPr>
        <p:spPr>
          <a:xfrm>
            <a:off x="5970354" y="2537644"/>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chemeClr val="lt1"/>
                </a:solidFill>
                <a:latin typeface="Red Hat Display"/>
                <a:ea typeface="Red Hat Display"/>
                <a:cs typeface="Red Hat Display"/>
                <a:sym typeface="Red Hat Display"/>
              </a:rPr>
              <a:t>facebook.com/redhatinc</a:t>
            </a:r>
            <a:endParaRPr sz="1100">
              <a:solidFill>
                <a:schemeClr val="lt1"/>
              </a:solidFill>
              <a:latin typeface="Red Hat Display"/>
              <a:ea typeface="Red Hat Display"/>
              <a:cs typeface="Red Hat Display"/>
              <a:sym typeface="Red Hat Display"/>
            </a:endParaRPr>
          </a:p>
        </p:txBody>
      </p:sp>
      <p:sp>
        <p:nvSpPr>
          <p:cNvPr id="320" name="Google Shape;320;p46"/>
          <p:cNvSpPr txBox="1"/>
          <p:nvPr/>
        </p:nvSpPr>
        <p:spPr>
          <a:xfrm>
            <a:off x="5970354" y="3056531"/>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chemeClr val="lt1"/>
                </a:solidFill>
                <a:latin typeface="Red Hat Display"/>
                <a:ea typeface="Red Hat Display"/>
                <a:cs typeface="Red Hat Display"/>
                <a:sym typeface="Red Hat Display"/>
              </a:rPr>
              <a:t>twitter.com/RedHat</a:t>
            </a:r>
            <a:endParaRPr sz="1100">
              <a:solidFill>
                <a:schemeClr val="lt1"/>
              </a:solidFill>
              <a:latin typeface="Red Hat Display"/>
              <a:ea typeface="Red Hat Display"/>
              <a:cs typeface="Red Hat Display"/>
              <a:sym typeface="Red Hat Display"/>
            </a:endParaRPr>
          </a:p>
        </p:txBody>
      </p:sp>
      <p:cxnSp>
        <p:nvCxnSpPr>
          <p:cNvPr id="321" name="Google Shape;321;p46"/>
          <p:cNvCxnSpPr/>
          <p:nvPr/>
        </p:nvCxnSpPr>
        <p:spPr>
          <a:xfrm rot="10800000">
            <a:off x="335831" y="-37"/>
            <a:ext cx="0" cy="1712100"/>
          </a:xfrm>
          <a:prstGeom prst="straightConnector1">
            <a:avLst/>
          </a:prstGeom>
          <a:noFill/>
          <a:ln cap="flat" cmpd="sng" w="9525">
            <a:solidFill>
              <a:srgbClr val="EE0000"/>
            </a:solidFill>
            <a:prstDash val="solid"/>
            <a:round/>
            <a:headEnd len="med" w="med" type="none"/>
            <a:tailEnd len="med" w="med" type="none"/>
          </a:ln>
        </p:spPr>
      </p:cxnSp>
      <p:cxnSp>
        <p:nvCxnSpPr>
          <p:cNvPr id="322" name="Google Shape;322;p46"/>
          <p:cNvCxnSpPr/>
          <p:nvPr/>
        </p:nvCxnSpPr>
        <p:spPr>
          <a:xfrm rot="10800000">
            <a:off x="335825" y="4801200"/>
            <a:ext cx="0" cy="342300"/>
          </a:xfrm>
          <a:prstGeom prst="straightConnector1">
            <a:avLst/>
          </a:prstGeom>
          <a:noFill/>
          <a:ln cap="flat" cmpd="sng" w="9525">
            <a:solidFill>
              <a:srgbClr val="EE0000"/>
            </a:solidFill>
            <a:prstDash val="solid"/>
            <a:round/>
            <a:headEnd len="med" w="med" type="none"/>
            <a:tailEnd len="med" w="med" type="none"/>
          </a:ln>
        </p:spPr>
      </p:cxnSp>
      <p:sp>
        <p:nvSpPr>
          <p:cNvPr id="323" name="Google Shape;323;p46"/>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324" name="Google Shape;324;p46"/>
          <p:cNvPicPr preferRelativeResize="0"/>
          <p:nvPr/>
        </p:nvPicPr>
        <p:blipFill rotWithShape="1">
          <a:blip r:embed="rId4">
            <a:alphaModFix/>
          </a:blip>
          <a:srcRect b="0" l="0" r="0" t="0"/>
          <a:stretch/>
        </p:blipFill>
        <p:spPr>
          <a:xfrm>
            <a:off x="5592003" y="2537688"/>
            <a:ext cx="341963" cy="341963"/>
          </a:xfrm>
          <a:prstGeom prst="rect">
            <a:avLst/>
          </a:prstGeom>
          <a:noFill/>
          <a:ln>
            <a:noFill/>
          </a:ln>
        </p:spPr>
      </p:pic>
      <p:pic>
        <p:nvPicPr>
          <p:cNvPr id="325" name="Google Shape;325;p46"/>
          <p:cNvPicPr preferRelativeResize="0"/>
          <p:nvPr/>
        </p:nvPicPr>
        <p:blipFill rotWithShape="1">
          <a:blip r:embed="rId5">
            <a:alphaModFix/>
          </a:blip>
          <a:srcRect b="0" l="0" r="0" t="0"/>
          <a:stretch/>
        </p:blipFill>
        <p:spPr>
          <a:xfrm>
            <a:off x="5592003" y="2018782"/>
            <a:ext cx="341963" cy="341963"/>
          </a:xfrm>
          <a:prstGeom prst="rect">
            <a:avLst/>
          </a:prstGeom>
          <a:noFill/>
          <a:ln>
            <a:noFill/>
          </a:ln>
        </p:spPr>
      </p:pic>
      <p:pic>
        <p:nvPicPr>
          <p:cNvPr id="326" name="Google Shape;326;p46"/>
          <p:cNvPicPr preferRelativeResize="0"/>
          <p:nvPr/>
        </p:nvPicPr>
        <p:blipFill rotWithShape="1">
          <a:blip r:embed="rId6">
            <a:alphaModFix/>
          </a:blip>
          <a:srcRect b="0" l="0" r="0" t="0"/>
          <a:stretch/>
        </p:blipFill>
        <p:spPr>
          <a:xfrm>
            <a:off x="5592003" y="1499876"/>
            <a:ext cx="341963" cy="341963"/>
          </a:xfrm>
          <a:prstGeom prst="rect">
            <a:avLst/>
          </a:prstGeom>
          <a:noFill/>
          <a:ln>
            <a:noFill/>
          </a:ln>
        </p:spPr>
      </p:pic>
      <p:pic>
        <p:nvPicPr>
          <p:cNvPr id="327" name="Google Shape;327;p46"/>
          <p:cNvPicPr preferRelativeResize="0"/>
          <p:nvPr/>
        </p:nvPicPr>
        <p:blipFill rotWithShape="1">
          <a:blip r:embed="rId7">
            <a:alphaModFix/>
          </a:blip>
          <a:srcRect b="0" l="0" r="0" t="0"/>
          <a:stretch/>
        </p:blipFill>
        <p:spPr>
          <a:xfrm>
            <a:off x="5592003" y="3056594"/>
            <a:ext cx="341963" cy="341963"/>
          </a:xfrm>
          <a:prstGeom prst="rect">
            <a:avLst/>
          </a:prstGeom>
          <a:noFill/>
          <a:ln>
            <a:noFill/>
          </a:ln>
        </p:spPr>
      </p:pic>
    </p:spTree>
  </p:cSld>
  <p:clrMapOvr>
    <a:masterClrMapping/>
  </p:clrMapOvr>
</p:sldLayout>
</file>

<file path=ppt/slideLayouts/slideLayout4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241" name="Shape 5241"/>
        <p:cNvGrpSpPr/>
        <p:nvPr/>
      </p:nvGrpSpPr>
      <p:grpSpPr>
        <a:xfrm>
          <a:off x="0" y="0"/>
          <a:ext cx="0" cy="0"/>
          <a:chOff x="0" y="0"/>
          <a:chExt cx="0" cy="0"/>
        </a:xfrm>
      </p:grpSpPr>
      <p:sp>
        <p:nvSpPr>
          <p:cNvPr id="5242" name="Google Shape;5242;p449"/>
          <p:cNvSpPr txBox="1"/>
          <p:nvPr>
            <p:ph type="title"/>
          </p:nvPr>
        </p:nvSpPr>
        <p:spPr>
          <a:xfrm>
            <a:off x="629841" y="342900"/>
            <a:ext cx="2949000" cy="1200300"/>
          </a:xfrm>
          <a:prstGeom prst="rect">
            <a:avLst/>
          </a:prstGeom>
          <a:noFill/>
          <a:ln>
            <a:noFill/>
          </a:ln>
        </p:spPr>
        <p:txBody>
          <a:bodyPr anchorCtr="0" anchor="b" bIns="34275" lIns="68575" spcFirstLastPara="1" rIns="68575" wrap="square" tIns="34275">
            <a:normAutofit/>
          </a:bodyPr>
          <a:lstStyle>
            <a:lvl1pPr lvl="0" rtl="0" algn="l">
              <a:lnSpc>
                <a:spcPct val="90000"/>
              </a:lnSpc>
              <a:spcBef>
                <a:spcPts val="0"/>
              </a:spcBef>
              <a:spcAft>
                <a:spcPts val="0"/>
              </a:spcAft>
              <a:buClr>
                <a:schemeClr val="dk1"/>
              </a:buClr>
              <a:buSzPts val="2400"/>
              <a:buFont typeface="Play"/>
              <a:buNone/>
              <a:defRPr sz="24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5243" name="Google Shape;5243;p449"/>
          <p:cNvSpPr/>
          <p:nvPr>
            <p:ph idx="2" type="pic"/>
          </p:nvPr>
        </p:nvSpPr>
        <p:spPr>
          <a:xfrm>
            <a:off x="3887391" y="740569"/>
            <a:ext cx="4629300" cy="3655200"/>
          </a:xfrm>
          <a:prstGeom prst="rect">
            <a:avLst/>
          </a:prstGeom>
          <a:noFill/>
          <a:ln>
            <a:noFill/>
          </a:ln>
        </p:spPr>
      </p:sp>
      <p:sp>
        <p:nvSpPr>
          <p:cNvPr id="5244" name="Google Shape;5244;p449"/>
          <p:cNvSpPr txBox="1"/>
          <p:nvPr>
            <p:ph idx="1" type="body"/>
          </p:nvPr>
        </p:nvSpPr>
        <p:spPr>
          <a:xfrm>
            <a:off x="629841" y="1543050"/>
            <a:ext cx="2949000" cy="2858700"/>
          </a:xfrm>
          <a:prstGeom prst="rect">
            <a:avLst/>
          </a:prstGeom>
          <a:noFill/>
          <a:ln>
            <a:noFill/>
          </a:ln>
        </p:spPr>
        <p:txBody>
          <a:bodyPr anchorCtr="0" anchor="t" bIns="34275" lIns="68575" spcFirstLastPara="1" rIns="68575" wrap="square" tIns="34275">
            <a:normAutofit/>
          </a:bodyPr>
          <a:lstStyle>
            <a:lvl1pPr indent="-228600" lvl="0" marL="457200" rtl="0" algn="l">
              <a:lnSpc>
                <a:spcPct val="90000"/>
              </a:lnSpc>
              <a:spcBef>
                <a:spcPts val="800"/>
              </a:spcBef>
              <a:spcAft>
                <a:spcPts val="0"/>
              </a:spcAft>
              <a:buClr>
                <a:schemeClr val="dk1"/>
              </a:buClr>
              <a:buSzPts val="1200"/>
              <a:buNone/>
              <a:defRPr sz="1200"/>
            </a:lvl1pPr>
            <a:lvl2pPr indent="-228600" lvl="1" marL="914400" rtl="0" algn="l">
              <a:lnSpc>
                <a:spcPct val="90000"/>
              </a:lnSpc>
              <a:spcBef>
                <a:spcPts val="400"/>
              </a:spcBef>
              <a:spcAft>
                <a:spcPts val="0"/>
              </a:spcAft>
              <a:buClr>
                <a:schemeClr val="dk1"/>
              </a:buClr>
              <a:buSzPts val="1100"/>
              <a:buNone/>
              <a:defRPr sz="1100"/>
            </a:lvl2pPr>
            <a:lvl3pPr indent="-228600" lvl="2" marL="1371600" rtl="0" algn="l">
              <a:lnSpc>
                <a:spcPct val="90000"/>
              </a:lnSpc>
              <a:spcBef>
                <a:spcPts val="400"/>
              </a:spcBef>
              <a:spcAft>
                <a:spcPts val="0"/>
              </a:spcAft>
              <a:buClr>
                <a:schemeClr val="dk1"/>
              </a:buClr>
              <a:buSzPts val="900"/>
              <a:buNone/>
              <a:defRPr sz="900"/>
            </a:lvl3pPr>
            <a:lvl4pPr indent="-228600" lvl="3" marL="1828800" rtl="0" algn="l">
              <a:lnSpc>
                <a:spcPct val="90000"/>
              </a:lnSpc>
              <a:spcBef>
                <a:spcPts val="400"/>
              </a:spcBef>
              <a:spcAft>
                <a:spcPts val="0"/>
              </a:spcAft>
              <a:buClr>
                <a:schemeClr val="dk1"/>
              </a:buClr>
              <a:buSzPts val="800"/>
              <a:buNone/>
              <a:defRPr sz="800"/>
            </a:lvl4pPr>
            <a:lvl5pPr indent="-228600" lvl="4" marL="2286000" rtl="0" algn="l">
              <a:lnSpc>
                <a:spcPct val="90000"/>
              </a:lnSpc>
              <a:spcBef>
                <a:spcPts val="400"/>
              </a:spcBef>
              <a:spcAft>
                <a:spcPts val="0"/>
              </a:spcAft>
              <a:buClr>
                <a:schemeClr val="dk1"/>
              </a:buClr>
              <a:buSzPts val="800"/>
              <a:buNone/>
              <a:defRPr sz="800"/>
            </a:lvl5pPr>
            <a:lvl6pPr indent="-228600" lvl="5" marL="2743200" rtl="0" algn="l">
              <a:lnSpc>
                <a:spcPct val="90000"/>
              </a:lnSpc>
              <a:spcBef>
                <a:spcPts val="400"/>
              </a:spcBef>
              <a:spcAft>
                <a:spcPts val="0"/>
              </a:spcAft>
              <a:buClr>
                <a:schemeClr val="dk1"/>
              </a:buClr>
              <a:buSzPts val="800"/>
              <a:buNone/>
              <a:defRPr sz="800"/>
            </a:lvl6pPr>
            <a:lvl7pPr indent="-228600" lvl="6" marL="3200400" rtl="0" algn="l">
              <a:lnSpc>
                <a:spcPct val="90000"/>
              </a:lnSpc>
              <a:spcBef>
                <a:spcPts val="400"/>
              </a:spcBef>
              <a:spcAft>
                <a:spcPts val="0"/>
              </a:spcAft>
              <a:buClr>
                <a:schemeClr val="dk1"/>
              </a:buClr>
              <a:buSzPts val="800"/>
              <a:buNone/>
              <a:defRPr sz="800"/>
            </a:lvl7pPr>
            <a:lvl8pPr indent="-228600" lvl="7" marL="3657600" rtl="0" algn="l">
              <a:lnSpc>
                <a:spcPct val="90000"/>
              </a:lnSpc>
              <a:spcBef>
                <a:spcPts val="400"/>
              </a:spcBef>
              <a:spcAft>
                <a:spcPts val="0"/>
              </a:spcAft>
              <a:buClr>
                <a:schemeClr val="dk1"/>
              </a:buClr>
              <a:buSzPts val="800"/>
              <a:buNone/>
              <a:defRPr sz="800"/>
            </a:lvl8pPr>
            <a:lvl9pPr indent="-228600" lvl="8" marL="4114800" rtl="0" algn="l">
              <a:lnSpc>
                <a:spcPct val="90000"/>
              </a:lnSpc>
              <a:spcBef>
                <a:spcPts val="400"/>
              </a:spcBef>
              <a:spcAft>
                <a:spcPts val="0"/>
              </a:spcAft>
              <a:buClr>
                <a:schemeClr val="dk1"/>
              </a:buClr>
              <a:buSzPts val="800"/>
              <a:buNone/>
              <a:defRPr sz="800"/>
            </a:lvl9pPr>
          </a:lstStyle>
          <a:p/>
        </p:txBody>
      </p:sp>
      <p:sp>
        <p:nvSpPr>
          <p:cNvPr id="5245" name="Google Shape;5245;p449"/>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5246" name="Google Shape;5246;p449"/>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5247" name="Google Shape;5247;p449"/>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248" name="Shape 5248"/>
        <p:cNvGrpSpPr/>
        <p:nvPr/>
      </p:nvGrpSpPr>
      <p:grpSpPr>
        <a:xfrm>
          <a:off x="0" y="0"/>
          <a:ext cx="0" cy="0"/>
          <a:chOff x="0" y="0"/>
          <a:chExt cx="0" cy="0"/>
        </a:xfrm>
      </p:grpSpPr>
      <p:sp>
        <p:nvSpPr>
          <p:cNvPr id="5249" name="Google Shape;5249;p450"/>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5250" name="Google Shape;5250;p450"/>
          <p:cNvSpPr txBox="1"/>
          <p:nvPr>
            <p:ph idx="1" type="body"/>
          </p:nvPr>
        </p:nvSpPr>
        <p:spPr>
          <a:xfrm rot="5400000">
            <a:off x="2940300" y="-942431"/>
            <a:ext cx="3263400" cy="7886700"/>
          </a:xfrm>
          <a:prstGeom prst="rect">
            <a:avLst/>
          </a:prstGeom>
          <a:noFill/>
          <a:ln>
            <a:noFill/>
          </a:ln>
        </p:spPr>
        <p:txBody>
          <a:bodyPr anchorCtr="0" anchor="t" bIns="34275" lIns="68575" spcFirstLastPara="1" rIns="68575" wrap="square" tIns="34275">
            <a:norm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5251" name="Google Shape;5251;p450"/>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5252" name="Google Shape;5252;p450"/>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5253" name="Google Shape;5253;p450"/>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254" name="Shape 5254"/>
        <p:cNvGrpSpPr/>
        <p:nvPr/>
      </p:nvGrpSpPr>
      <p:grpSpPr>
        <a:xfrm>
          <a:off x="0" y="0"/>
          <a:ext cx="0" cy="0"/>
          <a:chOff x="0" y="0"/>
          <a:chExt cx="0" cy="0"/>
        </a:xfrm>
      </p:grpSpPr>
      <p:sp>
        <p:nvSpPr>
          <p:cNvPr id="5255" name="Google Shape;5255;p451"/>
          <p:cNvSpPr txBox="1"/>
          <p:nvPr>
            <p:ph type="title"/>
          </p:nvPr>
        </p:nvSpPr>
        <p:spPr>
          <a:xfrm rot="5400000">
            <a:off x="5350050" y="1467544"/>
            <a:ext cx="4359000" cy="19716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5256" name="Google Shape;5256;p451"/>
          <p:cNvSpPr txBox="1"/>
          <p:nvPr>
            <p:ph idx="1" type="body"/>
          </p:nvPr>
        </p:nvSpPr>
        <p:spPr>
          <a:xfrm rot="5400000">
            <a:off x="1349475" y="-447056"/>
            <a:ext cx="4359000" cy="5800800"/>
          </a:xfrm>
          <a:prstGeom prst="rect">
            <a:avLst/>
          </a:prstGeom>
          <a:noFill/>
          <a:ln>
            <a:noFill/>
          </a:ln>
        </p:spPr>
        <p:txBody>
          <a:bodyPr anchorCtr="0" anchor="t" bIns="34275" lIns="68575" spcFirstLastPara="1" rIns="68575" wrap="square" tIns="34275">
            <a:norm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5257" name="Google Shape;5257;p451"/>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5258" name="Google Shape;5258;p451"/>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5259" name="Google Shape;5259;p451"/>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3 Title">
  <p:cSld name="CUSTOM">
    <p:bg>
      <p:bgPr>
        <a:blipFill>
          <a:blip r:embed="rId2">
            <a:alphaModFix/>
          </a:blip>
          <a:stretch>
            <a:fillRect/>
          </a:stretch>
        </a:blipFill>
      </p:bgPr>
    </p:bg>
    <p:spTree>
      <p:nvGrpSpPr>
        <p:cNvPr id="328" name="Shape 328"/>
        <p:cNvGrpSpPr/>
        <p:nvPr/>
      </p:nvGrpSpPr>
      <p:grpSpPr>
        <a:xfrm>
          <a:off x="0" y="0"/>
          <a:ext cx="0" cy="0"/>
          <a:chOff x="0" y="0"/>
          <a:chExt cx="0" cy="0"/>
        </a:xfrm>
      </p:grpSpPr>
      <p:sp>
        <p:nvSpPr>
          <p:cNvPr id="329" name="Google Shape;329;p47"/>
          <p:cNvSpPr/>
          <p:nvPr/>
        </p:nvSpPr>
        <p:spPr>
          <a:xfrm>
            <a:off x="7212881" y="4409156"/>
            <a:ext cx="1931100" cy="7344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pic>
        <p:nvPicPr>
          <p:cNvPr id="330" name="Google Shape;330;p47"/>
          <p:cNvPicPr preferRelativeResize="0"/>
          <p:nvPr/>
        </p:nvPicPr>
        <p:blipFill>
          <a:blip r:embed="rId3">
            <a:alphaModFix/>
          </a:blip>
          <a:stretch>
            <a:fillRect/>
          </a:stretch>
        </p:blipFill>
        <p:spPr>
          <a:xfrm>
            <a:off x="7580138" y="4652989"/>
            <a:ext cx="1185206" cy="279575"/>
          </a:xfrm>
          <a:prstGeom prst="rect">
            <a:avLst/>
          </a:prstGeom>
          <a:noFill/>
          <a:ln>
            <a:noFill/>
          </a:ln>
        </p:spPr>
      </p:pic>
      <p:cxnSp>
        <p:nvCxnSpPr>
          <p:cNvPr id="331" name="Google Shape;331;p47"/>
          <p:cNvCxnSpPr/>
          <p:nvPr/>
        </p:nvCxnSpPr>
        <p:spPr>
          <a:xfrm rot="10800000">
            <a:off x="335825" y="4801200"/>
            <a:ext cx="0" cy="342300"/>
          </a:xfrm>
          <a:prstGeom prst="straightConnector1">
            <a:avLst/>
          </a:prstGeom>
          <a:noFill/>
          <a:ln cap="flat" cmpd="sng" w="9525">
            <a:solidFill>
              <a:schemeClr val="lt1"/>
            </a:solidFill>
            <a:prstDash val="solid"/>
            <a:round/>
            <a:headEnd len="med" w="med" type="none"/>
            <a:tailEnd len="med" w="med" type="none"/>
          </a:ln>
        </p:spPr>
      </p:cxnSp>
      <p:sp>
        <p:nvSpPr>
          <p:cNvPr id="332" name="Google Shape;332;p47"/>
          <p:cNvSpPr txBox="1"/>
          <p:nvPr>
            <p:ph idx="1" type="subTitle"/>
          </p:nvPr>
        </p:nvSpPr>
        <p:spPr>
          <a:xfrm>
            <a:off x="4245394" y="2978738"/>
            <a:ext cx="3334800" cy="6858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dk1"/>
              </a:buClr>
              <a:buSzPts val="1400"/>
              <a:buFont typeface="Red Hat Display"/>
              <a:buNone/>
              <a:defRPr sz="1400">
                <a:solidFill>
                  <a:schemeClr val="dk1"/>
                </a:solidFill>
                <a:latin typeface="Red Hat Display"/>
                <a:ea typeface="Red Hat Display"/>
                <a:cs typeface="Red Hat Display"/>
                <a:sym typeface="Red Hat Display"/>
              </a:defRPr>
            </a:lvl1pPr>
            <a:lvl2pPr lvl="1" rtl="0">
              <a:lnSpc>
                <a:spcPct val="140000"/>
              </a:lnSpc>
              <a:spcBef>
                <a:spcPts val="0"/>
              </a:spcBef>
              <a:spcAft>
                <a:spcPts val="0"/>
              </a:spcAft>
              <a:buClr>
                <a:schemeClr val="dk1"/>
              </a:buClr>
              <a:buSzPts val="1400"/>
              <a:buNone/>
              <a:defRPr sz="1400">
                <a:solidFill>
                  <a:schemeClr val="dk1"/>
                </a:solidFill>
              </a:defRPr>
            </a:lvl2pPr>
            <a:lvl3pPr lvl="2" rtl="0">
              <a:lnSpc>
                <a:spcPct val="140000"/>
              </a:lnSpc>
              <a:spcBef>
                <a:spcPts val="0"/>
              </a:spcBef>
              <a:spcAft>
                <a:spcPts val="0"/>
              </a:spcAft>
              <a:buClr>
                <a:schemeClr val="dk1"/>
              </a:buClr>
              <a:buSzPts val="1400"/>
              <a:buNone/>
              <a:defRPr sz="1400">
                <a:solidFill>
                  <a:schemeClr val="dk1"/>
                </a:solidFill>
              </a:defRPr>
            </a:lvl3pPr>
            <a:lvl4pPr lvl="3" rtl="0">
              <a:lnSpc>
                <a:spcPct val="140000"/>
              </a:lnSpc>
              <a:spcBef>
                <a:spcPts val="0"/>
              </a:spcBef>
              <a:spcAft>
                <a:spcPts val="0"/>
              </a:spcAft>
              <a:buClr>
                <a:schemeClr val="dk1"/>
              </a:buClr>
              <a:buSzPts val="1400"/>
              <a:buNone/>
              <a:defRPr sz="1400">
                <a:solidFill>
                  <a:schemeClr val="dk1"/>
                </a:solidFill>
              </a:defRPr>
            </a:lvl4pPr>
            <a:lvl5pPr lvl="4" rtl="0">
              <a:lnSpc>
                <a:spcPct val="140000"/>
              </a:lnSpc>
              <a:spcBef>
                <a:spcPts val="0"/>
              </a:spcBef>
              <a:spcAft>
                <a:spcPts val="0"/>
              </a:spcAft>
              <a:buClr>
                <a:schemeClr val="dk1"/>
              </a:buClr>
              <a:buSzPts val="1400"/>
              <a:buNone/>
              <a:defRPr sz="1400">
                <a:solidFill>
                  <a:schemeClr val="dk1"/>
                </a:solidFill>
              </a:defRPr>
            </a:lvl5pPr>
            <a:lvl6pPr lvl="5" rtl="0">
              <a:lnSpc>
                <a:spcPct val="140000"/>
              </a:lnSpc>
              <a:spcBef>
                <a:spcPts val="0"/>
              </a:spcBef>
              <a:spcAft>
                <a:spcPts val="0"/>
              </a:spcAft>
              <a:buClr>
                <a:schemeClr val="dk1"/>
              </a:buClr>
              <a:buSzPts val="1400"/>
              <a:buNone/>
              <a:defRPr sz="1400">
                <a:solidFill>
                  <a:schemeClr val="dk1"/>
                </a:solidFill>
              </a:defRPr>
            </a:lvl6pPr>
            <a:lvl7pPr lvl="6" rtl="0">
              <a:lnSpc>
                <a:spcPct val="140000"/>
              </a:lnSpc>
              <a:spcBef>
                <a:spcPts val="0"/>
              </a:spcBef>
              <a:spcAft>
                <a:spcPts val="0"/>
              </a:spcAft>
              <a:buClr>
                <a:schemeClr val="dk1"/>
              </a:buClr>
              <a:buSzPts val="1400"/>
              <a:buNone/>
              <a:defRPr sz="1400">
                <a:solidFill>
                  <a:schemeClr val="dk1"/>
                </a:solidFill>
              </a:defRPr>
            </a:lvl7pPr>
            <a:lvl8pPr lvl="7" rtl="0">
              <a:lnSpc>
                <a:spcPct val="140000"/>
              </a:lnSpc>
              <a:spcBef>
                <a:spcPts val="0"/>
              </a:spcBef>
              <a:spcAft>
                <a:spcPts val="0"/>
              </a:spcAft>
              <a:buClr>
                <a:schemeClr val="dk1"/>
              </a:buClr>
              <a:buSzPts val="1400"/>
              <a:buNone/>
              <a:defRPr sz="1400">
                <a:solidFill>
                  <a:schemeClr val="dk1"/>
                </a:solidFill>
              </a:defRPr>
            </a:lvl8pPr>
            <a:lvl9pPr lvl="8" rtl="0">
              <a:lnSpc>
                <a:spcPct val="140000"/>
              </a:lnSpc>
              <a:spcBef>
                <a:spcPts val="0"/>
              </a:spcBef>
              <a:spcAft>
                <a:spcPts val="0"/>
              </a:spcAft>
              <a:buClr>
                <a:schemeClr val="dk1"/>
              </a:buClr>
              <a:buSzPts val="1400"/>
              <a:buNone/>
              <a:defRPr sz="1400">
                <a:solidFill>
                  <a:schemeClr val="dk1"/>
                </a:solidFill>
              </a:defRPr>
            </a:lvl9pPr>
          </a:lstStyle>
          <a:p/>
        </p:txBody>
      </p:sp>
      <p:sp>
        <p:nvSpPr>
          <p:cNvPr id="333" name="Google Shape;333;p47"/>
          <p:cNvSpPr txBox="1"/>
          <p:nvPr>
            <p:ph type="title"/>
          </p:nvPr>
        </p:nvSpPr>
        <p:spPr>
          <a:xfrm>
            <a:off x="4245394" y="1281774"/>
            <a:ext cx="4302300" cy="15882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sz="36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None/>
              <a:defRPr sz="35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None/>
              <a:defRPr sz="35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None/>
              <a:defRPr sz="35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None/>
              <a:defRPr sz="35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None/>
              <a:defRPr sz="35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None/>
              <a:defRPr sz="35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None/>
              <a:defRPr sz="35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None/>
              <a:defRPr sz="3500">
                <a:solidFill>
                  <a:schemeClr val="accent1"/>
                </a:solidFill>
                <a:latin typeface="Red Hat Display Medium"/>
                <a:ea typeface="Red Hat Display Medium"/>
                <a:cs typeface="Red Hat Display Medium"/>
                <a:sym typeface="Red Hat Display Medium"/>
              </a:defRPr>
            </a:lvl9pPr>
          </a:lstStyle>
          <a:p/>
        </p:txBody>
      </p:sp>
      <p:sp>
        <p:nvSpPr>
          <p:cNvPr id="334" name="Google Shape;334;p47"/>
          <p:cNvSpPr txBox="1"/>
          <p:nvPr>
            <p:ph idx="2" type="subTitle"/>
          </p:nvPr>
        </p:nvSpPr>
        <p:spPr>
          <a:xfrm>
            <a:off x="4245394" y="3988706"/>
            <a:ext cx="1530300" cy="4542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dk1"/>
              </a:buClr>
              <a:buSzPts val="1100"/>
              <a:buFont typeface="Red Hat Display Medium"/>
              <a:buNone/>
              <a:defRPr sz="1100">
                <a:solidFill>
                  <a:schemeClr val="dk1"/>
                </a:solidFill>
                <a:latin typeface="Red Hat Display Medium"/>
                <a:ea typeface="Red Hat Display Medium"/>
                <a:cs typeface="Red Hat Display Medium"/>
                <a:sym typeface="Red Hat Display Medium"/>
              </a:defRPr>
            </a:lvl1pPr>
            <a:lvl2pPr lvl="1" rtl="0">
              <a:lnSpc>
                <a:spcPct val="135000"/>
              </a:lnSpc>
              <a:spcBef>
                <a:spcPts val="0"/>
              </a:spcBef>
              <a:spcAft>
                <a:spcPts val="0"/>
              </a:spcAft>
              <a:buClr>
                <a:schemeClr val="dk1"/>
              </a:buClr>
              <a:buSzPts val="900"/>
              <a:buNone/>
              <a:defRPr sz="900">
                <a:solidFill>
                  <a:schemeClr val="dk1"/>
                </a:solidFill>
              </a:defRPr>
            </a:lvl2pPr>
            <a:lvl3pPr lvl="2" rtl="0">
              <a:lnSpc>
                <a:spcPct val="135000"/>
              </a:lnSpc>
              <a:spcBef>
                <a:spcPts val="0"/>
              </a:spcBef>
              <a:spcAft>
                <a:spcPts val="0"/>
              </a:spcAft>
              <a:buClr>
                <a:schemeClr val="dk1"/>
              </a:buClr>
              <a:buSzPts val="900"/>
              <a:buNone/>
              <a:defRPr sz="900">
                <a:solidFill>
                  <a:schemeClr val="dk1"/>
                </a:solidFill>
              </a:defRPr>
            </a:lvl3pPr>
            <a:lvl4pPr lvl="3" rtl="0">
              <a:lnSpc>
                <a:spcPct val="135000"/>
              </a:lnSpc>
              <a:spcBef>
                <a:spcPts val="0"/>
              </a:spcBef>
              <a:spcAft>
                <a:spcPts val="0"/>
              </a:spcAft>
              <a:buClr>
                <a:schemeClr val="dk1"/>
              </a:buClr>
              <a:buSzPts val="900"/>
              <a:buNone/>
              <a:defRPr sz="900">
                <a:solidFill>
                  <a:schemeClr val="dk1"/>
                </a:solidFill>
              </a:defRPr>
            </a:lvl4pPr>
            <a:lvl5pPr lvl="4" rtl="0">
              <a:lnSpc>
                <a:spcPct val="135000"/>
              </a:lnSpc>
              <a:spcBef>
                <a:spcPts val="0"/>
              </a:spcBef>
              <a:spcAft>
                <a:spcPts val="0"/>
              </a:spcAft>
              <a:buClr>
                <a:schemeClr val="dk1"/>
              </a:buClr>
              <a:buSzPts val="900"/>
              <a:buNone/>
              <a:defRPr sz="900">
                <a:solidFill>
                  <a:schemeClr val="dk1"/>
                </a:solidFill>
              </a:defRPr>
            </a:lvl5pPr>
            <a:lvl6pPr lvl="5" rtl="0">
              <a:lnSpc>
                <a:spcPct val="135000"/>
              </a:lnSpc>
              <a:spcBef>
                <a:spcPts val="0"/>
              </a:spcBef>
              <a:spcAft>
                <a:spcPts val="0"/>
              </a:spcAft>
              <a:buClr>
                <a:schemeClr val="dk1"/>
              </a:buClr>
              <a:buSzPts val="900"/>
              <a:buNone/>
              <a:defRPr sz="900">
                <a:solidFill>
                  <a:schemeClr val="dk1"/>
                </a:solidFill>
              </a:defRPr>
            </a:lvl6pPr>
            <a:lvl7pPr lvl="6" rtl="0">
              <a:lnSpc>
                <a:spcPct val="135000"/>
              </a:lnSpc>
              <a:spcBef>
                <a:spcPts val="0"/>
              </a:spcBef>
              <a:spcAft>
                <a:spcPts val="0"/>
              </a:spcAft>
              <a:buClr>
                <a:schemeClr val="dk1"/>
              </a:buClr>
              <a:buSzPts val="900"/>
              <a:buNone/>
              <a:defRPr sz="900">
                <a:solidFill>
                  <a:schemeClr val="dk1"/>
                </a:solidFill>
              </a:defRPr>
            </a:lvl7pPr>
            <a:lvl8pPr lvl="7" rtl="0">
              <a:lnSpc>
                <a:spcPct val="135000"/>
              </a:lnSpc>
              <a:spcBef>
                <a:spcPts val="0"/>
              </a:spcBef>
              <a:spcAft>
                <a:spcPts val="0"/>
              </a:spcAft>
              <a:buClr>
                <a:schemeClr val="dk1"/>
              </a:buClr>
              <a:buSzPts val="900"/>
              <a:buNone/>
              <a:defRPr sz="900">
                <a:solidFill>
                  <a:schemeClr val="dk1"/>
                </a:solidFill>
              </a:defRPr>
            </a:lvl8pPr>
            <a:lvl9pPr lvl="8" rtl="0">
              <a:lnSpc>
                <a:spcPct val="135000"/>
              </a:lnSpc>
              <a:spcBef>
                <a:spcPts val="0"/>
              </a:spcBef>
              <a:spcAft>
                <a:spcPts val="0"/>
              </a:spcAft>
              <a:buClr>
                <a:schemeClr val="dk1"/>
              </a:buClr>
              <a:buSzPts val="900"/>
              <a:buNone/>
              <a:defRPr sz="900">
                <a:solidFill>
                  <a:schemeClr val="dk1"/>
                </a:solidFill>
              </a:defRPr>
            </a:lvl9pPr>
          </a:lstStyle>
          <a:p/>
        </p:txBody>
      </p:sp>
      <p:sp>
        <p:nvSpPr>
          <p:cNvPr id="335" name="Google Shape;335;p47"/>
          <p:cNvSpPr txBox="1"/>
          <p:nvPr>
            <p:ph idx="3" type="subTitle"/>
          </p:nvPr>
        </p:nvSpPr>
        <p:spPr>
          <a:xfrm rot="5400000">
            <a:off x="-1603762" y="1603800"/>
            <a:ext cx="3861600" cy="654000"/>
          </a:xfrm>
          <a:prstGeom prst="rect">
            <a:avLst/>
          </a:prstGeom>
        </p:spPr>
        <p:txBody>
          <a:bodyPr anchorCtr="0" anchor="ctr" bIns="68575" lIns="377175" spcFirstLastPara="1" rIns="68575" wrap="square" tIns="68575">
            <a:noAutofit/>
          </a:bodyPr>
          <a:lstStyle>
            <a:lvl1pPr lvl="0" rtl="0">
              <a:lnSpc>
                <a:spcPct val="100000"/>
              </a:lnSpc>
              <a:spcBef>
                <a:spcPts val="0"/>
              </a:spcBef>
              <a:spcAft>
                <a:spcPts val="0"/>
              </a:spcAft>
              <a:buClr>
                <a:schemeClr val="lt1"/>
              </a:buClr>
              <a:buSzPts val="800"/>
              <a:buFont typeface="Red Hat Display Medium"/>
              <a:buNone/>
              <a:defRPr sz="800">
                <a:solidFill>
                  <a:schemeClr val="l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9pPr>
          </a:lstStyle>
          <a:p/>
        </p:txBody>
      </p:sp>
      <p:sp>
        <p:nvSpPr>
          <p:cNvPr id="336" name="Google Shape;336;p47"/>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solidFill>
                  <a:srgbClr val="FFFFFF"/>
                </a:solidFill>
                <a:latin typeface="Red Hat Text Medium"/>
                <a:ea typeface="Red Hat Text Medium"/>
                <a:cs typeface="Red Hat Text Medium"/>
                <a:sym typeface="Red Hat Text Medium"/>
              </a:defRPr>
            </a:lvl1pPr>
            <a:lvl2pPr lvl="1" rtl="0" algn="ctr">
              <a:buNone/>
              <a:defRPr sz="600">
                <a:solidFill>
                  <a:srgbClr val="FFFFFF"/>
                </a:solidFill>
                <a:latin typeface="Red Hat Text Medium"/>
                <a:ea typeface="Red Hat Text Medium"/>
                <a:cs typeface="Red Hat Text Medium"/>
                <a:sym typeface="Red Hat Text Medium"/>
              </a:defRPr>
            </a:lvl2pPr>
            <a:lvl3pPr lvl="2" rtl="0" algn="ctr">
              <a:buNone/>
              <a:defRPr sz="600">
                <a:solidFill>
                  <a:srgbClr val="FFFFFF"/>
                </a:solidFill>
                <a:latin typeface="Red Hat Text Medium"/>
                <a:ea typeface="Red Hat Text Medium"/>
                <a:cs typeface="Red Hat Text Medium"/>
                <a:sym typeface="Red Hat Text Medium"/>
              </a:defRPr>
            </a:lvl3pPr>
            <a:lvl4pPr lvl="3" rtl="0" algn="ctr">
              <a:buNone/>
              <a:defRPr sz="600">
                <a:solidFill>
                  <a:srgbClr val="FFFFFF"/>
                </a:solidFill>
                <a:latin typeface="Red Hat Text Medium"/>
                <a:ea typeface="Red Hat Text Medium"/>
                <a:cs typeface="Red Hat Text Medium"/>
                <a:sym typeface="Red Hat Text Medium"/>
              </a:defRPr>
            </a:lvl4pPr>
            <a:lvl5pPr lvl="4" rtl="0" algn="ctr">
              <a:buNone/>
              <a:defRPr sz="600">
                <a:solidFill>
                  <a:srgbClr val="FFFFFF"/>
                </a:solidFill>
                <a:latin typeface="Red Hat Text Medium"/>
                <a:ea typeface="Red Hat Text Medium"/>
                <a:cs typeface="Red Hat Text Medium"/>
                <a:sym typeface="Red Hat Text Medium"/>
              </a:defRPr>
            </a:lvl5pPr>
            <a:lvl6pPr lvl="5" rtl="0" algn="ctr">
              <a:buNone/>
              <a:defRPr sz="600">
                <a:solidFill>
                  <a:srgbClr val="FFFFFF"/>
                </a:solidFill>
                <a:latin typeface="Red Hat Text Medium"/>
                <a:ea typeface="Red Hat Text Medium"/>
                <a:cs typeface="Red Hat Text Medium"/>
                <a:sym typeface="Red Hat Text Medium"/>
              </a:defRPr>
            </a:lvl6pPr>
            <a:lvl7pPr lvl="6" rtl="0" algn="ctr">
              <a:buNone/>
              <a:defRPr sz="600">
                <a:solidFill>
                  <a:srgbClr val="FFFFFF"/>
                </a:solidFill>
                <a:latin typeface="Red Hat Text Medium"/>
                <a:ea typeface="Red Hat Text Medium"/>
                <a:cs typeface="Red Hat Text Medium"/>
                <a:sym typeface="Red Hat Text Medium"/>
              </a:defRPr>
            </a:lvl7pPr>
            <a:lvl8pPr lvl="7" rtl="0" algn="ctr">
              <a:buNone/>
              <a:defRPr sz="600">
                <a:solidFill>
                  <a:srgbClr val="FFFFFF"/>
                </a:solidFill>
                <a:latin typeface="Red Hat Text Medium"/>
                <a:ea typeface="Red Hat Text Medium"/>
                <a:cs typeface="Red Hat Text Medium"/>
                <a:sym typeface="Red Hat Text Medium"/>
              </a:defRPr>
            </a:lvl8pPr>
            <a:lvl9pPr lvl="8" rtl="0" algn="ctr">
              <a:buNone/>
              <a:defRPr sz="600">
                <a:solidFill>
                  <a:srgbClr val="FFFFFF"/>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3 closing">
  <p:cSld name="CUSTOM_1">
    <p:bg>
      <p:bgPr>
        <a:blipFill>
          <a:blip r:embed="rId2">
            <a:alphaModFix/>
          </a:blip>
          <a:stretch>
            <a:fillRect/>
          </a:stretch>
        </a:blipFill>
      </p:bgPr>
    </p:bg>
    <p:spTree>
      <p:nvGrpSpPr>
        <p:cNvPr id="337" name="Shape 337"/>
        <p:cNvGrpSpPr/>
        <p:nvPr/>
      </p:nvGrpSpPr>
      <p:grpSpPr>
        <a:xfrm>
          <a:off x="0" y="0"/>
          <a:ext cx="0" cy="0"/>
          <a:chOff x="0" y="0"/>
          <a:chExt cx="0" cy="0"/>
        </a:xfrm>
      </p:grpSpPr>
      <p:sp>
        <p:nvSpPr>
          <p:cNvPr id="338" name="Google Shape;338;p48"/>
          <p:cNvSpPr/>
          <p:nvPr/>
        </p:nvSpPr>
        <p:spPr>
          <a:xfrm>
            <a:off x="7212881" y="4409156"/>
            <a:ext cx="1931100" cy="7344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pic>
        <p:nvPicPr>
          <p:cNvPr id="339" name="Google Shape;339;p48"/>
          <p:cNvPicPr preferRelativeResize="0"/>
          <p:nvPr/>
        </p:nvPicPr>
        <p:blipFill>
          <a:blip r:embed="rId3">
            <a:alphaModFix/>
          </a:blip>
          <a:stretch>
            <a:fillRect/>
          </a:stretch>
        </p:blipFill>
        <p:spPr>
          <a:xfrm>
            <a:off x="7580138" y="4652989"/>
            <a:ext cx="1185206" cy="279575"/>
          </a:xfrm>
          <a:prstGeom prst="rect">
            <a:avLst/>
          </a:prstGeom>
          <a:noFill/>
          <a:ln>
            <a:noFill/>
          </a:ln>
        </p:spPr>
      </p:pic>
      <p:cxnSp>
        <p:nvCxnSpPr>
          <p:cNvPr id="340" name="Google Shape;340;p48"/>
          <p:cNvCxnSpPr/>
          <p:nvPr/>
        </p:nvCxnSpPr>
        <p:spPr>
          <a:xfrm rot="10800000">
            <a:off x="335825" y="4801200"/>
            <a:ext cx="0" cy="342300"/>
          </a:xfrm>
          <a:prstGeom prst="straightConnector1">
            <a:avLst/>
          </a:prstGeom>
          <a:noFill/>
          <a:ln cap="flat" cmpd="sng" w="9525">
            <a:solidFill>
              <a:schemeClr val="lt1"/>
            </a:solidFill>
            <a:prstDash val="solid"/>
            <a:round/>
            <a:headEnd len="med" w="med" type="none"/>
            <a:tailEnd len="med" w="med" type="none"/>
          </a:ln>
        </p:spPr>
      </p:cxnSp>
      <p:sp>
        <p:nvSpPr>
          <p:cNvPr id="341" name="Google Shape;341;p48"/>
          <p:cNvSpPr txBox="1"/>
          <p:nvPr>
            <p:ph type="title"/>
          </p:nvPr>
        </p:nvSpPr>
        <p:spPr>
          <a:xfrm>
            <a:off x="4245394" y="426470"/>
            <a:ext cx="4302300" cy="14469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sz="41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None/>
              <a:defRPr sz="53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None/>
              <a:defRPr sz="53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None/>
              <a:defRPr sz="53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None/>
              <a:defRPr sz="53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None/>
              <a:defRPr sz="53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None/>
              <a:defRPr sz="53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None/>
              <a:defRPr sz="53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None/>
              <a:defRPr sz="5300">
                <a:solidFill>
                  <a:schemeClr val="accent1"/>
                </a:solidFill>
                <a:latin typeface="Red Hat Display Medium"/>
                <a:ea typeface="Red Hat Display Medium"/>
                <a:cs typeface="Red Hat Display Medium"/>
                <a:sym typeface="Red Hat Display Medium"/>
              </a:defRPr>
            </a:lvl9pPr>
          </a:lstStyle>
          <a:p/>
        </p:txBody>
      </p:sp>
      <p:sp>
        <p:nvSpPr>
          <p:cNvPr id="342" name="Google Shape;342;p48"/>
          <p:cNvSpPr txBox="1"/>
          <p:nvPr>
            <p:ph idx="1" type="subTitle"/>
          </p:nvPr>
        </p:nvSpPr>
        <p:spPr>
          <a:xfrm rot="5400000">
            <a:off x="-1603762" y="1603800"/>
            <a:ext cx="3861600" cy="654000"/>
          </a:xfrm>
          <a:prstGeom prst="rect">
            <a:avLst/>
          </a:prstGeom>
        </p:spPr>
        <p:txBody>
          <a:bodyPr anchorCtr="0" anchor="ctr" bIns="68575" lIns="377175" spcFirstLastPara="1" rIns="68575" wrap="square" tIns="68575">
            <a:noAutofit/>
          </a:bodyPr>
          <a:lstStyle>
            <a:lvl1pPr lvl="0" rtl="0">
              <a:lnSpc>
                <a:spcPct val="100000"/>
              </a:lnSpc>
              <a:spcBef>
                <a:spcPts val="0"/>
              </a:spcBef>
              <a:spcAft>
                <a:spcPts val="0"/>
              </a:spcAft>
              <a:buClr>
                <a:schemeClr val="lt1"/>
              </a:buClr>
              <a:buSzPts val="800"/>
              <a:buFont typeface="Red Hat Display Medium"/>
              <a:buNone/>
              <a:defRPr sz="800">
                <a:solidFill>
                  <a:schemeClr val="l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9pPr>
          </a:lstStyle>
          <a:p/>
        </p:txBody>
      </p:sp>
      <p:sp>
        <p:nvSpPr>
          <p:cNvPr id="343" name="Google Shape;343;p48"/>
          <p:cNvSpPr txBox="1"/>
          <p:nvPr>
            <p:ph idx="2" type="subTitle"/>
          </p:nvPr>
        </p:nvSpPr>
        <p:spPr>
          <a:xfrm>
            <a:off x="4245394" y="2064300"/>
            <a:ext cx="3334800" cy="11436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dk1"/>
              </a:buClr>
              <a:buSzPts val="1100"/>
              <a:buFont typeface="Red Hat Display"/>
              <a:buNone/>
              <a:defRPr sz="1100">
                <a:solidFill>
                  <a:schemeClr val="dk1"/>
                </a:solidFill>
                <a:latin typeface="Red Hat Display"/>
                <a:ea typeface="Red Hat Display"/>
                <a:cs typeface="Red Hat Display"/>
                <a:sym typeface="Red Hat Display"/>
              </a:defRPr>
            </a:lvl1pPr>
            <a:lvl2pPr lvl="1" rtl="0">
              <a:lnSpc>
                <a:spcPct val="180000"/>
              </a:lnSpc>
              <a:spcBef>
                <a:spcPts val="0"/>
              </a:spcBef>
              <a:spcAft>
                <a:spcPts val="0"/>
              </a:spcAft>
              <a:buClr>
                <a:schemeClr val="dk1"/>
              </a:buClr>
              <a:buSzPts val="1100"/>
              <a:buNone/>
              <a:defRPr sz="1100">
                <a:solidFill>
                  <a:schemeClr val="dk1"/>
                </a:solidFill>
              </a:defRPr>
            </a:lvl2pPr>
            <a:lvl3pPr lvl="2" rtl="0">
              <a:lnSpc>
                <a:spcPct val="180000"/>
              </a:lnSpc>
              <a:spcBef>
                <a:spcPts val="0"/>
              </a:spcBef>
              <a:spcAft>
                <a:spcPts val="0"/>
              </a:spcAft>
              <a:buClr>
                <a:schemeClr val="dk1"/>
              </a:buClr>
              <a:buSzPts val="1100"/>
              <a:buNone/>
              <a:defRPr sz="1100">
                <a:solidFill>
                  <a:schemeClr val="dk1"/>
                </a:solidFill>
              </a:defRPr>
            </a:lvl3pPr>
            <a:lvl4pPr lvl="3" rtl="0">
              <a:lnSpc>
                <a:spcPct val="180000"/>
              </a:lnSpc>
              <a:spcBef>
                <a:spcPts val="0"/>
              </a:spcBef>
              <a:spcAft>
                <a:spcPts val="0"/>
              </a:spcAft>
              <a:buClr>
                <a:schemeClr val="dk1"/>
              </a:buClr>
              <a:buSzPts val="1100"/>
              <a:buNone/>
              <a:defRPr sz="1100">
                <a:solidFill>
                  <a:schemeClr val="dk1"/>
                </a:solidFill>
              </a:defRPr>
            </a:lvl4pPr>
            <a:lvl5pPr lvl="4" rtl="0">
              <a:lnSpc>
                <a:spcPct val="180000"/>
              </a:lnSpc>
              <a:spcBef>
                <a:spcPts val="0"/>
              </a:spcBef>
              <a:spcAft>
                <a:spcPts val="0"/>
              </a:spcAft>
              <a:buClr>
                <a:schemeClr val="dk1"/>
              </a:buClr>
              <a:buSzPts val="1100"/>
              <a:buNone/>
              <a:defRPr sz="1100">
                <a:solidFill>
                  <a:schemeClr val="dk1"/>
                </a:solidFill>
              </a:defRPr>
            </a:lvl5pPr>
            <a:lvl6pPr lvl="5" rtl="0">
              <a:lnSpc>
                <a:spcPct val="180000"/>
              </a:lnSpc>
              <a:spcBef>
                <a:spcPts val="0"/>
              </a:spcBef>
              <a:spcAft>
                <a:spcPts val="0"/>
              </a:spcAft>
              <a:buClr>
                <a:schemeClr val="dk1"/>
              </a:buClr>
              <a:buSzPts val="1100"/>
              <a:buNone/>
              <a:defRPr sz="1100">
                <a:solidFill>
                  <a:schemeClr val="dk1"/>
                </a:solidFill>
              </a:defRPr>
            </a:lvl6pPr>
            <a:lvl7pPr lvl="6" rtl="0">
              <a:lnSpc>
                <a:spcPct val="180000"/>
              </a:lnSpc>
              <a:spcBef>
                <a:spcPts val="0"/>
              </a:spcBef>
              <a:spcAft>
                <a:spcPts val="0"/>
              </a:spcAft>
              <a:buClr>
                <a:schemeClr val="dk1"/>
              </a:buClr>
              <a:buSzPts val="1100"/>
              <a:buNone/>
              <a:defRPr sz="1100">
                <a:solidFill>
                  <a:schemeClr val="dk1"/>
                </a:solidFill>
              </a:defRPr>
            </a:lvl7pPr>
            <a:lvl8pPr lvl="7" rtl="0">
              <a:lnSpc>
                <a:spcPct val="180000"/>
              </a:lnSpc>
              <a:spcBef>
                <a:spcPts val="0"/>
              </a:spcBef>
              <a:spcAft>
                <a:spcPts val="0"/>
              </a:spcAft>
              <a:buClr>
                <a:schemeClr val="dk1"/>
              </a:buClr>
              <a:buSzPts val="1100"/>
              <a:buNone/>
              <a:defRPr sz="1100">
                <a:solidFill>
                  <a:schemeClr val="dk1"/>
                </a:solidFill>
              </a:defRPr>
            </a:lvl8pPr>
            <a:lvl9pPr lvl="8" rtl="0">
              <a:lnSpc>
                <a:spcPct val="180000"/>
              </a:lnSpc>
              <a:spcBef>
                <a:spcPts val="0"/>
              </a:spcBef>
              <a:spcAft>
                <a:spcPts val="0"/>
              </a:spcAft>
              <a:buClr>
                <a:schemeClr val="dk1"/>
              </a:buClr>
              <a:buSzPts val="1100"/>
              <a:buNone/>
              <a:defRPr sz="1100">
                <a:solidFill>
                  <a:schemeClr val="dk1"/>
                </a:solidFill>
              </a:defRPr>
            </a:lvl9pPr>
          </a:lstStyle>
          <a:p/>
        </p:txBody>
      </p:sp>
      <p:sp>
        <p:nvSpPr>
          <p:cNvPr id="344" name="Google Shape;344;p48"/>
          <p:cNvSpPr txBox="1"/>
          <p:nvPr/>
        </p:nvSpPr>
        <p:spPr>
          <a:xfrm>
            <a:off x="4427587" y="3501900"/>
            <a:ext cx="1920300" cy="1809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900">
                <a:solidFill>
                  <a:schemeClr val="dk1"/>
                </a:solidFill>
                <a:latin typeface="Red Hat Display"/>
                <a:ea typeface="Red Hat Display"/>
                <a:cs typeface="Red Hat Display"/>
                <a:sym typeface="Red Hat Display"/>
              </a:rPr>
              <a:t>linkedin.com/company/red-hat</a:t>
            </a:r>
            <a:endParaRPr sz="900">
              <a:solidFill>
                <a:schemeClr val="dk1"/>
              </a:solidFill>
              <a:latin typeface="Red Hat Display"/>
              <a:ea typeface="Red Hat Display"/>
              <a:cs typeface="Red Hat Display"/>
              <a:sym typeface="Red Hat Display"/>
            </a:endParaRPr>
          </a:p>
        </p:txBody>
      </p:sp>
      <p:sp>
        <p:nvSpPr>
          <p:cNvPr id="345" name="Google Shape;345;p48"/>
          <p:cNvSpPr txBox="1"/>
          <p:nvPr/>
        </p:nvSpPr>
        <p:spPr>
          <a:xfrm>
            <a:off x="4427588" y="3880725"/>
            <a:ext cx="1920300" cy="1809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900">
                <a:solidFill>
                  <a:schemeClr val="dk1"/>
                </a:solidFill>
                <a:latin typeface="Red Hat Display"/>
                <a:ea typeface="Red Hat Display"/>
                <a:cs typeface="Red Hat Display"/>
                <a:sym typeface="Red Hat Display"/>
              </a:rPr>
              <a:t>youtube.com/user/RedHatVideos</a:t>
            </a:r>
            <a:endParaRPr sz="900">
              <a:solidFill>
                <a:schemeClr val="dk1"/>
              </a:solidFill>
              <a:latin typeface="Red Hat Display"/>
              <a:ea typeface="Red Hat Display"/>
              <a:cs typeface="Red Hat Display"/>
              <a:sym typeface="Red Hat Display"/>
            </a:endParaRPr>
          </a:p>
        </p:txBody>
      </p:sp>
      <p:sp>
        <p:nvSpPr>
          <p:cNvPr id="346" name="Google Shape;346;p48"/>
          <p:cNvSpPr txBox="1"/>
          <p:nvPr/>
        </p:nvSpPr>
        <p:spPr>
          <a:xfrm>
            <a:off x="6611644" y="3501900"/>
            <a:ext cx="1920300" cy="1809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900">
                <a:solidFill>
                  <a:schemeClr val="dk1"/>
                </a:solidFill>
                <a:latin typeface="Red Hat Text"/>
                <a:ea typeface="Red Hat Text"/>
                <a:cs typeface="Red Hat Text"/>
                <a:sym typeface="Red Hat Text"/>
              </a:rPr>
              <a:t>facebook.com/redhatinc</a:t>
            </a:r>
            <a:endParaRPr sz="900">
              <a:solidFill>
                <a:schemeClr val="dk1"/>
              </a:solidFill>
              <a:latin typeface="Red Hat Text"/>
              <a:ea typeface="Red Hat Text"/>
              <a:cs typeface="Red Hat Text"/>
              <a:sym typeface="Red Hat Text"/>
            </a:endParaRPr>
          </a:p>
        </p:txBody>
      </p:sp>
      <p:sp>
        <p:nvSpPr>
          <p:cNvPr id="347" name="Google Shape;347;p48"/>
          <p:cNvSpPr txBox="1"/>
          <p:nvPr/>
        </p:nvSpPr>
        <p:spPr>
          <a:xfrm>
            <a:off x="6611644" y="3880725"/>
            <a:ext cx="1920300" cy="1809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900">
                <a:solidFill>
                  <a:schemeClr val="dk1"/>
                </a:solidFill>
                <a:latin typeface="Red Hat Display"/>
                <a:ea typeface="Red Hat Display"/>
                <a:cs typeface="Red Hat Display"/>
                <a:sym typeface="Red Hat Display"/>
              </a:rPr>
              <a:t>twitter.com/RedHat</a:t>
            </a:r>
            <a:endParaRPr sz="900">
              <a:solidFill>
                <a:schemeClr val="dk1"/>
              </a:solidFill>
              <a:latin typeface="Red Hat Display"/>
              <a:ea typeface="Red Hat Display"/>
              <a:cs typeface="Red Hat Display"/>
              <a:sym typeface="Red Hat Display"/>
            </a:endParaRPr>
          </a:p>
        </p:txBody>
      </p:sp>
      <p:pic>
        <p:nvPicPr>
          <p:cNvPr id="348" name="Google Shape;348;p48"/>
          <p:cNvPicPr preferRelativeResize="0"/>
          <p:nvPr/>
        </p:nvPicPr>
        <p:blipFill rotWithShape="1">
          <a:blip r:embed="rId4">
            <a:alphaModFix/>
          </a:blip>
          <a:srcRect b="0" l="2507" r="2498" t="0"/>
          <a:stretch/>
        </p:blipFill>
        <p:spPr>
          <a:xfrm>
            <a:off x="6439844" y="3880729"/>
            <a:ext cx="171806" cy="180862"/>
          </a:xfrm>
          <a:prstGeom prst="rect">
            <a:avLst/>
          </a:prstGeom>
          <a:noFill/>
          <a:ln>
            <a:noFill/>
          </a:ln>
        </p:spPr>
      </p:pic>
      <p:pic>
        <p:nvPicPr>
          <p:cNvPr id="349" name="Google Shape;349;p48"/>
          <p:cNvPicPr preferRelativeResize="0"/>
          <p:nvPr/>
        </p:nvPicPr>
        <p:blipFill rotWithShape="1">
          <a:blip r:embed="rId5">
            <a:alphaModFix/>
          </a:blip>
          <a:srcRect b="0" l="2678" r="2678" t="0"/>
          <a:stretch/>
        </p:blipFill>
        <p:spPr>
          <a:xfrm>
            <a:off x="6439844" y="3501904"/>
            <a:ext cx="171806" cy="180862"/>
          </a:xfrm>
          <a:prstGeom prst="rect">
            <a:avLst/>
          </a:prstGeom>
          <a:noFill/>
          <a:ln>
            <a:noFill/>
          </a:ln>
        </p:spPr>
      </p:pic>
      <p:pic>
        <p:nvPicPr>
          <p:cNvPr id="350" name="Google Shape;350;p48"/>
          <p:cNvPicPr preferRelativeResize="0"/>
          <p:nvPr/>
        </p:nvPicPr>
        <p:blipFill rotWithShape="1">
          <a:blip r:embed="rId6">
            <a:alphaModFix/>
          </a:blip>
          <a:srcRect b="0" l="2507" r="2498" t="0"/>
          <a:stretch/>
        </p:blipFill>
        <p:spPr>
          <a:xfrm>
            <a:off x="4245400" y="3880729"/>
            <a:ext cx="171806" cy="180862"/>
          </a:xfrm>
          <a:prstGeom prst="rect">
            <a:avLst/>
          </a:prstGeom>
          <a:noFill/>
          <a:ln>
            <a:noFill/>
          </a:ln>
        </p:spPr>
      </p:pic>
      <p:pic>
        <p:nvPicPr>
          <p:cNvPr id="351" name="Google Shape;351;p48"/>
          <p:cNvPicPr preferRelativeResize="0"/>
          <p:nvPr/>
        </p:nvPicPr>
        <p:blipFill rotWithShape="1">
          <a:blip r:embed="rId7">
            <a:alphaModFix/>
          </a:blip>
          <a:srcRect b="0" l="2326" r="2326" t="0"/>
          <a:stretch/>
        </p:blipFill>
        <p:spPr>
          <a:xfrm>
            <a:off x="4245400" y="3501904"/>
            <a:ext cx="171806" cy="180862"/>
          </a:xfrm>
          <a:prstGeom prst="rect">
            <a:avLst/>
          </a:prstGeom>
          <a:noFill/>
          <a:ln>
            <a:noFill/>
          </a:ln>
        </p:spPr>
      </p:pic>
      <p:sp>
        <p:nvSpPr>
          <p:cNvPr id="352" name="Google Shape;352;p48"/>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solidFill>
                  <a:srgbClr val="FFFFFF"/>
                </a:solidFill>
                <a:latin typeface="Red Hat Text Medium"/>
                <a:ea typeface="Red Hat Text Medium"/>
                <a:cs typeface="Red Hat Text Medium"/>
                <a:sym typeface="Red Hat Text Medium"/>
              </a:defRPr>
            </a:lvl1pPr>
            <a:lvl2pPr lvl="1" rtl="0" algn="ctr">
              <a:buNone/>
              <a:defRPr sz="600">
                <a:solidFill>
                  <a:srgbClr val="FFFFFF"/>
                </a:solidFill>
                <a:latin typeface="Red Hat Text Medium"/>
                <a:ea typeface="Red Hat Text Medium"/>
                <a:cs typeface="Red Hat Text Medium"/>
                <a:sym typeface="Red Hat Text Medium"/>
              </a:defRPr>
            </a:lvl2pPr>
            <a:lvl3pPr lvl="2" rtl="0" algn="ctr">
              <a:buNone/>
              <a:defRPr sz="600">
                <a:solidFill>
                  <a:srgbClr val="FFFFFF"/>
                </a:solidFill>
                <a:latin typeface="Red Hat Text Medium"/>
                <a:ea typeface="Red Hat Text Medium"/>
                <a:cs typeface="Red Hat Text Medium"/>
                <a:sym typeface="Red Hat Text Medium"/>
              </a:defRPr>
            </a:lvl3pPr>
            <a:lvl4pPr lvl="3" rtl="0" algn="ctr">
              <a:buNone/>
              <a:defRPr sz="600">
                <a:solidFill>
                  <a:srgbClr val="FFFFFF"/>
                </a:solidFill>
                <a:latin typeface="Red Hat Text Medium"/>
                <a:ea typeface="Red Hat Text Medium"/>
                <a:cs typeface="Red Hat Text Medium"/>
                <a:sym typeface="Red Hat Text Medium"/>
              </a:defRPr>
            </a:lvl4pPr>
            <a:lvl5pPr lvl="4" rtl="0" algn="ctr">
              <a:buNone/>
              <a:defRPr sz="600">
                <a:solidFill>
                  <a:srgbClr val="FFFFFF"/>
                </a:solidFill>
                <a:latin typeface="Red Hat Text Medium"/>
                <a:ea typeface="Red Hat Text Medium"/>
                <a:cs typeface="Red Hat Text Medium"/>
                <a:sym typeface="Red Hat Text Medium"/>
              </a:defRPr>
            </a:lvl5pPr>
            <a:lvl6pPr lvl="5" rtl="0" algn="ctr">
              <a:buNone/>
              <a:defRPr sz="600">
                <a:solidFill>
                  <a:srgbClr val="FFFFFF"/>
                </a:solidFill>
                <a:latin typeface="Red Hat Text Medium"/>
                <a:ea typeface="Red Hat Text Medium"/>
                <a:cs typeface="Red Hat Text Medium"/>
                <a:sym typeface="Red Hat Text Medium"/>
              </a:defRPr>
            </a:lvl6pPr>
            <a:lvl7pPr lvl="6" rtl="0" algn="ctr">
              <a:buNone/>
              <a:defRPr sz="600">
                <a:solidFill>
                  <a:srgbClr val="FFFFFF"/>
                </a:solidFill>
                <a:latin typeface="Red Hat Text Medium"/>
                <a:ea typeface="Red Hat Text Medium"/>
                <a:cs typeface="Red Hat Text Medium"/>
                <a:sym typeface="Red Hat Text Medium"/>
              </a:defRPr>
            </a:lvl7pPr>
            <a:lvl8pPr lvl="7" rtl="0" algn="ctr">
              <a:buNone/>
              <a:defRPr sz="600">
                <a:solidFill>
                  <a:srgbClr val="FFFFFF"/>
                </a:solidFill>
                <a:latin typeface="Red Hat Text Medium"/>
                <a:ea typeface="Red Hat Text Medium"/>
                <a:cs typeface="Red Hat Text Medium"/>
                <a:sym typeface="Red Hat Text Medium"/>
              </a:defRPr>
            </a:lvl8pPr>
            <a:lvl9pPr lvl="8" rtl="0" algn="ctr">
              <a:buNone/>
              <a:defRPr sz="600">
                <a:solidFill>
                  <a:srgbClr val="FFFFFF"/>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2 divider A">
  <p:cSld name="CUSTOM_2">
    <p:bg>
      <p:bgPr>
        <a:blipFill>
          <a:blip r:embed="rId2">
            <a:alphaModFix/>
          </a:blip>
          <a:stretch>
            <a:fillRect/>
          </a:stretch>
        </a:blipFill>
      </p:bgPr>
    </p:bg>
    <p:spTree>
      <p:nvGrpSpPr>
        <p:cNvPr id="353" name="Shape 353"/>
        <p:cNvGrpSpPr/>
        <p:nvPr/>
      </p:nvGrpSpPr>
      <p:grpSpPr>
        <a:xfrm>
          <a:off x="0" y="0"/>
          <a:ext cx="0" cy="0"/>
          <a:chOff x="0" y="0"/>
          <a:chExt cx="0" cy="0"/>
        </a:xfrm>
      </p:grpSpPr>
      <p:sp>
        <p:nvSpPr>
          <p:cNvPr id="354" name="Google Shape;354;p49"/>
          <p:cNvSpPr txBox="1"/>
          <p:nvPr>
            <p:ph type="title"/>
          </p:nvPr>
        </p:nvSpPr>
        <p:spPr>
          <a:xfrm>
            <a:off x="335831" y="813421"/>
            <a:ext cx="5118900" cy="1578900"/>
          </a:xfrm>
          <a:prstGeom prst="rect">
            <a:avLst/>
          </a:prstGeom>
        </p:spPr>
        <p:txBody>
          <a:bodyPr anchorCtr="0" anchor="t" bIns="68575" lIns="329175" spcFirstLastPara="1" rIns="68575" wrap="square" tIns="68575">
            <a:noAutofit/>
          </a:bodyPr>
          <a:lstStyle>
            <a:lvl1pPr lvl="0" rtl="0">
              <a:spcBef>
                <a:spcPts val="0"/>
              </a:spcBef>
              <a:spcAft>
                <a:spcPts val="0"/>
              </a:spcAft>
              <a:buNone/>
              <a:defRPr sz="3600">
                <a:solidFill>
                  <a:schemeClr val="lt1"/>
                </a:solidFill>
                <a:latin typeface="Red Hat Display Medium"/>
                <a:ea typeface="Red Hat Display Medium"/>
                <a:cs typeface="Red Hat Display Medium"/>
                <a:sym typeface="Red Hat Display Medium"/>
              </a:defRPr>
            </a:lvl1pPr>
            <a:lvl2pPr lvl="1" rtl="0">
              <a:spcBef>
                <a:spcPts val="0"/>
              </a:spcBef>
              <a:spcAft>
                <a:spcPts val="0"/>
              </a:spcAft>
              <a:buNone/>
              <a:defRPr sz="4500">
                <a:solidFill>
                  <a:schemeClr val="lt1"/>
                </a:solidFill>
                <a:latin typeface="Red Hat Display Medium"/>
                <a:ea typeface="Red Hat Display Medium"/>
                <a:cs typeface="Red Hat Display Medium"/>
                <a:sym typeface="Red Hat Display Medium"/>
              </a:defRPr>
            </a:lvl2pPr>
            <a:lvl3pPr lvl="2" rtl="0">
              <a:spcBef>
                <a:spcPts val="0"/>
              </a:spcBef>
              <a:spcAft>
                <a:spcPts val="0"/>
              </a:spcAft>
              <a:buNone/>
              <a:defRPr sz="4500">
                <a:solidFill>
                  <a:schemeClr val="lt1"/>
                </a:solidFill>
                <a:latin typeface="Red Hat Display Medium"/>
                <a:ea typeface="Red Hat Display Medium"/>
                <a:cs typeface="Red Hat Display Medium"/>
                <a:sym typeface="Red Hat Display Medium"/>
              </a:defRPr>
            </a:lvl3pPr>
            <a:lvl4pPr lvl="3" rtl="0">
              <a:spcBef>
                <a:spcPts val="0"/>
              </a:spcBef>
              <a:spcAft>
                <a:spcPts val="0"/>
              </a:spcAft>
              <a:buNone/>
              <a:defRPr sz="4500">
                <a:solidFill>
                  <a:schemeClr val="lt1"/>
                </a:solidFill>
                <a:latin typeface="Red Hat Display Medium"/>
                <a:ea typeface="Red Hat Display Medium"/>
                <a:cs typeface="Red Hat Display Medium"/>
                <a:sym typeface="Red Hat Display Medium"/>
              </a:defRPr>
            </a:lvl4pPr>
            <a:lvl5pPr lvl="4" rtl="0">
              <a:spcBef>
                <a:spcPts val="0"/>
              </a:spcBef>
              <a:spcAft>
                <a:spcPts val="0"/>
              </a:spcAft>
              <a:buNone/>
              <a:defRPr sz="4500">
                <a:solidFill>
                  <a:schemeClr val="lt1"/>
                </a:solidFill>
                <a:latin typeface="Red Hat Display Medium"/>
                <a:ea typeface="Red Hat Display Medium"/>
                <a:cs typeface="Red Hat Display Medium"/>
                <a:sym typeface="Red Hat Display Medium"/>
              </a:defRPr>
            </a:lvl5pPr>
            <a:lvl6pPr lvl="5" rtl="0">
              <a:spcBef>
                <a:spcPts val="0"/>
              </a:spcBef>
              <a:spcAft>
                <a:spcPts val="0"/>
              </a:spcAft>
              <a:buNone/>
              <a:defRPr sz="4500">
                <a:solidFill>
                  <a:schemeClr val="lt1"/>
                </a:solidFill>
                <a:latin typeface="Red Hat Display Medium"/>
                <a:ea typeface="Red Hat Display Medium"/>
                <a:cs typeface="Red Hat Display Medium"/>
                <a:sym typeface="Red Hat Display Medium"/>
              </a:defRPr>
            </a:lvl6pPr>
            <a:lvl7pPr lvl="6" rtl="0">
              <a:spcBef>
                <a:spcPts val="0"/>
              </a:spcBef>
              <a:spcAft>
                <a:spcPts val="0"/>
              </a:spcAft>
              <a:buNone/>
              <a:defRPr sz="4500">
                <a:solidFill>
                  <a:schemeClr val="lt1"/>
                </a:solidFill>
                <a:latin typeface="Red Hat Display Medium"/>
                <a:ea typeface="Red Hat Display Medium"/>
                <a:cs typeface="Red Hat Display Medium"/>
                <a:sym typeface="Red Hat Display Medium"/>
              </a:defRPr>
            </a:lvl7pPr>
            <a:lvl8pPr lvl="7" rtl="0">
              <a:spcBef>
                <a:spcPts val="0"/>
              </a:spcBef>
              <a:spcAft>
                <a:spcPts val="0"/>
              </a:spcAft>
              <a:buNone/>
              <a:defRPr sz="4500">
                <a:solidFill>
                  <a:schemeClr val="lt1"/>
                </a:solidFill>
                <a:latin typeface="Red Hat Display Medium"/>
                <a:ea typeface="Red Hat Display Medium"/>
                <a:cs typeface="Red Hat Display Medium"/>
                <a:sym typeface="Red Hat Display Medium"/>
              </a:defRPr>
            </a:lvl8pPr>
            <a:lvl9pPr lvl="8" rtl="0">
              <a:spcBef>
                <a:spcPts val="0"/>
              </a:spcBef>
              <a:spcAft>
                <a:spcPts val="0"/>
              </a:spcAft>
              <a:buNone/>
              <a:defRPr sz="4500">
                <a:solidFill>
                  <a:schemeClr val="lt1"/>
                </a:solidFill>
                <a:latin typeface="Red Hat Display Medium"/>
                <a:ea typeface="Red Hat Display Medium"/>
                <a:cs typeface="Red Hat Display Medium"/>
                <a:sym typeface="Red Hat Display Medium"/>
              </a:defRPr>
            </a:lvl9pPr>
          </a:lstStyle>
          <a:p/>
        </p:txBody>
      </p:sp>
      <p:cxnSp>
        <p:nvCxnSpPr>
          <p:cNvPr id="355" name="Google Shape;355;p49"/>
          <p:cNvCxnSpPr/>
          <p:nvPr/>
        </p:nvCxnSpPr>
        <p:spPr>
          <a:xfrm rot="10800000">
            <a:off x="335825" y="4801200"/>
            <a:ext cx="0" cy="342300"/>
          </a:xfrm>
          <a:prstGeom prst="straightConnector1">
            <a:avLst/>
          </a:prstGeom>
          <a:noFill/>
          <a:ln cap="flat" cmpd="sng" w="9525">
            <a:solidFill>
              <a:srgbClr val="EE0000"/>
            </a:solidFill>
            <a:prstDash val="solid"/>
            <a:round/>
            <a:headEnd len="med" w="med" type="none"/>
            <a:tailEnd len="med" w="med" type="none"/>
          </a:ln>
        </p:spPr>
      </p:cxnSp>
      <p:cxnSp>
        <p:nvCxnSpPr>
          <p:cNvPr id="356" name="Google Shape;356;p49"/>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357" name="Google Shape;357;p49"/>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lt1"/>
              </a:buClr>
              <a:buSzPts val="800"/>
              <a:buFont typeface="Red Hat Display Medium"/>
              <a:buNone/>
              <a:defRPr sz="800">
                <a:solidFill>
                  <a:schemeClr val="l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9pPr>
          </a:lstStyle>
          <a:p/>
        </p:txBody>
      </p:sp>
      <p:sp>
        <p:nvSpPr>
          <p:cNvPr id="358" name="Google Shape;358;p49"/>
          <p:cNvSpPr txBox="1"/>
          <p:nvPr>
            <p:ph idx="2" type="subTitle"/>
          </p:nvPr>
        </p:nvSpPr>
        <p:spPr>
          <a:xfrm>
            <a:off x="6938588" y="1307790"/>
            <a:ext cx="1593300" cy="24819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None/>
              <a:defRPr sz="1100">
                <a:solidFill>
                  <a:srgbClr val="141414"/>
                </a:solidFill>
                <a:latin typeface="Red Hat Display"/>
                <a:ea typeface="Red Hat Display"/>
                <a:cs typeface="Red Hat Display"/>
                <a:sym typeface="Red Hat Display"/>
              </a:defRPr>
            </a:lvl1pPr>
            <a:lvl2pPr lvl="1" rtl="0">
              <a:lnSpc>
                <a:spcPct val="174000"/>
              </a:lnSpc>
              <a:spcBef>
                <a:spcPts val="0"/>
              </a:spcBef>
              <a:spcAft>
                <a:spcPts val="0"/>
              </a:spcAft>
              <a:buNone/>
              <a:defRPr sz="1100">
                <a:solidFill>
                  <a:srgbClr val="141414"/>
                </a:solidFill>
              </a:defRPr>
            </a:lvl2pPr>
            <a:lvl3pPr lvl="2" rtl="0">
              <a:lnSpc>
                <a:spcPct val="174000"/>
              </a:lnSpc>
              <a:spcBef>
                <a:spcPts val="0"/>
              </a:spcBef>
              <a:spcAft>
                <a:spcPts val="0"/>
              </a:spcAft>
              <a:buNone/>
              <a:defRPr sz="1100">
                <a:solidFill>
                  <a:srgbClr val="141414"/>
                </a:solidFill>
              </a:defRPr>
            </a:lvl3pPr>
            <a:lvl4pPr lvl="3" rtl="0">
              <a:lnSpc>
                <a:spcPct val="174000"/>
              </a:lnSpc>
              <a:spcBef>
                <a:spcPts val="0"/>
              </a:spcBef>
              <a:spcAft>
                <a:spcPts val="0"/>
              </a:spcAft>
              <a:buNone/>
              <a:defRPr sz="1100">
                <a:solidFill>
                  <a:srgbClr val="141414"/>
                </a:solidFill>
              </a:defRPr>
            </a:lvl4pPr>
            <a:lvl5pPr lvl="4" rtl="0">
              <a:lnSpc>
                <a:spcPct val="174000"/>
              </a:lnSpc>
              <a:spcBef>
                <a:spcPts val="0"/>
              </a:spcBef>
              <a:spcAft>
                <a:spcPts val="0"/>
              </a:spcAft>
              <a:buNone/>
              <a:defRPr sz="1100">
                <a:solidFill>
                  <a:srgbClr val="141414"/>
                </a:solidFill>
              </a:defRPr>
            </a:lvl5pPr>
            <a:lvl6pPr lvl="5" rtl="0">
              <a:lnSpc>
                <a:spcPct val="174000"/>
              </a:lnSpc>
              <a:spcBef>
                <a:spcPts val="0"/>
              </a:spcBef>
              <a:spcAft>
                <a:spcPts val="0"/>
              </a:spcAft>
              <a:buNone/>
              <a:defRPr sz="1100">
                <a:solidFill>
                  <a:srgbClr val="141414"/>
                </a:solidFill>
              </a:defRPr>
            </a:lvl6pPr>
            <a:lvl7pPr lvl="6" rtl="0">
              <a:lnSpc>
                <a:spcPct val="174000"/>
              </a:lnSpc>
              <a:spcBef>
                <a:spcPts val="0"/>
              </a:spcBef>
              <a:spcAft>
                <a:spcPts val="0"/>
              </a:spcAft>
              <a:buNone/>
              <a:defRPr sz="1100">
                <a:solidFill>
                  <a:srgbClr val="141414"/>
                </a:solidFill>
              </a:defRPr>
            </a:lvl7pPr>
            <a:lvl8pPr lvl="7" rtl="0">
              <a:lnSpc>
                <a:spcPct val="174000"/>
              </a:lnSpc>
              <a:spcBef>
                <a:spcPts val="0"/>
              </a:spcBef>
              <a:spcAft>
                <a:spcPts val="0"/>
              </a:spcAft>
              <a:buNone/>
              <a:defRPr sz="1100">
                <a:solidFill>
                  <a:srgbClr val="141414"/>
                </a:solidFill>
              </a:defRPr>
            </a:lvl8pPr>
            <a:lvl9pPr lvl="8" rtl="0">
              <a:lnSpc>
                <a:spcPct val="174000"/>
              </a:lnSpc>
              <a:spcBef>
                <a:spcPts val="0"/>
              </a:spcBef>
              <a:spcAft>
                <a:spcPts val="0"/>
              </a:spcAft>
              <a:buNone/>
              <a:defRPr sz="1100">
                <a:solidFill>
                  <a:srgbClr val="141414"/>
                </a:solidFill>
              </a:defRPr>
            </a:lvl9pPr>
          </a:lstStyle>
          <a:p/>
        </p:txBody>
      </p:sp>
      <p:pic>
        <p:nvPicPr>
          <p:cNvPr id="359" name="Google Shape;359;p49"/>
          <p:cNvPicPr preferRelativeResize="0"/>
          <p:nvPr/>
        </p:nvPicPr>
        <p:blipFill rotWithShape="1">
          <a:blip r:embed="rId3">
            <a:alphaModFix/>
          </a:blip>
          <a:srcRect b="317" l="0" r="0" t="327"/>
          <a:stretch/>
        </p:blipFill>
        <p:spPr>
          <a:xfrm>
            <a:off x="8033460" y="4734938"/>
            <a:ext cx="731888" cy="171091"/>
          </a:xfrm>
          <a:prstGeom prst="rect">
            <a:avLst/>
          </a:prstGeom>
          <a:noFill/>
          <a:ln>
            <a:noFill/>
          </a:ln>
        </p:spPr>
      </p:pic>
      <p:sp>
        <p:nvSpPr>
          <p:cNvPr id="360" name="Google Shape;360;p49"/>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solidFill>
                  <a:srgbClr val="FFFFFF"/>
                </a:solidFill>
                <a:latin typeface="Red Hat Text Medium"/>
                <a:ea typeface="Red Hat Text Medium"/>
                <a:cs typeface="Red Hat Text Medium"/>
                <a:sym typeface="Red Hat Text Medium"/>
              </a:defRPr>
            </a:lvl1pPr>
            <a:lvl2pPr lvl="1" rtl="0" algn="ctr">
              <a:buNone/>
              <a:defRPr sz="600">
                <a:solidFill>
                  <a:srgbClr val="FFFFFF"/>
                </a:solidFill>
                <a:latin typeface="Red Hat Text Medium"/>
                <a:ea typeface="Red Hat Text Medium"/>
                <a:cs typeface="Red Hat Text Medium"/>
                <a:sym typeface="Red Hat Text Medium"/>
              </a:defRPr>
            </a:lvl2pPr>
            <a:lvl3pPr lvl="2" rtl="0" algn="ctr">
              <a:buNone/>
              <a:defRPr sz="600">
                <a:solidFill>
                  <a:srgbClr val="FFFFFF"/>
                </a:solidFill>
                <a:latin typeface="Red Hat Text Medium"/>
                <a:ea typeface="Red Hat Text Medium"/>
                <a:cs typeface="Red Hat Text Medium"/>
                <a:sym typeface="Red Hat Text Medium"/>
              </a:defRPr>
            </a:lvl3pPr>
            <a:lvl4pPr lvl="3" rtl="0" algn="ctr">
              <a:buNone/>
              <a:defRPr sz="600">
                <a:solidFill>
                  <a:srgbClr val="FFFFFF"/>
                </a:solidFill>
                <a:latin typeface="Red Hat Text Medium"/>
                <a:ea typeface="Red Hat Text Medium"/>
                <a:cs typeface="Red Hat Text Medium"/>
                <a:sym typeface="Red Hat Text Medium"/>
              </a:defRPr>
            </a:lvl4pPr>
            <a:lvl5pPr lvl="4" rtl="0" algn="ctr">
              <a:buNone/>
              <a:defRPr sz="600">
                <a:solidFill>
                  <a:srgbClr val="FFFFFF"/>
                </a:solidFill>
                <a:latin typeface="Red Hat Text Medium"/>
                <a:ea typeface="Red Hat Text Medium"/>
                <a:cs typeface="Red Hat Text Medium"/>
                <a:sym typeface="Red Hat Text Medium"/>
              </a:defRPr>
            </a:lvl5pPr>
            <a:lvl6pPr lvl="5" rtl="0" algn="ctr">
              <a:buNone/>
              <a:defRPr sz="600">
                <a:solidFill>
                  <a:srgbClr val="FFFFFF"/>
                </a:solidFill>
                <a:latin typeface="Red Hat Text Medium"/>
                <a:ea typeface="Red Hat Text Medium"/>
                <a:cs typeface="Red Hat Text Medium"/>
                <a:sym typeface="Red Hat Text Medium"/>
              </a:defRPr>
            </a:lvl6pPr>
            <a:lvl7pPr lvl="6" rtl="0" algn="ctr">
              <a:buNone/>
              <a:defRPr sz="600">
                <a:solidFill>
                  <a:srgbClr val="FFFFFF"/>
                </a:solidFill>
                <a:latin typeface="Red Hat Text Medium"/>
                <a:ea typeface="Red Hat Text Medium"/>
                <a:cs typeface="Red Hat Text Medium"/>
                <a:sym typeface="Red Hat Text Medium"/>
              </a:defRPr>
            </a:lvl7pPr>
            <a:lvl8pPr lvl="7" rtl="0" algn="ctr">
              <a:buNone/>
              <a:defRPr sz="600">
                <a:solidFill>
                  <a:srgbClr val="FFFFFF"/>
                </a:solidFill>
                <a:latin typeface="Red Hat Text Medium"/>
                <a:ea typeface="Red Hat Text Medium"/>
                <a:cs typeface="Red Hat Text Medium"/>
                <a:sym typeface="Red Hat Text Medium"/>
              </a:defRPr>
            </a:lvl8pPr>
            <a:lvl9pPr lvl="8" rtl="0" algn="ctr">
              <a:buNone/>
              <a:defRPr sz="600">
                <a:solidFill>
                  <a:srgbClr val="FFFFFF"/>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2 divider B">
  <p:cSld name="CUSTOM_2_1">
    <p:bg>
      <p:bgPr>
        <a:blipFill>
          <a:blip r:embed="rId2">
            <a:alphaModFix/>
          </a:blip>
          <a:stretch>
            <a:fillRect/>
          </a:stretch>
        </a:blipFill>
      </p:bgPr>
    </p:bg>
    <p:spTree>
      <p:nvGrpSpPr>
        <p:cNvPr id="361" name="Shape 361"/>
        <p:cNvGrpSpPr/>
        <p:nvPr/>
      </p:nvGrpSpPr>
      <p:grpSpPr>
        <a:xfrm>
          <a:off x="0" y="0"/>
          <a:ext cx="0" cy="0"/>
          <a:chOff x="0" y="0"/>
          <a:chExt cx="0" cy="0"/>
        </a:xfrm>
      </p:grpSpPr>
      <p:sp>
        <p:nvSpPr>
          <p:cNvPr id="362" name="Google Shape;362;p50"/>
          <p:cNvSpPr txBox="1"/>
          <p:nvPr>
            <p:ph type="title"/>
          </p:nvPr>
        </p:nvSpPr>
        <p:spPr>
          <a:xfrm>
            <a:off x="335831" y="813421"/>
            <a:ext cx="5118900" cy="1578900"/>
          </a:xfrm>
          <a:prstGeom prst="rect">
            <a:avLst/>
          </a:prstGeom>
        </p:spPr>
        <p:txBody>
          <a:bodyPr anchorCtr="0" anchor="t" bIns="68575" lIns="329175" spcFirstLastPara="1" rIns="68575" wrap="square" tIns="68575">
            <a:noAutofit/>
          </a:bodyPr>
          <a:lstStyle>
            <a:lvl1pPr lvl="0" rtl="0">
              <a:spcBef>
                <a:spcPts val="0"/>
              </a:spcBef>
              <a:spcAft>
                <a:spcPts val="0"/>
              </a:spcAft>
              <a:buNone/>
              <a:defRPr sz="3600">
                <a:solidFill>
                  <a:schemeClr val="accent1"/>
                </a:solidFill>
                <a:latin typeface="Red Hat Display Medium"/>
                <a:ea typeface="Red Hat Display Medium"/>
                <a:cs typeface="Red Hat Display Medium"/>
                <a:sym typeface="Red Hat Display Medium"/>
              </a:defRPr>
            </a:lvl1pPr>
            <a:lvl2pPr lvl="1" rtl="0">
              <a:spcBef>
                <a:spcPts val="0"/>
              </a:spcBef>
              <a:spcAft>
                <a:spcPts val="0"/>
              </a:spcAft>
              <a:buNone/>
              <a:defRPr sz="4500">
                <a:solidFill>
                  <a:schemeClr val="accent1"/>
                </a:solidFill>
                <a:latin typeface="Red Hat Display Medium"/>
                <a:ea typeface="Red Hat Display Medium"/>
                <a:cs typeface="Red Hat Display Medium"/>
                <a:sym typeface="Red Hat Display Medium"/>
              </a:defRPr>
            </a:lvl2pPr>
            <a:lvl3pPr lvl="2" rtl="0">
              <a:spcBef>
                <a:spcPts val="0"/>
              </a:spcBef>
              <a:spcAft>
                <a:spcPts val="0"/>
              </a:spcAft>
              <a:buNone/>
              <a:defRPr sz="4500">
                <a:solidFill>
                  <a:schemeClr val="accent1"/>
                </a:solidFill>
                <a:latin typeface="Red Hat Display Medium"/>
                <a:ea typeface="Red Hat Display Medium"/>
                <a:cs typeface="Red Hat Display Medium"/>
                <a:sym typeface="Red Hat Display Medium"/>
              </a:defRPr>
            </a:lvl3pPr>
            <a:lvl4pPr lvl="3" rtl="0">
              <a:spcBef>
                <a:spcPts val="0"/>
              </a:spcBef>
              <a:spcAft>
                <a:spcPts val="0"/>
              </a:spcAft>
              <a:buNone/>
              <a:defRPr sz="4500">
                <a:solidFill>
                  <a:schemeClr val="accent1"/>
                </a:solidFill>
                <a:latin typeface="Red Hat Display Medium"/>
                <a:ea typeface="Red Hat Display Medium"/>
                <a:cs typeface="Red Hat Display Medium"/>
                <a:sym typeface="Red Hat Display Medium"/>
              </a:defRPr>
            </a:lvl4pPr>
            <a:lvl5pPr lvl="4" rtl="0">
              <a:spcBef>
                <a:spcPts val="0"/>
              </a:spcBef>
              <a:spcAft>
                <a:spcPts val="0"/>
              </a:spcAft>
              <a:buNone/>
              <a:defRPr sz="4500">
                <a:solidFill>
                  <a:schemeClr val="accent1"/>
                </a:solidFill>
                <a:latin typeface="Red Hat Display Medium"/>
                <a:ea typeface="Red Hat Display Medium"/>
                <a:cs typeface="Red Hat Display Medium"/>
                <a:sym typeface="Red Hat Display Medium"/>
              </a:defRPr>
            </a:lvl5pPr>
            <a:lvl6pPr lvl="5" rtl="0">
              <a:spcBef>
                <a:spcPts val="0"/>
              </a:spcBef>
              <a:spcAft>
                <a:spcPts val="0"/>
              </a:spcAft>
              <a:buNone/>
              <a:defRPr sz="4500">
                <a:solidFill>
                  <a:schemeClr val="accent1"/>
                </a:solidFill>
                <a:latin typeface="Red Hat Display Medium"/>
                <a:ea typeface="Red Hat Display Medium"/>
                <a:cs typeface="Red Hat Display Medium"/>
                <a:sym typeface="Red Hat Display Medium"/>
              </a:defRPr>
            </a:lvl6pPr>
            <a:lvl7pPr lvl="6" rtl="0">
              <a:spcBef>
                <a:spcPts val="0"/>
              </a:spcBef>
              <a:spcAft>
                <a:spcPts val="0"/>
              </a:spcAft>
              <a:buNone/>
              <a:defRPr sz="4500">
                <a:solidFill>
                  <a:schemeClr val="accent1"/>
                </a:solidFill>
                <a:latin typeface="Red Hat Display Medium"/>
                <a:ea typeface="Red Hat Display Medium"/>
                <a:cs typeface="Red Hat Display Medium"/>
                <a:sym typeface="Red Hat Display Medium"/>
              </a:defRPr>
            </a:lvl7pPr>
            <a:lvl8pPr lvl="7" rtl="0">
              <a:spcBef>
                <a:spcPts val="0"/>
              </a:spcBef>
              <a:spcAft>
                <a:spcPts val="0"/>
              </a:spcAft>
              <a:buNone/>
              <a:defRPr sz="4500">
                <a:solidFill>
                  <a:schemeClr val="accent1"/>
                </a:solidFill>
                <a:latin typeface="Red Hat Display Medium"/>
                <a:ea typeface="Red Hat Display Medium"/>
                <a:cs typeface="Red Hat Display Medium"/>
                <a:sym typeface="Red Hat Display Medium"/>
              </a:defRPr>
            </a:lvl8pPr>
            <a:lvl9pPr lvl="8" rtl="0">
              <a:spcBef>
                <a:spcPts val="0"/>
              </a:spcBef>
              <a:spcAft>
                <a:spcPts val="0"/>
              </a:spcAft>
              <a:buNone/>
              <a:defRPr sz="4500">
                <a:solidFill>
                  <a:schemeClr val="accent1"/>
                </a:solidFill>
                <a:latin typeface="Red Hat Display Medium"/>
                <a:ea typeface="Red Hat Display Medium"/>
                <a:cs typeface="Red Hat Display Medium"/>
                <a:sym typeface="Red Hat Display Medium"/>
              </a:defRPr>
            </a:lvl9pPr>
          </a:lstStyle>
          <a:p/>
        </p:txBody>
      </p:sp>
      <p:cxnSp>
        <p:nvCxnSpPr>
          <p:cNvPr id="363" name="Google Shape;363;p50"/>
          <p:cNvCxnSpPr/>
          <p:nvPr/>
        </p:nvCxnSpPr>
        <p:spPr>
          <a:xfrm rot="10800000">
            <a:off x="335825" y="4801200"/>
            <a:ext cx="0" cy="342300"/>
          </a:xfrm>
          <a:prstGeom prst="straightConnector1">
            <a:avLst/>
          </a:prstGeom>
          <a:noFill/>
          <a:ln cap="flat" cmpd="sng" w="9525">
            <a:solidFill>
              <a:srgbClr val="EE0000"/>
            </a:solidFill>
            <a:prstDash val="solid"/>
            <a:round/>
            <a:headEnd len="med" w="med" type="none"/>
            <a:tailEnd len="med" w="med" type="none"/>
          </a:ln>
        </p:spPr>
      </p:cxnSp>
      <p:cxnSp>
        <p:nvCxnSpPr>
          <p:cNvPr id="364" name="Google Shape;364;p50"/>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365" name="Google Shape;365;p50"/>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9pPr>
          </a:lstStyle>
          <a:p/>
        </p:txBody>
      </p:sp>
      <p:sp>
        <p:nvSpPr>
          <p:cNvPr id="366" name="Google Shape;366;p50"/>
          <p:cNvSpPr txBox="1"/>
          <p:nvPr>
            <p:ph idx="2" type="subTitle"/>
          </p:nvPr>
        </p:nvSpPr>
        <p:spPr>
          <a:xfrm>
            <a:off x="6938588" y="1307790"/>
            <a:ext cx="1593300" cy="24819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None/>
              <a:defRPr sz="1100">
                <a:solidFill>
                  <a:schemeClr val="lt1"/>
                </a:solidFill>
                <a:latin typeface="Red Hat Display"/>
                <a:ea typeface="Red Hat Display"/>
                <a:cs typeface="Red Hat Display"/>
                <a:sym typeface="Red Hat Display"/>
              </a:defRPr>
            </a:lvl1pPr>
            <a:lvl2pPr lvl="1" rtl="0">
              <a:lnSpc>
                <a:spcPct val="174000"/>
              </a:lnSpc>
              <a:spcBef>
                <a:spcPts val="0"/>
              </a:spcBef>
              <a:spcAft>
                <a:spcPts val="0"/>
              </a:spcAft>
              <a:buNone/>
              <a:defRPr sz="1100">
                <a:solidFill>
                  <a:schemeClr val="lt1"/>
                </a:solidFill>
              </a:defRPr>
            </a:lvl2pPr>
            <a:lvl3pPr lvl="2" rtl="0">
              <a:lnSpc>
                <a:spcPct val="174000"/>
              </a:lnSpc>
              <a:spcBef>
                <a:spcPts val="0"/>
              </a:spcBef>
              <a:spcAft>
                <a:spcPts val="0"/>
              </a:spcAft>
              <a:buNone/>
              <a:defRPr sz="1100">
                <a:solidFill>
                  <a:schemeClr val="lt1"/>
                </a:solidFill>
              </a:defRPr>
            </a:lvl3pPr>
            <a:lvl4pPr lvl="3" rtl="0">
              <a:lnSpc>
                <a:spcPct val="174000"/>
              </a:lnSpc>
              <a:spcBef>
                <a:spcPts val="0"/>
              </a:spcBef>
              <a:spcAft>
                <a:spcPts val="0"/>
              </a:spcAft>
              <a:buNone/>
              <a:defRPr sz="1100">
                <a:solidFill>
                  <a:schemeClr val="lt1"/>
                </a:solidFill>
              </a:defRPr>
            </a:lvl4pPr>
            <a:lvl5pPr lvl="4" rtl="0">
              <a:lnSpc>
                <a:spcPct val="174000"/>
              </a:lnSpc>
              <a:spcBef>
                <a:spcPts val="0"/>
              </a:spcBef>
              <a:spcAft>
                <a:spcPts val="0"/>
              </a:spcAft>
              <a:buNone/>
              <a:defRPr sz="1100">
                <a:solidFill>
                  <a:schemeClr val="lt1"/>
                </a:solidFill>
              </a:defRPr>
            </a:lvl5pPr>
            <a:lvl6pPr lvl="5" rtl="0">
              <a:lnSpc>
                <a:spcPct val="174000"/>
              </a:lnSpc>
              <a:spcBef>
                <a:spcPts val="0"/>
              </a:spcBef>
              <a:spcAft>
                <a:spcPts val="0"/>
              </a:spcAft>
              <a:buNone/>
              <a:defRPr sz="1100">
                <a:solidFill>
                  <a:schemeClr val="lt1"/>
                </a:solidFill>
              </a:defRPr>
            </a:lvl6pPr>
            <a:lvl7pPr lvl="6" rtl="0">
              <a:lnSpc>
                <a:spcPct val="174000"/>
              </a:lnSpc>
              <a:spcBef>
                <a:spcPts val="0"/>
              </a:spcBef>
              <a:spcAft>
                <a:spcPts val="0"/>
              </a:spcAft>
              <a:buNone/>
              <a:defRPr sz="1100">
                <a:solidFill>
                  <a:schemeClr val="lt1"/>
                </a:solidFill>
              </a:defRPr>
            </a:lvl7pPr>
            <a:lvl8pPr lvl="7" rtl="0">
              <a:lnSpc>
                <a:spcPct val="174000"/>
              </a:lnSpc>
              <a:spcBef>
                <a:spcPts val="0"/>
              </a:spcBef>
              <a:spcAft>
                <a:spcPts val="0"/>
              </a:spcAft>
              <a:buNone/>
              <a:defRPr sz="1100">
                <a:solidFill>
                  <a:schemeClr val="lt1"/>
                </a:solidFill>
              </a:defRPr>
            </a:lvl8pPr>
            <a:lvl9pPr lvl="8" rtl="0">
              <a:lnSpc>
                <a:spcPct val="174000"/>
              </a:lnSpc>
              <a:spcBef>
                <a:spcPts val="0"/>
              </a:spcBef>
              <a:spcAft>
                <a:spcPts val="0"/>
              </a:spcAft>
              <a:buNone/>
              <a:defRPr sz="1100">
                <a:solidFill>
                  <a:schemeClr val="lt1"/>
                </a:solidFill>
              </a:defRPr>
            </a:lvl9pPr>
          </a:lstStyle>
          <a:p/>
        </p:txBody>
      </p:sp>
      <p:pic>
        <p:nvPicPr>
          <p:cNvPr id="367" name="Google Shape;367;p50"/>
          <p:cNvPicPr preferRelativeResize="0"/>
          <p:nvPr/>
        </p:nvPicPr>
        <p:blipFill>
          <a:blip r:embed="rId3">
            <a:alphaModFix/>
          </a:blip>
          <a:stretch>
            <a:fillRect/>
          </a:stretch>
        </p:blipFill>
        <p:spPr>
          <a:xfrm>
            <a:off x="8033460" y="4734378"/>
            <a:ext cx="731888" cy="172209"/>
          </a:xfrm>
          <a:prstGeom prst="rect">
            <a:avLst/>
          </a:prstGeom>
          <a:noFill/>
          <a:ln>
            <a:noFill/>
          </a:ln>
        </p:spPr>
      </p:pic>
      <p:sp>
        <p:nvSpPr>
          <p:cNvPr id="368" name="Google Shape;368;p50"/>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call out A">
  <p:cSld name="CUSTOM_2_1_2">
    <p:bg>
      <p:bgPr>
        <a:blipFill>
          <a:blip r:embed="rId2">
            <a:alphaModFix/>
          </a:blip>
          <a:stretch>
            <a:fillRect/>
          </a:stretch>
        </a:blipFill>
      </p:bgPr>
    </p:bg>
    <p:spTree>
      <p:nvGrpSpPr>
        <p:cNvPr id="369" name="Shape 369"/>
        <p:cNvGrpSpPr/>
        <p:nvPr/>
      </p:nvGrpSpPr>
      <p:grpSpPr>
        <a:xfrm>
          <a:off x="0" y="0"/>
          <a:ext cx="0" cy="0"/>
          <a:chOff x="0" y="0"/>
          <a:chExt cx="0" cy="0"/>
        </a:xfrm>
      </p:grpSpPr>
      <p:cxnSp>
        <p:nvCxnSpPr>
          <p:cNvPr id="370" name="Google Shape;370;p51"/>
          <p:cNvCxnSpPr/>
          <p:nvPr/>
        </p:nvCxnSpPr>
        <p:spPr>
          <a:xfrm rot="10800000">
            <a:off x="335825" y="4801200"/>
            <a:ext cx="0" cy="342300"/>
          </a:xfrm>
          <a:prstGeom prst="straightConnector1">
            <a:avLst/>
          </a:prstGeom>
          <a:noFill/>
          <a:ln cap="flat" cmpd="sng" w="9525">
            <a:solidFill>
              <a:srgbClr val="EE0000"/>
            </a:solidFill>
            <a:prstDash val="solid"/>
            <a:round/>
            <a:headEnd len="med" w="med" type="none"/>
            <a:tailEnd len="med" w="med" type="none"/>
          </a:ln>
        </p:spPr>
      </p:cxnSp>
      <p:cxnSp>
        <p:nvCxnSpPr>
          <p:cNvPr id="371" name="Google Shape;371;p51"/>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372" name="Google Shape;372;p51"/>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9pPr>
          </a:lstStyle>
          <a:p/>
        </p:txBody>
      </p:sp>
      <p:pic>
        <p:nvPicPr>
          <p:cNvPr id="373" name="Google Shape;373;p51"/>
          <p:cNvPicPr preferRelativeResize="0"/>
          <p:nvPr/>
        </p:nvPicPr>
        <p:blipFill>
          <a:blip r:embed="rId3">
            <a:alphaModFix/>
          </a:blip>
          <a:stretch>
            <a:fillRect/>
          </a:stretch>
        </p:blipFill>
        <p:spPr>
          <a:xfrm>
            <a:off x="8033460" y="4734378"/>
            <a:ext cx="731888" cy="172209"/>
          </a:xfrm>
          <a:prstGeom prst="rect">
            <a:avLst/>
          </a:prstGeom>
          <a:noFill/>
          <a:ln>
            <a:noFill/>
          </a:ln>
        </p:spPr>
      </p:pic>
      <p:sp>
        <p:nvSpPr>
          <p:cNvPr id="374" name="Google Shape;374;p51"/>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375" name="Google Shape;375;p51"/>
          <p:cNvSpPr txBox="1"/>
          <p:nvPr>
            <p:ph idx="2" type="subTitle"/>
          </p:nvPr>
        </p:nvSpPr>
        <p:spPr>
          <a:xfrm>
            <a:off x="6938588" y="1679691"/>
            <a:ext cx="1593300" cy="23679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None/>
              <a:defRPr sz="1100">
                <a:solidFill>
                  <a:srgbClr val="FFFFFF"/>
                </a:solidFill>
                <a:latin typeface="Red Hat Display"/>
                <a:ea typeface="Red Hat Display"/>
                <a:cs typeface="Red Hat Display"/>
                <a:sym typeface="Red Hat Display"/>
              </a:defRPr>
            </a:lvl1pPr>
            <a:lvl2pPr lvl="1" rtl="0">
              <a:lnSpc>
                <a:spcPct val="174000"/>
              </a:lnSpc>
              <a:spcBef>
                <a:spcPts val="0"/>
              </a:spcBef>
              <a:spcAft>
                <a:spcPts val="0"/>
              </a:spcAft>
              <a:buNone/>
              <a:defRPr sz="1100">
                <a:solidFill>
                  <a:srgbClr val="FFFFFF"/>
                </a:solidFill>
              </a:defRPr>
            </a:lvl2pPr>
            <a:lvl3pPr lvl="2" rtl="0">
              <a:lnSpc>
                <a:spcPct val="174000"/>
              </a:lnSpc>
              <a:spcBef>
                <a:spcPts val="0"/>
              </a:spcBef>
              <a:spcAft>
                <a:spcPts val="0"/>
              </a:spcAft>
              <a:buNone/>
              <a:defRPr sz="1100">
                <a:solidFill>
                  <a:srgbClr val="FFFFFF"/>
                </a:solidFill>
              </a:defRPr>
            </a:lvl3pPr>
            <a:lvl4pPr lvl="3" rtl="0">
              <a:lnSpc>
                <a:spcPct val="174000"/>
              </a:lnSpc>
              <a:spcBef>
                <a:spcPts val="0"/>
              </a:spcBef>
              <a:spcAft>
                <a:spcPts val="0"/>
              </a:spcAft>
              <a:buNone/>
              <a:defRPr sz="1100">
                <a:solidFill>
                  <a:srgbClr val="FFFFFF"/>
                </a:solidFill>
              </a:defRPr>
            </a:lvl4pPr>
            <a:lvl5pPr lvl="4" rtl="0">
              <a:lnSpc>
                <a:spcPct val="174000"/>
              </a:lnSpc>
              <a:spcBef>
                <a:spcPts val="0"/>
              </a:spcBef>
              <a:spcAft>
                <a:spcPts val="0"/>
              </a:spcAft>
              <a:buNone/>
              <a:defRPr sz="1100">
                <a:solidFill>
                  <a:srgbClr val="FFFFFF"/>
                </a:solidFill>
              </a:defRPr>
            </a:lvl5pPr>
            <a:lvl6pPr lvl="5" rtl="0">
              <a:lnSpc>
                <a:spcPct val="174000"/>
              </a:lnSpc>
              <a:spcBef>
                <a:spcPts val="0"/>
              </a:spcBef>
              <a:spcAft>
                <a:spcPts val="0"/>
              </a:spcAft>
              <a:buNone/>
              <a:defRPr sz="1100">
                <a:solidFill>
                  <a:srgbClr val="FFFFFF"/>
                </a:solidFill>
              </a:defRPr>
            </a:lvl6pPr>
            <a:lvl7pPr lvl="6" rtl="0">
              <a:lnSpc>
                <a:spcPct val="174000"/>
              </a:lnSpc>
              <a:spcBef>
                <a:spcPts val="0"/>
              </a:spcBef>
              <a:spcAft>
                <a:spcPts val="0"/>
              </a:spcAft>
              <a:buNone/>
              <a:defRPr sz="1100">
                <a:solidFill>
                  <a:srgbClr val="FFFFFF"/>
                </a:solidFill>
              </a:defRPr>
            </a:lvl7pPr>
            <a:lvl8pPr lvl="7" rtl="0">
              <a:lnSpc>
                <a:spcPct val="174000"/>
              </a:lnSpc>
              <a:spcBef>
                <a:spcPts val="0"/>
              </a:spcBef>
              <a:spcAft>
                <a:spcPts val="0"/>
              </a:spcAft>
              <a:buNone/>
              <a:defRPr sz="1100">
                <a:solidFill>
                  <a:srgbClr val="FFFFFF"/>
                </a:solidFill>
              </a:defRPr>
            </a:lvl8pPr>
            <a:lvl9pPr lvl="8" rtl="0">
              <a:lnSpc>
                <a:spcPct val="174000"/>
              </a:lnSpc>
              <a:spcBef>
                <a:spcPts val="0"/>
              </a:spcBef>
              <a:spcAft>
                <a:spcPts val="0"/>
              </a:spcAft>
              <a:buNone/>
              <a:defRPr sz="1100">
                <a:solidFill>
                  <a:srgbClr val="FFFFFF"/>
                </a:solidFill>
              </a:defRPr>
            </a:lvl9pPr>
          </a:lstStyle>
          <a:p/>
        </p:txBody>
      </p:sp>
      <p:sp>
        <p:nvSpPr>
          <p:cNvPr id="376" name="Google Shape;376;p51"/>
          <p:cNvSpPr txBox="1"/>
          <p:nvPr>
            <p:ph idx="3" type="subTitle"/>
          </p:nvPr>
        </p:nvSpPr>
        <p:spPr>
          <a:xfrm>
            <a:off x="6938588" y="1265269"/>
            <a:ext cx="1593300" cy="266100"/>
          </a:xfrm>
          <a:prstGeom prst="rect">
            <a:avLst/>
          </a:prstGeom>
        </p:spPr>
        <p:txBody>
          <a:bodyPr anchorCtr="0" anchor="b" bIns="0" lIns="0" spcFirstLastPara="1" rIns="0" wrap="square" tIns="0">
            <a:noAutofit/>
          </a:bodyPr>
          <a:lstStyle>
            <a:lvl1pPr lvl="0" rtl="0">
              <a:lnSpc>
                <a:spcPct val="135000"/>
              </a:lnSpc>
              <a:spcBef>
                <a:spcPts val="0"/>
              </a:spcBef>
              <a:spcAft>
                <a:spcPts val="0"/>
              </a:spcAft>
              <a:buClr>
                <a:srgbClr val="FFFFFF"/>
              </a:buClr>
              <a:buSzPts val="1100"/>
              <a:buFont typeface="Red Hat Display Medium"/>
              <a:buNone/>
              <a:defRPr sz="1100">
                <a:solidFill>
                  <a:srgbClr val="FFFFFF"/>
                </a:solidFill>
                <a:latin typeface="Red Hat Display Medium"/>
                <a:ea typeface="Red Hat Display Medium"/>
                <a:cs typeface="Red Hat Display Medium"/>
                <a:sym typeface="Red Hat Display Medium"/>
              </a:defRPr>
            </a:lvl1pPr>
            <a:lvl2pPr lvl="1" rtl="0">
              <a:spcBef>
                <a:spcPts val="0"/>
              </a:spcBef>
              <a:spcAft>
                <a:spcPts val="0"/>
              </a:spcAft>
              <a:buClr>
                <a:srgbClr val="FFFFFF"/>
              </a:buClr>
              <a:buSzPts val="1400"/>
              <a:buNone/>
              <a:defRPr>
                <a:solidFill>
                  <a:srgbClr val="FFFFFF"/>
                </a:solidFill>
              </a:defRPr>
            </a:lvl2pPr>
            <a:lvl3pPr lvl="2" rtl="0">
              <a:spcBef>
                <a:spcPts val="400"/>
              </a:spcBef>
              <a:spcAft>
                <a:spcPts val="0"/>
              </a:spcAft>
              <a:buClr>
                <a:srgbClr val="FFFFFF"/>
              </a:buClr>
              <a:buSzPts val="1400"/>
              <a:buNone/>
              <a:defRPr>
                <a:solidFill>
                  <a:srgbClr val="FFFFFF"/>
                </a:solidFill>
              </a:defRPr>
            </a:lvl3pPr>
            <a:lvl4pPr lvl="3" rtl="0">
              <a:spcBef>
                <a:spcPts val="400"/>
              </a:spcBef>
              <a:spcAft>
                <a:spcPts val="0"/>
              </a:spcAft>
              <a:buClr>
                <a:srgbClr val="FFFFFF"/>
              </a:buClr>
              <a:buSzPts val="1400"/>
              <a:buNone/>
              <a:defRPr>
                <a:solidFill>
                  <a:srgbClr val="FFFFFF"/>
                </a:solidFill>
              </a:defRPr>
            </a:lvl4pPr>
            <a:lvl5pPr lvl="4" rtl="0">
              <a:spcBef>
                <a:spcPts val="400"/>
              </a:spcBef>
              <a:spcAft>
                <a:spcPts val="0"/>
              </a:spcAft>
              <a:buClr>
                <a:srgbClr val="FFFFFF"/>
              </a:buClr>
              <a:buSzPts val="1400"/>
              <a:buNone/>
              <a:defRPr>
                <a:solidFill>
                  <a:srgbClr val="FFFFFF"/>
                </a:solidFill>
              </a:defRPr>
            </a:lvl5pPr>
            <a:lvl6pPr lvl="5" rtl="0">
              <a:spcBef>
                <a:spcPts val="400"/>
              </a:spcBef>
              <a:spcAft>
                <a:spcPts val="0"/>
              </a:spcAft>
              <a:buClr>
                <a:srgbClr val="FFFFFF"/>
              </a:buClr>
              <a:buSzPts val="1400"/>
              <a:buNone/>
              <a:defRPr>
                <a:solidFill>
                  <a:srgbClr val="FFFFFF"/>
                </a:solidFill>
              </a:defRPr>
            </a:lvl6pPr>
            <a:lvl7pPr lvl="6" rtl="0">
              <a:spcBef>
                <a:spcPts val="400"/>
              </a:spcBef>
              <a:spcAft>
                <a:spcPts val="0"/>
              </a:spcAft>
              <a:buClr>
                <a:srgbClr val="FFFFFF"/>
              </a:buClr>
              <a:buSzPts val="1400"/>
              <a:buNone/>
              <a:defRPr>
                <a:solidFill>
                  <a:srgbClr val="FFFFFF"/>
                </a:solidFill>
              </a:defRPr>
            </a:lvl7pPr>
            <a:lvl8pPr lvl="7" rtl="0">
              <a:spcBef>
                <a:spcPts val="400"/>
              </a:spcBef>
              <a:spcAft>
                <a:spcPts val="0"/>
              </a:spcAft>
              <a:buClr>
                <a:srgbClr val="FFFFFF"/>
              </a:buClr>
              <a:buSzPts val="1400"/>
              <a:buNone/>
              <a:defRPr>
                <a:solidFill>
                  <a:srgbClr val="FFFFFF"/>
                </a:solidFill>
              </a:defRPr>
            </a:lvl8pPr>
            <a:lvl9pPr lvl="8" rtl="0">
              <a:spcBef>
                <a:spcPts val="400"/>
              </a:spcBef>
              <a:spcAft>
                <a:spcPts val="400"/>
              </a:spcAft>
              <a:buClr>
                <a:srgbClr val="FFFFFF"/>
              </a:buClr>
              <a:buSzPts val="1400"/>
              <a:buNone/>
              <a:defRPr>
                <a:solidFill>
                  <a:srgbClr val="FFFFFF"/>
                </a:solidFil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2 divider C">
  <p:cSld name="CUSTOM_2_1_1">
    <p:bg>
      <p:bgPr>
        <a:blipFill>
          <a:blip r:embed="rId2">
            <a:alphaModFix/>
          </a:blip>
          <a:stretch>
            <a:fillRect/>
          </a:stretch>
        </a:blipFill>
      </p:bgPr>
    </p:bg>
    <p:spTree>
      <p:nvGrpSpPr>
        <p:cNvPr id="377" name="Shape 377"/>
        <p:cNvGrpSpPr/>
        <p:nvPr/>
      </p:nvGrpSpPr>
      <p:grpSpPr>
        <a:xfrm>
          <a:off x="0" y="0"/>
          <a:ext cx="0" cy="0"/>
          <a:chOff x="0" y="0"/>
          <a:chExt cx="0" cy="0"/>
        </a:xfrm>
      </p:grpSpPr>
      <p:sp>
        <p:nvSpPr>
          <p:cNvPr id="378" name="Google Shape;378;p52"/>
          <p:cNvSpPr txBox="1"/>
          <p:nvPr>
            <p:ph type="title"/>
          </p:nvPr>
        </p:nvSpPr>
        <p:spPr>
          <a:xfrm>
            <a:off x="335831" y="813421"/>
            <a:ext cx="5118900" cy="1578900"/>
          </a:xfrm>
          <a:prstGeom prst="rect">
            <a:avLst/>
          </a:prstGeom>
        </p:spPr>
        <p:txBody>
          <a:bodyPr anchorCtr="0" anchor="t" bIns="68575" lIns="329175" spcFirstLastPara="1" rIns="68575" wrap="square" tIns="68575">
            <a:noAutofit/>
          </a:bodyPr>
          <a:lstStyle>
            <a:lvl1pPr lvl="0" rtl="0">
              <a:spcBef>
                <a:spcPts val="0"/>
              </a:spcBef>
              <a:spcAft>
                <a:spcPts val="0"/>
              </a:spcAft>
              <a:buNone/>
              <a:defRPr sz="3600">
                <a:solidFill>
                  <a:schemeClr val="accent1"/>
                </a:solidFill>
                <a:latin typeface="Red Hat Display Medium"/>
                <a:ea typeface="Red Hat Display Medium"/>
                <a:cs typeface="Red Hat Display Medium"/>
                <a:sym typeface="Red Hat Display Medium"/>
              </a:defRPr>
            </a:lvl1pPr>
            <a:lvl2pPr lvl="1" rtl="0">
              <a:spcBef>
                <a:spcPts val="0"/>
              </a:spcBef>
              <a:spcAft>
                <a:spcPts val="0"/>
              </a:spcAft>
              <a:buNone/>
              <a:defRPr sz="4500">
                <a:solidFill>
                  <a:schemeClr val="accent1"/>
                </a:solidFill>
                <a:latin typeface="Red Hat Display Medium"/>
                <a:ea typeface="Red Hat Display Medium"/>
                <a:cs typeface="Red Hat Display Medium"/>
                <a:sym typeface="Red Hat Display Medium"/>
              </a:defRPr>
            </a:lvl2pPr>
            <a:lvl3pPr lvl="2" rtl="0">
              <a:spcBef>
                <a:spcPts val="0"/>
              </a:spcBef>
              <a:spcAft>
                <a:spcPts val="0"/>
              </a:spcAft>
              <a:buNone/>
              <a:defRPr sz="4500">
                <a:solidFill>
                  <a:schemeClr val="accent1"/>
                </a:solidFill>
                <a:latin typeface="Red Hat Display Medium"/>
                <a:ea typeface="Red Hat Display Medium"/>
                <a:cs typeface="Red Hat Display Medium"/>
                <a:sym typeface="Red Hat Display Medium"/>
              </a:defRPr>
            </a:lvl3pPr>
            <a:lvl4pPr lvl="3" rtl="0">
              <a:spcBef>
                <a:spcPts val="0"/>
              </a:spcBef>
              <a:spcAft>
                <a:spcPts val="0"/>
              </a:spcAft>
              <a:buNone/>
              <a:defRPr sz="4500">
                <a:solidFill>
                  <a:schemeClr val="accent1"/>
                </a:solidFill>
                <a:latin typeface="Red Hat Display Medium"/>
                <a:ea typeface="Red Hat Display Medium"/>
                <a:cs typeface="Red Hat Display Medium"/>
                <a:sym typeface="Red Hat Display Medium"/>
              </a:defRPr>
            </a:lvl4pPr>
            <a:lvl5pPr lvl="4" rtl="0">
              <a:spcBef>
                <a:spcPts val="0"/>
              </a:spcBef>
              <a:spcAft>
                <a:spcPts val="0"/>
              </a:spcAft>
              <a:buNone/>
              <a:defRPr sz="4500">
                <a:solidFill>
                  <a:schemeClr val="accent1"/>
                </a:solidFill>
                <a:latin typeface="Red Hat Display Medium"/>
                <a:ea typeface="Red Hat Display Medium"/>
                <a:cs typeface="Red Hat Display Medium"/>
                <a:sym typeface="Red Hat Display Medium"/>
              </a:defRPr>
            </a:lvl5pPr>
            <a:lvl6pPr lvl="5" rtl="0">
              <a:spcBef>
                <a:spcPts val="0"/>
              </a:spcBef>
              <a:spcAft>
                <a:spcPts val="0"/>
              </a:spcAft>
              <a:buNone/>
              <a:defRPr sz="4500">
                <a:solidFill>
                  <a:schemeClr val="accent1"/>
                </a:solidFill>
                <a:latin typeface="Red Hat Display Medium"/>
                <a:ea typeface="Red Hat Display Medium"/>
                <a:cs typeface="Red Hat Display Medium"/>
                <a:sym typeface="Red Hat Display Medium"/>
              </a:defRPr>
            </a:lvl6pPr>
            <a:lvl7pPr lvl="6" rtl="0">
              <a:spcBef>
                <a:spcPts val="0"/>
              </a:spcBef>
              <a:spcAft>
                <a:spcPts val="0"/>
              </a:spcAft>
              <a:buNone/>
              <a:defRPr sz="4500">
                <a:solidFill>
                  <a:schemeClr val="accent1"/>
                </a:solidFill>
                <a:latin typeface="Red Hat Display Medium"/>
                <a:ea typeface="Red Hat Display Medium"/>
                <a:cs typeface="Red Hat Display Medium"/>
                <a:sym typeface="Red Hat Display Medium"/>
              </a:defRPr>
            </a:lvl7pPr>
            <a:lvl8pPr lvl="7" rtl="0">
              <a:spcBef>
                <a:spcPts val="0"/>
              </a:spcBef>
              <a:spcAft>
                <a:spcPts val="0"/>
              </a:spcAft>
              <a:buNone/>
              <a:defRPr sz="4500">
                <a:solidFill>
                  <a:schemeClr val="accent1"/>
                </a:solidFill>
                <a:latin typeface="Red Hat Display Medium"/>
                <a:ea typeface="Red Hat Display Medium"/>
                <a:cs typeface="Red Hat Display Medium"/>
                <a:sym typeface="Red Hat Display Medium"/>
              </a:defRPr>
            </a:lvl8pPr>
            <a:lvl9pPr lvl="8" rtl="0">
              <a:spcBef>
                <a:spcPts val="0"/>
              </a:spcBef>
              <a:spcAft>
                <a:spcPts val="0"/>
              </a:spcAft>
              <a:buNone/>
              <a:defRPr sz="4500">
                <a:solidFill>
                  <a:schemeClr val="accent1"/>
                </a:solidFill>
                <a:latin typeface="Red Hat Display Medium"/>
                <a:ea typeface="Red Hat Display Medium"/>
                <a:cs typeface="Red Hat Display Medium"/>
                <a:sym typeface="Red Hat Display Medium"/>
              </a:defRPr>
            </a:lvl9pPr>
          </a:lstStyle>
          <a:p/>
        </p:txBody>
      </p:sp>
      <p:cxnSp>
        <p:nvCxnSpPr>
          <p:cNvPr id="379" name="Google Shape;379;p52"/>
          <p:cNvCxnSpPr/>
          <p:nvPr/>
        </p:nvCxnSpPr>
        <p:spPr>
          <a:xfrm rot="10800000">
            <a:off x="335825" y="4801200"/>
            <a:ext cx="0" cy="342300"/>
          </a:xfrm>
          <a:prstGeom prst="straightConnector1">
            <a:avLst/>
          </a:prstGeom>
          <a:noFill/>
          <a:ln cap="flat" cmpd="sng" w="9525">
            <a:solidFill>
              <a:srgbClr val="EE0000"/>
            </a:solidFill>
            <a:prstDash val="solid"/>
            <a:round/>
            <a:headEnd len="med" w="med" type="none"/>
            <a:tailEnd len="med" w="med" type="none"/>
          </a:ln>
        </p:spPr>
      </p:cxnSp>
      <p:cxnSp>
        <p:nvCxnSpPr>
          <p:cNvPr id="380" name="Google Shape;380;p52"/>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381" name="Google Shape;381;p52"/>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9pPr>
          </a:lstStyle>
          <a:p/>
        </p:txBody>
      </p:sp>
      <p:sp>
        <p:nvSpPr>
          <p:cNvPr id="382" name="Google Shape;382;p52"/>
          <p:cNvSpPr txBox="1"/>
          <p:nvPr>
            <p:ph idx="2" type="subTitle"/>
          </p:nvPr>
        </p:nvSpPr>
        <p:spPr>
          <a:xfrm>
            <a:off x="6938588" y="1307790"/>
            <a:ext cx="1593300" cy="24819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100">
                <a:solidFill>
                  <a:srgbClr val="EBEBEB"/>
                </a:solidFill>
              </a:defRPr>
            </a:lvl1pPr>
            <a:lvl2pPr lvl="1" rtl="0">
              <a:lnSpc>
                <a:spcPct val="174000"/>
              </a:lnSpc>
              <a:spcBef>
                <a:spcPts val="0"/>
              </a:spcBef>
              <a:spcAft>
                <a:spcPts val="0"/>
              </a:spcAft>
              <a:buNone/>
              <a:defRPr sz="1100">
                <a:solidFill>
                  <a:srgbClr val="EBEBEB"/>
                </a:solidFill>
              </a:defRPr>
            </a:lvl2pPr>
            <a:lvl3pPr lvl="2" rtl="0">
              <a:lnSpc>
                <a:spcPct val="174000"/>
              </a:lnSpc>
              <a:spcBef>
                <a:spcPts val="0"/>
              </a:spcBef>
              <a:spcAft>
                <a:spcPts val="0"/>
              </a:spcAft>
              <a:buNone/>
              <a:defRPr sz="1100">
                <a:solidFill>
                  <a:srgbClr val="EBEBEB"/>
                </a:solidFill>
              </a:defRPr>
            </a:lvl3pPr>
            <a:lvl4pPr lvl="3" rtl="0">
              <a:lnSpc>
                <a:spcPct val="174000"/>
              </a:lnSpc>
              <a:spcBef>
                <a:spcPts val="0"/>
              </a:spcBef>
              <a:spcAft>
                <a:spcPts val="0"/>
              </a:spcAft>
              <a:buNone/>
              <a:defRPr sz="1100">
                <a:solidFill>
                  <a:srgbClr val="EBEBEB"/>
                </a:solidFill>
              </a:defRPr>
            </a:lvl4pPr>
            <a:lvl5pPr lvl="4" rtl="0">
              <a:lnSpc>
                <a:spcPct val="174000"/>
              </a:lnSpc>
              <a:spcBef>
                <a:spcPts val="0"/>
              </a:spcBef>
              <a:spcAft>
                <a:spcPts val="0"/>
              </a:spcAft>
              <a:buNone/>
              <a:defRPr sz="1100">
                <a:solidFill>
                  <a:srgbClr val="EBEBEB"/>
                </a:solidFill>
              </a:defRPr>
            </a:lvl5pPr>
            <a:lvl6pPr lvl="5" rtl="0">
              <a:lnSpc>
                <a:spcPct val="174000"/>
              </a:lnSpc>
              <a:spcBef>
                <a:spcPts val="0"/>
              </a:spcBef>
              <a:spcAft>
                <a:spcPts val="0"/>
              </a:spcAft>
              <a:buNone/>
              <a:defRPr sz="1100">
                <a:solidFill>
                  <a:srgbClr val="EBEBEB"/>
                </a:solidFill>
              </a:defRPr>
            </a:lvl6pPr>
            <a:lvl7pPr lvl="6" rtl="0">
              <a:lnSpc>
                <a:spcPct val="174000"/>
              </a:lnSpc>
              <a:spcBef>
                <a:spcPts val="0"/>
              </a:spcBef>
              <a:spcAft>
                <a:spcPts val="0"/>
              </a:spcAft>
              <a:buNone/>
              <a:defRPr sz="1100">
                <a:solidFill>
                  <a:srgbClr val="EBEBEB"/>
                </a:solidFill>
              </a:defRPr>
            </a:lvl7pPr>
            <a:lvl8pPr lvl="7" rtl="0">
              <a:lnSpc>
                <a:spcPct val="174000"/>
              </a:lnSpc>
              <a:spcBef>
                <a:spcPts val="0"/>
              </a:spcBef>
              <a:spcAft>
                <a:spcPts val="0"/>
              </a:spcAft>
              <a:buNone/>
              <a:defRPr sz="1100">
                <a:solidFill>
                  <a:srgbClr val="EBEBEB"/>
                </a:solidFill>
              </a:defRPr>
            </a:lvl8pPr>
            <a:lvl9pPr lvl="8" rtl="0">
              <a:lnSpc>
                <a:spcPct val="174000"/>
              </a:lnSpc>
              <a:spcBef>
                <a:spcPts val="0"/>
              </a:spcBef>
              <a:spcAft>
                <a:spcPts val="0"/>
              </a:spcAft>
              <a:buNone/>
              <a:defRPr sz="1100">
                <a:solidFill>
                  <a:srgbClr val="EBEBEB"/>
                </a:solidFill>
              </a:defRPr>
            </a:lvl9pPr>
          </a:lstStyle>
          <a:p/>
        </p:txBody>
      </p:sp>
      <p:pic>
        <p:nvPicPr>
          <p:cNvPr id="383" name="Google Shape;383;p52"/>
          <p:cNvPicPr preferRelativeResize="0"/>
          <p:nvPr/>
        </p:nvPicPr>
        <p:blipFill rotWithShape="1">
          <a:blip r:embed="rId3">
            <a:alphaModFix/>
          </a:blip>
          <a:srcRect b="317" l="0" r="0" t="327"/>
          <a:stretch/>
        </p:blipFill>
        <p:spPr>
          <a:xfrm>
            <a:off x="8033460" y="4734938"/>
            <a:ext cx="731888" cy="171091"/>
          </a:xfrm>
          <a:prstGeom prst="rect">
            <a:avLst/>
          </a:prstGeom>
          <a:noFill/>
          <a:ln>
            <a:noFill/>
          </a:ln>
        </p:spPr>
      </p:pic>
      <p:sp>
        <p:nvSpPr>
          <p:cNvPr id="384" name="Google Shape;384;p52"/>
          <p:cNvSpPr txBox="1"/>
          <p:nvPr>
            <p:ph idx="3" type="subTitle"/>
          </p:nvPr>
        </p:nvSpPr>
        <p:spPr>
          <a:xfrm>
            <a:off x="6938588" y="1307790"/>
            <a:ext cx="1593300" cy="24819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None/>
              <a:defRPr sz="1100">
                <a:solidFill>
                  <a:schemeClr val="dk1"/>
                </a:solidFill>
                <a:latin typeface="Red Hat Display"/>
                <a:ea typeface="Red Hat Display"/>
                <a:cs typeface="Red Hat Display"/>
                <a:sym typeface="Red Hat Display"/>
              </a:defRPr>
            </a:lvl1pPr>
            <a:lvl2pPr lvl="1" rtl="0">
              <a:lnSpc>
                <a:spcPct val="174000"/>
              </a:lnSpc>
              <a:spcBef>
                <a:spcPts val="0"/>
              </a:spcBef>
              <a:spcAft>
                <a:spcPts val="0"/>
              </a:spcAft>
              <a:buNone/>
              <a:defRPr sz="1100">
                <a:solidFill>
                  <a:schemeClr val="dk1"/>
                </a:solidFill>
              </a:defRPr>
            </a:lvl2pPr>
            <a:lvl3pPr lvl="2" rtl="0">
              <a:lnSpc>
                <a:spcPct val="174000"/>
              </a:lnSpc>
              <a:spcBef>
                <a:spcPts val="0"/>
              </a:spcBef>
              <a:spcAft>
                <a:spcPts val="0"/>
              </a:spcAft>
              <a:buNone/>
              <a:defRPr sz="1100">
                <a:solidFill>
                  <a:schemeClr val="dk1"/>
                </a:solidFill>
              </a:defRPr>
            </a:lvl3pPr>
            <a:lvl4pPr lvl="3" rtl="0">
              <a:lnSpc>
                <a:spcPct val="174000"/>
              </a:lnSpc>
              <a:spcBef>
                <a:spcPts val="0"/>
              </a:spcBef>
              <a:spcAft>
                <a:spcPts val="0"/>
              </a:spcAft>
              <a:buNone/>
              <a:defRPr sz="1100">
                <a:solidFill>
                  <a:schemeClr val="dk1"/>
                </a:solidFill>
              </a:defRPr>
            </a:lvl4pPr>
            <a:lvl5pPr lvl="4" rtl="0">
              <a:lnSpc>
                <a:spcPct val="174000"/>
              </a:lnSpc>
              <a:spcBef>
                <a:spcPts val="0"/>
              </a:spcBef>
              <a:spcAft>
                <a:spcPts val="0"/>
              </a:spcAft>
              <a:buNone/>
              <a:defRPr sz="1100">
                <a:solidFill>
                  <a:schemeClr val="dk1"/>
                </a:solidFill>
              </a:defRPr>
            </a:lvl5pPr>
            <a:lvl6pPr lvl="5" rtl="0">
              <a:lnSpc>
                <a:spcPct val="174000"/>
              </a:lnSpc>
              <a:spcBef>
                <a:spcPts val="0"/>
              </a:spcBef>
              <a:spcAft>
                <a:spcPts val="0"/>
              </a:spcAft>
              <a:buNone/>
              <a:defRPr sz="1100">
                <a:solidFill>
                  <a:schemeClr val="dk1"/>
                </a:solidFill>
              </a:defRPr>
            </a:lvl6pPr>
            <a:lvl7pPr lvl="6" rtl="0">
              <a:lnSpc>
                <a:spcPct val="174000"/>
              </a:lnSpc>
              <a:spcBef>
                <a:spcPts val="0"/>
              </a:spcBef>
              <a:spcAft>
                <a:spcPts val="0"/>
              </a:spcAft>
              <a:buNone/>
              <a:defRPr sz="1100">
                <a:solidFill>
                  <a:schemeClr val="dk1"/>
                </a:solidFill>
              </a:defRPr>
            </a:lvl7pPr>
            <a:lvl8pPr lvl="7" rtl="0">
              <a:lnSpc>
                <a:spcPct val="174000"/>
              </a:lnSpc>
              <a:spcBef>
                <a:spcPts val="0"/>
              </a:spcBef>
              <a:spcAft>
                <a:spcPts val="0"/>
              </a:spcAft>
              <a:buNone/>
              <a:defRPr sz="1100">
                <a:solidFill>
                  <a:schemeClr val="dk1"/>
                </a:solidFill>
              </a:defRPr>
            </a:lvl8pPr>
            <a:lvl9pPr lvl="8" rtl="0">
              <a:lnSpc>
                <a:spcPct val="174000"/>
              </a:lnSpc>
              <a:spcBef>
                <a:spcPts val="0"/>
              </a:spcBef>
              <a:spcAft>
                <a:spcPts val="0"/>
              </a:spcAft>
              <a:buNone/>
              <a:defRPr sz="1100">
                <a:solidFill>
                  <a:schemeClr val="dk1"/>
                </a:solidFill>
              </a:defRPr>
            </a:lvl9pPr>
          </a:lstStyle>
          <a:p/>
        </p:txBody>
      </p:sp>
      <p:sp>
        <p:nvSpPr>
          <p:cNvPr id="385" name="Google Shape;385;p52"/>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call out B">
  <p:cSld name="CUSTOM_2_1_1_1">
    <p:bg>
      <p:bgPr>
        <a:blipFill>
          <a:blip r:embed="rId2">
            <a:alphaModFix/>
          </a:blip>
          <a:stretch>
            <a:fillRect/>
          </a:stretch>
        </a:blipFill>
      </p:bgPr>
    </p:bg>
    <p:spTree>
      <p:nvGrpSpPr>
        <p:cNvPr id="386" name="Shape 386"/>
        <p:cNvGrpSpPr/>
        <p:nvPr/>
      </p:nvGrpSpPr>
      <p:grpSpPr>
        <a:xfrm>
          <a:off x="0" y="0"/>
          <a:ext cx="0" cy="0"/>
          <a:chOff x="0" y="0"/>
          <a:chExt cx="0" cy="0"/>
        </a:xfrm>
      </p:grpSpPr>
      <p:sp>
        <p:nvSpPr>
          <p:cNvPr id="387" name="Google Shape;387;p53"/>
          <p:cNvSpPr txBox="1"/>
          <p:nvPr>
            <p:ph idx="1" type="subTitle"/>
          </p:nvPr>
        </p:nvSpPr>
        <p:spPr>
          <a:xfrm>
            <a:off x="6938588" y="1679691"/>
            <a:ext cx="1593300" cy="23679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None/>
              <a:defRPr sz="1100">
                <a:solidFill>
                  <a:schemeClr val="dk1"/>
                </a:solidFill>
                <a:latin typeface="Red Hat Display"/>
                <a:ea typeface="Red Hat Display"/>
                <a:cs typeface="Red Hat Display"/>
                <a:sym typeface="Red Hat Display"/>
              </a:defRPr>
            </a:lvl1pPr>
            <a:lvl2pPr lvl="1" rtl="0">
              <a:lnSpc>
                <a:spcPct val="174000"/>
              </a:lnSpc>
              <a:spcBef>
                <a:spcPts val="0"/>
              </a:spcBef>
              <a:spcAft>
                <a:spcPts val="0"/>
              </a:spcAft>
              <a:buNone/>
              <a:defRPr sz="1100">
                <a:solidFill>
                  <a:schemeClr val="dk1"/>
                </a:solidFill>
              </a:defRPr>
            </a:lvl2pPr>
            <a:lvl3pPr lvl="2" rtl="0">
              <a:lnSpc>
                <a:spcPct val="174000"/>
              </a:lnSpc>
              <a:spcBef>
                <a:spcPts val="0"/>
              </a:spcBef>
              <a:spcAft>
                <a:spcPts val="0"/>
              </a:spcAft>
              <a:buNone/>
              <a:defRPr sz="1100">
                <a:solidFill>
                  <a:schemeClr val="dk1"/>
                </a:solidFill>
              </a:defRPr>
            </a:lvl3pPr>
            <a:lvl4pPr lvl="3" rtl="0">
              <a:lnSpc>
                <a:spcPct val="174000"/>
              </a:lnSpc>
              <a:spcBef>
                <a:spcPts val="0"/>
              </a:spcBef>
              <a:spcAft>
                <a:spcPts val="0"/>
              </a:spcAft>
              <a:buNone/>
              <a:defRPr sz="1100">
                <a:solidFill>
                  <a:schemeClr val="dk1"/>
                </a:solidFill>
              </a:defRPr>
            </a:lvl4pPr>
            <a:lvl5pPr lvl="4" rtl="0">
              <a:lnSpc>
                <a:spcPct val="174000"/>
              </a:lnSpc>
              <a:spcBef>
                <a:spcPts val="0"/>
              </a:spcBef>
              <a:spcAft>
                <a:spcPts val="0"/>
              </a:spcAft>
              <a:buNone/>
              <a:defRPr sz="1100">
                <a:solidFill>
                  <a:schemeClr val="dk1"/>
                </a:solidFill>
              </a:defRPr>
            </a:lvl5pPr>
            <a:lvl6pPr lvl="5" rtl="0">
              <a:lnSpc>
                <a:spcPct val="174000"/>
              </a:lnSpc>
              <a:spcBef>
                <a:spcPts val="0"/>
              </a:spcBef>
              <a:spcAft>
                <a:spcPts val="0"/>
              </a:spcAft>
              <a:buNone/>
              <a:defRPr sz="1100">
                <a:solidFill>
                  <a:schemeClr val="dk1"/>
                </a:solidFill>
              </a:defRPr>
            </a:lvl6pPr>
            <a:lvl7pPr lvl="6" rtl="0">
              <a:lnSpc>
                <a:spcPct val="174000"/>
              </a:lnSpc>
              <a:spcBef>
                <a:spcPts val="0"/>
              </a:spcBef>
              <a:spcAft>
                <a:spcPts val="0"/>
              </a:spcAft>
              <a:buNone/>
              <a:defRPr sz="1100">
                <a:solidFill>
                  <a:schemeClr val="dk1"/>
                </a:solidFill>
              </a:defRPr>
            </a:lvl7pPr>
            <a:lvl8pPr lvl="7" rtl="0">
              <a:lnSpc>
                <a:spcPct val="174000"/>
              </a:lnSpc>
              <a:spcBef>
                <a:spcPts val="0"/>
              </a:spcBef>
              <a:spcAft>
                <a:spcPts val="0"/>
              </a:spcAft>
              <a:buNone/>
              <a:defRPr sz="1100">
                <a:solidFill>
                  <a:schemeClr val="dk1"/>
                </a:solidFill>
              </a:defRPr>
            </a:lvl8pPr>
            <a:lvl9pPr lvl="8" rtl="0">
              <a:lnSpc>
                <a:spcPct val="174000"/>
              </a:lnSpc>
              <a:spcBef>
                <a:spcPts val="0"/>
              </a:spcBef>
              <a:spcAft>
                <a:spcPts val="0"/>
              </a:spcAft>
              <a:buNone/>
              <a:defRPr sz="1100">
                <a:solidFill>
                  <a:schemeClr val="dk1"/>
                </a:solidFill>
              </a:defRPr>
            </a:lvl9pPr>
          </a:lstStyle>
          <a:p/>
        </p:txBody>
      </p:sp>
      <p:sp>
        <p:nvSpPr>
          <p:cNvPr id="388" name="Google Shape;388;p53"/>
          <p:cNvSpPr txBox="1"/>
          <p:nvPr>
            <p:ph idx="2" type="subTitle"/>
          </p:nvPr>
        </p:nvSpPr>
        <p:spPr>
          <a:xfrm>
            <a:off x="6938588" y="1265269"/>
            <a:ext cx="1593300" cy="266100"/>
          </a:xfrm>
          <a:prstGeom prst="rect">
            <a:avLst/>
          </a:prstGeom>
        </p:spPr>
        <p:txBody>
          <a:bodyPr anchorCtr="0" anchor="b" bIns="0" lIns="0" spcFirstLastPara="1" rIns="0" wrap="square" tIns="0">
            <a:noAutofit/>
          </a:bodyPr>
          <a:lstStyle>
            <a:lvl1pPr lvl="0" rtl="0">
              <a:lnSpc>
                <a:spcPct val="135000"/>
              </a:lnSpc>
              <a:spcBef>
                <a:spcPts val="0"/>
              </a:spcBef>
              <a:spcAft>
                <a:spcPts val="0"/>
              </a:spcAft>
              <a:buSzPts val="1100"/>
              <a:buFont typeface="Red Hat Display Medium"/>
              <a:buNone/>
              <a:defRPr sz="1100">
                <a:latin typeface="Red Hat Display Medium"/>
                <a:ea typeface="Red Hat Display Medium"/>
                <a:cs typeface="Red Hat Display Medium"/>
                <a:sym typeface="Red Hat Display Medium"/>
              </a:defRPr>
            </a:lvl1pPr>
            <a:lvl2pPr lvl="1" rtl="0">
              <a:spcBef>
                <a:spcPts val="0"/>
              </a:spcBef>
              <a:spcAft>
                <a:spcPts val="0"/>
              </a:spcAft>
              <a:buSzPts val="1400"/>
              <a:buNone/>
              <a:defRPr/>
            </a:lvl2pPr>
            <a:lvl3pPr lvl="2" rtl="0">
              <a:spcBef>
                <a:spcPts val="400"/>
              </a:spcBef>
              <a:spcAft>
                <a:spcPts val="0"/>
              </a:spcAft>
              <a:buSzPts val="1400"/>
              <a:buNone/>
              <a:defRPr/>
            </a:lvl3pPr>
            <a:lvl4pPr lvl="3" rtl="0">
              <a:spcBef>
                <a:spcPts val="400"/>
              </a:spcBef>
              <a:spcAft>
                <a:spcPts val="0"/>
              </a:spcAft>
              <a:buSzPts val="1400"/>
              <a:buNone/>
              <a:defRPr/>
            </a:lvl4pPr>
            <a:lvl5pPr lvl="4" rtl="0">
              <a:spcBef>
                <a:spcPts val="400"/>
              </a:spcBef>
              <a:spcAft>
                <a:spcPts val="0"/>
              </a:spcAft>
              <a:buSzPts val="1400"/>
              <a:buNone/>
              <a:defRPr/>
            </a:lvl5pPr>
            <a:lvl6pPr lvl="5" rtl="0">
              <a:spcBef>
                <a:spcPts val="400"/>
              </a:spcBef>
              <a:spcAft>
                <a:spcPts val="0"/>
              </a:spcAft>
              <a:buSzPts val="1400"/>
              <a:buNone/>
              <a:defRPr/>
            </a:lvl6pPr>
            <a:lvl7pPr lvl="6" rtl="0">
              <a:spcBef>
                <a:spcPts val="400"/>
              </a:spcBef>
              <a:spcAft>
                <a:spcPts val="0"/>
              </a:spcAft>
              <a:buSzPts val="1400"/>
              <a:buNone/>
              <a:defRPr/>
            </a:lvl7pPr>
            <a:lvl8pPr lvl="7" rtl="0">
              <a:spcBef>
                <a:spcPts val="400"/>
              </a:spcBef>
              <a:spcAft>
                <a:spcPts val="0"/>
              </a:spcAft>
              <a:buSzPts val="1400"/>
              <a:buNone/>
              <a:defRPr/>
            </a:lvl8pPr>
            <a:lvl9pPr lvl="8" rtl="0">
              <a:spcBef>
                <a:spcPts val="400"/>
              </a:spcBef>
              <a:spcAft>
                <a:spcPts val="400"/>
              </a:spcAft>
              <a:buSzPts val="1400"/>
              <a:buNone/>
              <a:defRPr/>
            </a:lvl9pPr>
          </a:lstStyle>
          <a:p/>
        </p:txBody>
      </p:sp>
      <p:cxnSp>
        <p:nvCxnSpPr>
          <p:cNvPr id="389" name="Google Shape;389;p53"/>
          <p:cNvCxnSpPr/>
          <p:nvPr/>
        </p:nvCxnSpPr>
        <p:spPr>
          <a:xfrm rot="10800000">
            <a:off x="335825" y="4801200"/>
            <a:ext cx="0" cy="342300"/>
          </a:xfrm>
          <a:prstGeom prst="straightConnector1">
            <a:avLst/>
          </a:prstGeom>
          <a:noFill/>
          <a:ln cap="flat" cmpd="sng" w="9525">
            <a:solidFill>
              <a:srgbClr val="EE0000"/>
            </a:solidFill>
            <a:prstDash val="solid"/>
            <a:round/>
            <a:headEnd len="med" w="med" type="none"/>
            <a:tailEnd len="med" w="med" type="none"/>
          </a:ln>
        </p:spPr>
      </p:cxnSp>
      <p:cxnSp>
        <p:nvCxnSpPr>
          <p:cNvPr id="390" name="Google Shape;390;p53"/>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391" name="Google Shape;391;p53"/>
          <p:cNvSpPr txBox="1"/>
          <p:nvPr>
            <p:ph idx="3"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9pPr>
          </a:lstStyle>
          <a:p/>
        </p:txBody>
      </p:sp>
      <p:pic>
        <p:nvPicPr>
          <p:cNvPr id="392" name="Google Shape;392;p53"/>
          <p:cNvPicPr preferRelativeResize="0"/>
          <p:nvPr/>
        </p:nvPicPr>
        <p:blipFill rotWithShape="1">
          <a:blip r:embed="rId3">
            <a:alphaModFix/>
          </a:blip>
          <a:srcRect b="317" l="0" r="0" t="327"/>
          <a:stretch/>
        </p:blipFill>
        <p:spPr>
          <a:xfrm>
            <a:off x="8033460" y="4734938"/>
            <a:ext cx="731888" cy="171091"/>
          </a:xfrm>
          <a:prstGeom prst="rect">
            <a:avLst/>
          </a:prstGeom>
          <a:noFill/>
          <a:ln>
            <a:noFill/>
          </a:ln>
        </p:spPr>
      </p:pic>
      <p:sp>
        <p:nvSpPr>
          <p:cNvPr id="393" name="Google Shape;393;p53"/>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2 divider D">
  <p:cSld name="CUSTOM_3">
    <p:bg>
      <p:bgPr>
        <a:blipFill>
          <a:blip r:embed="rId2">
            <a:alphaModFix/>
          </a:blip>
          <a:stretch>
            <a:fillRect/>
          </a:stretch>
        </a:blipFill>
      </p:bgPr>
    </p:bg>
    <p:spTree>
      <p:nvGrpSpPr>
        <p:cNvPr id="394" name="Shape 394"/>
        <p:cNvGrpSpPr/>
        <p:nvPr/>
      </p:nvGrpSpPr>
      <p:grpSpPr>
        <a:xfrm>
          <a:off x="0" y="0"/>
          <a:ext cx="0" cy="0"/>
          <a:chOff x="0" y="0"/>
          <a:chExt cx="0" cy="0"/>
        </a:xfrm>
      </p:grpSpPr>
      <p:sp>
        <p:nvSpPr>
          <p:cNvPr id="395" name="Google Shape;395;p54"/>
          <p:cNvSpPr txBox="1"/>
          <p:nvPr>
            <p:ph type="title"/>
          </p:nvPr>
        </p:nvSpPr>
        <p:spPr>
          <a:xfrm>
            <a:off x="1557019" y="1412438"/>
            <a:ext cx="5994000" cy="23034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4100">
                <a:solidFill>
                  <a:schemeClr val="accent1"/>
                </a:solidFill>
              </a:defRPr>
            </a:lvl1pPr>
            <a:lvl2pPr lvl="1" rtl="0">
              <a:lnSpc>
                <a:spcPct val="100000"/>
              </a:lnSpc>
              <a:spcBef>
                <a:spcPts val="0"/>
              </a:spcBef>
              <a:spcAft>
                <a:spcPts val="0"/>
              </a:spcAft>
              <a:buNone/>
              <a:defRPr sz="4100">
                <a:solidFill>
                  <a:schemeClr val="accent1"/>
                </a:solidFill>
              </a:defRPr>
            </a:lvl2pPr>
            <a:lvl3pPr lvl="2" rtl="0">
              <a:lnSpc>
                <a:spcPct val="100000"/>
              </a:lnSpc>
              <a:spcBef>
                <a:spcPts val="0"/>
              </a:spcBef>
              <a:spcAft>
                <a:spcPts val="0"/>
              </a:spcAft>
              <a:buNone/>
              <a:defRPr sz="4100">
                <a:solidFill>
                  <a:schemeClr val="accent1"/>
                </a:solidFill>
              </a:defRPr>
            </a:lvl3pPr>
            <a:lvl4pPr lvl="3" rtl="0">
              <a:lnSpc>
                <a:spcPct val="100000"/>
              </a:lnSpc>
              <a:spcBef>
                <a:spcPts val="0"/>
              </a:spcBef>
              <a:spcAft>
                <a:spcPts val="0"/>
              </a:spcAft>
              <a:buNone/>
              <a:defRPr sz="4100">
                <a:solidFill>
                  <a:schemeClr val="accent1"/>
                </a:solidFill>
              </a:defRPr>
            </a:lvl4pPr>
            <a:lvl5pPr lvl="4" rtl="0">
              <a:lnSpc>
                <a:spcPct val="100000"/>
              </a:lnSpc>
              <a:spcBef>
                <a:spcPts val="0"/>
              </a:spcBef>
              <a:spcAft>
                <a:spcPts val="0"/>
              </a:spcAft>
              <a:buNone/>
              <a:defRPr sz="4100">
                <a:solidFill>
                  <a:schemeClr val="accent1"/>
                </a:solidFill>
              </a:defRPr>
            </a:lvl5pPr>
            <a:lvl6pPr lvl="5" rtl="0">
              <a:lnSpc>
                <a:spcPct val="100000"/>
              </a:lnSpc>
              <a:spcBef>
                <a:spcPts val="0"/>
              </a:spcBef>
              <a:spcAft>
                <a:spcPts val="0"/>
              </a:spcAft>
              <a:buNone/>
              <a:defRPr sz="4100">
                <a:solidFill>
                  <a:schemeClr val="accent1"/>
                </a:solidFill>
              </a:defRPr>
            </a:lvl6pPr>
            <a:lvl7pPr lvl="6" rtl="0">
              <a:lnSpc>
                <a:spcPct val="100000"/>
              </a:lnSpc>
              <a:spcBef>
                <a:spcPts val="0"/>
              </a:spcBef>
              <a:spcAft>
                <a:spcPts val="0"/>
              </a:spcAft>
              <a:buNone/>
              <a:defRPr sz="4100">
                <a:solidFill>
                  <a:schemeClr val="accent1"/>
                </a:solidFill>
              </a:defRPr>
            </a:lvl7pPr>
            <a:lvl8pPr lvl="7" rtl="0">
              <a:lnSpc>
                <a:spcPct val="100000"/>
              </a:lnSpc>
              <a:spcBef>
                <a:spcPts val="0"/>
              </a:spcBef>
              <a:spcAft>
                <a:spcPts val="0"/>
              </a:spcAft>
              <a:buNone/>
              <a:defRPr sz="4100">
                <a:solidFill>
                  <a:schemeClr val="accent1"/>
                </a:solidFill>
              </a:defRPr>
            </a:lvl8pPr>
            <a:lvl9pPr lvl="8" rtl="0">
              <a:lnSpc>
                <a:spcPct val="100000"/>
              </a:lnSpc>
              <a:spcBef>
                <a:spcPts val="0"/>
              </a:spcBef>
              <a:spcAft>
                <a:spcPts val="0"/>
              </a:spcAft>
              <a:buNone/>
              <a:defRPr sz="4100">
                <a:solidFill>
                  <a:schemeClr val="accent1"/>
                </a:solidFill>
              </a:defRPr>
            </a:lvl9pPr>
          </a:lstStyle>
          <a:p/>
        </p:txBody>
      </p:sp>
      <p:cxnSp>
        <p:nvCxnSpPr>
          <p:cNvPr id="396" name="Google Shape;396;p54"/>
          <p:cNvCxnSpPr/>
          <p:nvPr/>
        </p:nvCxnSpPr>
        <p:spPr>
          <a:xfrm rot="10800000">
            <a:off x="335825" y="4801200"/>
            <a:ext cx="0" cy="342300"/>
          </a:xfrm>
          <a:prstGeom prst="straightConnector1">
            <a:avLst/>
          </a:prstGeom>
          <a:noFill/>
          <a:ln cap="flat" cmpd="sng" w="9525">
            <a:solidFill>
              <a:srgbClr val="EE0000"/>
            </a:solidFill>
            <a:prstDash val="solid"/>
            <a:round/>
            <a:headEnd len="med" w="med" type="none"/>
            <a:tailEnd len="med" w="med" type="none"/>
          </a:ln>
        </p:spPr>
      </p:cxnSp>
      <p:sp>
        <p:nvSpPr>
          <p:cNvPr id="397" name="Google Shape;397;p54"/>
          <p:cNvSpPr txBox="1"/>
          <p:nvPr>
            <p:ph idx="1" type="subTitle"/>
          </p:nvPr>
        </p:nvSpPr>
        <p:spPr>
          <a:xfrm rot="5400000">
            <a:off x="-1603762" y="1603800"/>
            <a:ext cx="3861600" cy="654000"/>
          </a:xfrm>
          <a:prstGeom prst="rect">
            <a:avLst/>
          </a:prstGeom>
        </p:spPr>
        <p:txBody>
          <a:bodyPr anchorCtr="0" anchor="ctr" bIns="68575" lIns="377175" spcFirstLastPara="1" rIns="68575" wrap="square" tIns="68575">
            <a:noAutofit/>
          </a:bodyPr>
          <a:lstStyle>
            <a:lvl1pPr lvl="0" rtl="0">
              <a:lnSpc>
                <a:spcPct val="100000"/>
              </a:lnSpc>
              <a:spcBef>
                <a:spcPts val="0"/>
              </a:spcBef>
              <a:spcAft>
                <a:spcPts val="0"/>
              </a:spcAft>
              <a:buClr>
                <a:schemeClr val="lt1"/>
              </a:buClr>
              <a:buSzPts val="800"/>
              <a:buFont typeface="Red Hat Display Medium"/>
              <a:buNone/>
              <a:defRPr sz="800">
                <a:solidFill>
                  <a:schemeClr val="l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9pPr>
          </a:lstStyle>
          <a:p/>
        </p:txBody>
      </p:sp>
      <p:pic>
        <p:nvPicPr>
          <p:cNvPr id="398" name="Google Shape;398;p54"/>
          <p:cNvPicPr preferRelativeResize="0"/>
          <p:nvPr/>
        </p:nvPicPr>
        <p:blipFill rotWithShape="1">
          <a:blip r:embed="rId3">
            <a:alphaModFix/>
          </a:blip>
          <a:srcRect b="317" l="0" r="0" t="327"/>
          <a:stretch/>
        </p:blipFill>
        <p:spPr>
          <a:xfrm>
            <a:off x="8033460" y="4734938"/>
            <a:ext cx="731888" cy="171091"/>
          </a:xfrm>
          <a:prstGeom prst="rect">
            <a:avLst/>
          </a:prstGeom>
          <a:noFill/>
          <a:ln>
            <a:noFill/>
          </a:ln>
        </p:spPr>
      </p:pic>
      <p:cxnSp>
        <p:nvCxnSpPr>
          <p:cNvPr id="399" name="Google Shape;399;p54"/>
          <p:cNvCxnSpPr/>
          <p:nvPr/>
        </p:nvCxnSpPr>
        <p:spPr>
          <a:xfrm>
            <a:off x="1557019" y="1240275"/>
            <a:ext cx="1043100" cy="0"/>
          </a:xfrm>
          <a:prstGeom prst="straightConnector1">
            <a:avLst/>
          </a:prstGeom>
          <a:noFill/>
          <a:ln cap="flat" cmpd="sng" w="9525">
            <a:solidFill>
              <a:srgbClr val="EE0000"/>
            </a:solidFill>
            <a:prstDash val="solid"/>
            <a:round/>
            <a:headEnd len="med" w="med" type="none"/>
            <a:tailEnd len="med" w="med" type="none"/>
          </a:ln>
        </p:spPr>
      </p:cxnSp>
      <p:sp>
        <p:nvSpPr>
          <p:cNvPr id="400" name="Google Shape;400;p54"/>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solidFill>
                  <a:srgbClr val="FFFFFF"/>
                </a:solidFill>
                <a:latin typeface="Red Hat Text Medium"/>
                <a:ea typeface="Red Hat Text Medium"/>
                <a:cs typeface="Red Hat Text Medium"/>
                <a:sym typeface="Red Hat Text Medium"/>
              </a:defRPr>
            </a:lvl1pPr>
            <a:lvl2pPr lvl="1" rtl="0" algn="ctr">
              <a:buNone/>
              <a:defRPr sz="600">
                <a:solidFill>
                  <a:srgbClr val="FFFFFF"/>
                </a:solidFill>
                <a:latin typeface="Red Hat Text Medium"/>
                <a:ea typeface="Red Hat Text Medium"/>
                <a:cs typeface="Red Hat Text Medium"/>
                <a:sym typeface="Red Hat Text Medium"/>
              </a:defRPr>
            </a:lvl2pPr>
            <a:lvl3pPr lvl="2" rtl="0" algn="ctr">
              <a:buNone/>
              <a:defRPr sz="600">
                <a:solidFill>
                  <a:srgbClr val="FFFFFF"/>
                </a:solidFill>
                <a:latin typeface="Red Hat Text Medium"/>
                <a:ea typeface="Red Hat Text Medium"/>
                <a:cs typeface="Red Hat Text Medium"/>
                <a:sym typeface="Red Hat Text Medium"/>
              </a:defRPr>
            </a:lvl3pPr>
            <a:lvl4pPr lvl="3" rtl="0" algn="ctr">
              <a:buNone/>
              <a:defRPr sz="600">
                <a:solidFill>
                  <a:srgbClr val="FFFFFF"/>
                </a:solidFill>
                <a:latin typeface="Red Hat Text Medium"/>
                <a:ea typeface="Red Hat Text Medium"/>
                <a:cs typeface="Red Hat Text Medium"/>
                <a:sym typeface="Red Hat Text Medium"/>
              </a:defRPr>
            </a:lvl4pPr>
            <a:lvl5pPr lvl="4" rtl="0" algn="ctr">
              <a:buNone/>
              <a:defRPr sz="600">
                <a:solidFill>
                  <a:srgbClr val="FFFFFF"/>
                </a:solidFill>
                <a:latin typeface="Red Hat Text Medium"/>
                <a:ea typeface="Red Hat Text Medium"/>
                <a:cs typeface="Red Hat Text Medium"/>
                <a:sym typeface="Red Hat Text Medium"/>
              </a:defRPr>
            </a:lvl5pPr>
            <a:lvl6pPr lvl="5" rtl="0" algn="ctr">
              <a:buNone/>
              <a:defRPr sz="600">
                <a:solidFill>
                  <a:srgbClr val="FFFFFF"/>
                </a:solidFill>
                <a:latin typeface="Red Hat Text Medium"/>
                <a:ea typeface="Red Hat Text Medium"/>
                <a:cs typeface="Red Hat Text Medium"/>
                <a:sym typeface="Red Hat Text Medium"/>
              </a:defRPr>
            </a:lvl6pPr>
            <a:lvl7pPr lvl="6" rtl="0" algn="ctr">
              <a:buNone/>
              <a:defRPr sz="600">
                <a:solidFill>
                  <a:srgbClr val="FFFFFF"/>
                </a:solidFill>
                <a:latin typeface="Red Hat Text Medium"/>
                <a:ea typeface="Red Hat Text Medium"/>
                <a:cs typeface="Red Hat Text Medium"/>
                <a:sym typeface="Red Hat Text Medium"/>
              </a:defRPr>
            </a:lvl7pPr>
            <a:lvl8pPr lvl="7" rtl="0" algn="ctr">
              <a:buNone/>
              <a:defRPr sz="600">
                <a:solidFill>
                  <a:srgbClr val="FFFFFF"/>
                </a:solidFill>
                <a:latin typeface="Red Hat Text Medium"/>
                <a:ea typeface="Red Hat Text Medium"/>
                <a:cs typeface="Red Hat Text Medium"/>
                <a:sym typeface="Red Hat Text Medium"/>
              </a:defRPr>
            </a:lvl8pPr>
            <a:lvl9pPr lvl="8" rtl="0" algn="ctr">
              <a:buNone/>
              <a:defRPr sz="600">
                <a:solidFill>
                  <a:srgbClr val="FFFFFF"/>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1 divider">
  <p:cSld name="CUSTOM_3_1">
    <p:bg>
      <p:bgPr>
        <a:blipFill>
          <a:blip r:embed="rId2">
            <a:alphaModFix/>
          </a:blip>
          <a:stretch>
            <a:fillRect/>
          </a:stretch>
        </a:blipFill>
      </p:bgPr>
    </p:bg>
    <p:spTree>
      <p:nvGrpSpPr>
        <p:cNvPr id="401" name="Shape 401"/>
        <p:cNvGrpSpPr/>
        <p:nvPr/>
      </p:nvGrpSpPr>
      <p:grpSpPr>
        <a:xfrm>
          <a:off x="0" y="0"/>
          <a:ext cx="0" cy="0"/>
          <a:chOff x="0" y="0"/>
          <a:chExt cx="0" cy="0"/>
        </a:xfrm>
      </p:grpSpPr>
      <p:sp>
        <p:nvSpPr>
          <p:cNvPr id="402" name="Google Shape;402;p55"/>
          <p:cNvSpPr txBox="1"/>
          <p:nvPr>
            <p:ph type="title"/>
          </p:nvPr>
        </p:nvSpPr>
        <p:spPr>
          <a:xfrm>
            <a:off x="1557019" y="1412438"/>
            <a:ext cx="5994000" cy="23034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4100">
                <a:solidFill>
                  <a:schemeClr val="lt1"/>
                </a:solidFill>
              </a:defRPr>
            </a:lvl1pPr>
            <a:lvl2pPr lvl="1" rtl="0">
              <a:lnSpc>
                <a:spcPct val="100000"/>
              </a:lnSpc>
              <a:spcBef>
                <a:spcPts val="0"/>
              </a:spcBef>
              <a:spcAft>
                <a:spcPts val="0"/>
              </a:spcAft>
              <a:buNone/>
              <a:defRPr sz="4100">
                <a:solidFill>
                  <a:schemeClr val="lt1"/>
                </a:solidFill>
              </a:defRPr>
            </a:lvl2pPr>
            <a:lvl3pPr lvl="2" rtl="0">
              <a:lnSpc>
                <a:spcPct val="100000"/>
              </a:lnSpc>
              <a:spcBef>
                <a:spcPts val="0"/>
              </a:spcBef>
              <a:spcAft>
                <a:spcPts val="0"/>
              </a:spcAft>
              <a:buNone/>
              <a:defRPr sz="4100">
                <a:solidFill>
                  <a:schemeClr val="lt1"/>
                </a:solidFill>
              </a:defRPr>
            </a:lvl3pPr>
            <a:lvl4pPr lvl="3" rtl="0">
              <a:lnSpc>
                <a:spcPct val="100000"/>
              </a:lnSpc>
              <a:spcBef>
                <a:spcPts val="0"/>
              </a:spcBef>
              <a:spcAft>
                <a:spcPts val="0"/>
              </a:spcAft>
              <a:buNone/>
              <a:defRPr sz="4100">
                <a:solidFill>
                  <a:schemeClr val="lt1"/>
                </a:solidFill>
              </a:defRPr>
            </a:lvl4pPr>
            <a:lvl5pPr lvl="4" rtl="0">
              <a:lnSpc>
                <a:spcPct val="100000"/>
              </a:lnSpc>
              <a:spcBef>
                <a:spcPts val="0"/>
              </a:spcBef>
              <a:spcAft>
                <a:spcPts val="0"/>
              </a:spcAft>
              <a:buNone/>
              <a:defRPr sz="4100">
                <a:solidFill>
                  <a:schemeClr val="lt1"/>
                </a:solidFill>
              </a:defRPr>
            </a:lvl5pPr>
            <a:lvl6pPr lvl="5" rtl="0">
              <a:lnSpc>
                <a:spcPct val="100000"/>
              </a:lnSpc>
              <a:spcBef>
                <a:spcPts val="0"/>
              </a:spcBef>
              <a:spcAft>
                <a:spcPts val="0"/>
              </a:spcAft>
              <a:buNone/>
              <a:defRPr sz="4100">
                <a:solidFill>
                  <a:schemeClr val="lt1"/>
                </a:solidFill>
              </a:defRPr>
            </a:lvl6pPr>
            <a:lvl7pPr lvl="6" rtl="0">
              <a:lnSpc>
                <a:spcPct val="100000"/>
              </a:lnSpc>
              <a:spcBef>
                <a:spcPts val="0"/>
              </a:spcBef>
              <a:spcAft>
                <a:spcPts val="0"/>
              </a:spcAft>
              <a:buNone/>
              <a:defRPr sz="4100">
                <a:solidFill>
                  <a:schemeClr val="lt1"/>
                </a:solidFill>
              </a:defRPr>
            </a:lvl7pPr>
            <a:lvl8pPr lvl="7" rtl="0">
              <a:lnSpc>
                <a:spcPct val="100000"/>
              </a:lnSpc>
              <a:spcBef>
                <a:spcPts val="0"/>
              </a:spcBef>
              <a:spcAft>
                <a:spcPts val="0"/>
              </a:spcAft>
              <a:buNone/>
              <a:defRPr sz="4100">
                <a:solidFill>
                  <a:schemeClr val="lt1"/>
                </a:solidFill>
              </a:defRPr>
            </a:lvl8pPr>
            <a:lvl9pPr lvl="8" rtl="0">
              <a:lnSpc>
                <a:spcPct val="100000"/>
              </a:lnSpc>
              <a:spcBef>
                <a:spcPts val="0"/>
              </a:spcBef>
              <a:spcAft>
                <a:spcPts val="0"/>
              </a:spcAft>
              <a:buNone/>
              <a:defRPr sz="4100">
                <a:solidFill>
                  <a:schemeClr val="lt1"/>
                </a:solidFill>
              </a:defRPr>
            </a:lvl9pPr>
          </a:lstStyle>
          <a:p/>
        </p:txBody>
      </p:sp>
      <p:cxnSp>
        <p:nvCxnSpPr>
          <p:cNvPr id="403" name="Google Shape;403;p55"/>
          <p:cNvCxnSpPr/>
          <p:nvPr/>
        </p:nvCxnSpPr>
        <p:spPr>
          <a:xfrm rot="10800000">
            <a:off x="335825" y="4801200"/>
            <a:ext cx="0" cy="342300"/>
          </a:xfrm>
          <a:prstGeom prst="straightConnector1">
            <a:avLst/>
          </a:prstGeom>
          <a:noFill/>
          <a:ln cap="flat" cmpd="sng" w="9525">
            <a:solidFill>
              <a:srgbClr val="800000"/>
            </a:solidFill>
            <a:prstDash val="solid"/>
            <a:round/>
            <a:headEnd len="med" w="med" type="none"/>
            <a:tailEnd len="med" w="med" type="none"/>
          </a:ln>
        </p:spPr>
      </p:cxnSp>
      <p:pic>
        <p:nvPicPr>
          <p:cNvPr id="404" name="Google Shape;404;p55"/>
          <p:cNvPicPr preferRelativeResize="0"/>
          <p:nvPr/>
        </p:nvPicPr>
        <p:blipFill rotWithShape="1">
          <a:blip r:embed="rId3">
            <a:alphaModFix/>
          </a:blip>
          <a:srcRect b="317" l="0" r="0" t="327"/>
          <a:stretch/>
        </p:blipFill>
        <p:spPr>
          <a:xfrm>
            <a:off x="8033460" y="4734938"/>
            <a:ext cx="731888" cy="171091"/>
          </a:xfrm>
          <a:prstGeom prst="rect">
            <a:avLst/>
          </a:prstGeom>
          <a:noFill/>
          <a:ln>
            <a:noFill/>
          </a:ln>
        </p:spPr>
      </p:pic>
      <p:cxnSp>
        <p:nvCxnSpPr>
          <p:cNvPr id="405" name="Google Shape;405;p55"/>
          <p:cNvCxnSpPr/>
          <p:nvPr/>
        </p:nvCxnSpPr>
        <p:spPr>
          <a:xfrm>
            <a:off x="1557019" y="1240275"/>
            <a:ext cx="1043100" cy="0"/>
          </a:xfrm>
          <a:prstGeom prst="straightConnector1">
            <a:avLst/>
          </a:prstGeom>
          <a:noFill/>
          <a:ln cap="flat" cmpd="sng" w="9525">
            <a:solidFill>
              <a:srgbClr val="EE0000"/>
            </a:solidFill>
            <a:prstDash val="solid"/>
            <a:round/>
            <a:headEnd len="med" w="med" type="none"/>
            <a:tailEnd len="med" w="med" type="none"/>
          </a:ln>
        </p:spPr>
      </p:cxnSp>
      <p:cxnSp>
        <p:nvCxnSpPr>
          <p:cNvPr id="406" name="Google Shape;406;p55"/>
          <p:cNvCxnSpPr/>
          <p:nvPr/>
        </p:nvCxnSpPr>
        <p:spPr>
          <a:xfrm rot="10800000">
            <a:off x="335831" y="150"/>
            <a:ext cx="0" cy="664800"/>
          </a:xfrm>
          <a:prstGeom prst="straightConnector1">
            <a:avLst/>
          </a:prstGeom>
          <a:noFill/>
          <a:ln cap="flat" cmpd="sng" w="9525">
            <a:solidFill>
              <a:srgbClr val="800000"/>
            </a:solidFill>
            <a:prstDash val="solid"/>
            <a:round/>
            <a:headEnd len="med" w="med" type="none"/>
            <a:tailEnd len="med" w="med" type="none"/>
          </a:ln>
        </p:spPr>
      </p:cxnSp>
      <p:sp>
        <p:nvSpPr>
          <p:cNvPr id="407" name="Google Shape;407;p55"/>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lt1"/>
              </a:buClr>
              <a:buSzPts val="800"/>
              <a:buFont typeface="Red Hat Display Medium"/>
              <a:buNone/>
              <a:defRPr sz="800">
                <a:solidFill>
                  <a:schemeClr val="l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9pPr>
          </a:lstStyle>
          <a:p/>
        </p:txBody>
      </p:sp>
      <p:sp>
        <p:nvSpPr>
          <p:cNvPr id="408" name="Google Shape;408;p55"/>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3 divider">
  <p:cSld name="CUSTOM_3_1_1">
    <p:bg>
      <p:bgPr>
        <a:blipFill>
          <a:blip r:embed="rId2">
            <a:alphaModFix/>
          </a:blip>
          <a:stretch>
            <a:fillRect/>
          </a:stretch>
        </a:blipFill>
      </p:bgPr>
    </p:bg>
    <p:spTree>
      <p:nvGrpSpPr>
        <p:cNvPr id="409" name="Shape 409"/>
        <p:cNvGrpSpPr/>
        <p:nvPr/>
      </p:nvGrpSpPr>
      <p:grpSpPr>
        <a:xfrm>
          <a:off x="0" y="0"/>
          <a:ext cx="0" cy="0"/>
          <a:chOff x="0" y="0"/>
          <a:chExt cx="0" cy="0"/>
        </a:xfrm>
      </p:grpSpPr>
      <p:sp>
        <p:nvSpPr>
          <p:cNvPr id="410" name="Google Shape;410;p56"/>
          <p:cNvSpPr txBox="1"/>
          <p:nvPr>
            <p:ph type="title"/>
          </p:nvPr>
        </p:nvSpPr>
        <p:spPr>
          <a:xfrm>
            <a:off x="4255575" y="1224713"/>
            <a:ext cx="3777900" cy="29121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4100">
                <a:solidFill>
                  <a:schemeClr val="lt1"/>
                </a:solidFill>
              </a:defRPr>
            </a:lvl1pPr>
            <a:lvl2pPr lvl="1" rtl="0">
              <a:lnSpc>
                <a:spcPct val="100000"/>
              </a:lnSpc>
              <a:spcBef>
                <a:spcPts val="0"/>
              </a:spcBef>
              <a:spcAft>
                <a:spcPts val="0"/>
              </a:spcAft>
              <a:buNone/>
              <a:defRPr sz="4100">
                <a:solidFill>
                  <a:schemeClr val="lt1"/>
                </a:solidFill>
              </a:defRPr>
            </a:lvl2pPr>
            <a:lvl3pPr lvl="2" rtl="0">
              <a:lnSpc>
                <a:spcPct val="100000"/>
              </a:lnSpc>
              <a:spcBef>
                <a:spcPts val="0"/>
              </a:spcBef>
              <a:spcAft>
                <a:spcPts val="0"/>
              </a:spcAft>
              <a:buNone/>
              <a:defRPr sz="4100">
                <a:solidFill>
                  <a:schemeClr val="lt1"/>
                </a:solidFill>
              </a:defRPr>
            </a:lvl3pPr>
            <a:lvl4pPr lvl="3" rtl="0">
              <a:lnSpc>
                <a:spcPct val="100000"/>
              </a:lnSpc>
              <a:spcBef>
                <a:spcPts val="0"/>
              </a:spcBef>
              <a:spcAft>
                <a:spcPts val="0"/>
              </a:spcAft>
              <a:buNone/>
              <a:defRPr sz="4100">
                <a:solidFill>
                  <a:schemeClr val="lt1"/>
                </a:solidFill>
              </a:defRPr>
            </a:lvl4pPr>
            <a:lvl5pPr lvl="4" rtl="0">
              <a:lnSpc>
                <a:spcPct val="100000"/>
              </a:lnSpc>
              <a:spcBef>
                <a:spcPts val="0"/>
              </a:spcBef>
              <a:spcAft>
                <a:spcPts val="0"/>
              </a:spcAft>
              <a:buNone/>
              <a:defRPr sz="4100">
                <a:solidFill>
                  <a:schemeClr val="lt1"/>
                </a:solidFill>
              </a:defRPr>
            </a:lvl5pPr>
            <a:lvl6pPr lvl="5" rtl="0">
              <a:lnSpc>
                <a:spcPct val="100000"/>
              </a:lnSpc>
              <a:spcBef>
                <a:spcPts val="0"/>
              </a:spcBef>
              <a:spcAft>
                <a:spcPts val="0"/>
              </a:spcAft>
              <a:buNone/>
              <a:defRPr sz="4100">
                <a:solidFill>
                  <a:schemeClr val="lt1"/>
                </a:solidFill>
              </a:defRPr>
            </a:lvl6pPr>
            <a:lvl7pPr lvl="6" rtl="0">
              <a:lnSpc>
                <a:spcPct val="100000"/>
              </a:lnSpc>
              <a:spcBef>
                <a:spcPts val="0"/>
              </a:spcBef>
              <a:spcAft>
                <a:spcPts val="0"/>
              </a:spcAft>
              <a:buNone/>
              <a:defRPr sz="4100">
                <a:solidFill>
                  <a:schemeClr val="lt1"/>
                </a:solidFill>
              </a:defRPr>
            </a:lvl7pPr>
            <a:lvl8pPr lvl="7" rtl="0">
              <a:lnSpc>
                <a:spcPct val="100000"/>
              </a:lnSpc>
              <a:spcBef>
                <a:spcPts val="0"/>
              </a:spcBef>
              <a:spcAft>
                <a:spcPts val="0"/>
              </a:spcAft>
              <a:buNone/>
              <a:defRPr sz="4100">
                <a:solidFill>
                  <a:schemeClr val="lt1"/>
                </a:solidFill>
              </a:defRPr>
            </a:lvl8pPr>
            <a:lvl9pPr lvl="8" rtl="0">
              <a:lnSpc>
                <a:spcPct val="100000"/>
              </a:lnSpc>
              <a:spcBef>
                <a:spcPts val="0"/>
              </a:spcBef>
              <a:spcAft>
                <a:spcPts val="0"/>
              </a:spcAft>
              <a:buNone/>
              <a:defRPr sz="4100">
                <a:solidFill>
                  <a:schemeClr val="lt1"/>
                </a:solidFill>
              </a:defRPr>
            </a:lvl9pPr>
          </a:lstStyle>
          <a:p/>
        </p:txBody>
      </p:sp>
      <p:cxnSp>
        <p:nvCxnSpPr>
          <p:cNvPr id="411" name="Google Shape;411;p56"/>
          <p:cNvCxnSpPr/>
          <p:nvPr/>
        </p:nvCxnSpPr>
        <p:spPr>
          <a:xfrm rot="10800000">
            <a:off x="335825" y="4801200"/>
            <a:ext cx="0" cy="342300"/>
          </a:xfrm>
          <a:prstGeom prst="straightConnector1">
            <a:avLst/>
          </a:prstGeom>
          <a:noFill/>
          <a:ln cap="flat" cmpd="sng" w="9525">
            <a:solidFill>
              <a:schemeClr val="lt1"/>
            </a:solidFill>
            <a:prstDash val="solid"/>
            <a:round/>
            <a:headEnd len="med" w="med" type="none"/>
            <a:tailEnd len="med" w="med" type="none"/>
          </a:ln>
        </p:spPr>
      </p:cxnSp>
      <p:sp>
        <p:nvSpPr>
          <p:cNvPr id="412" name="Google Shape;412;p56"/>
          <p:cNvSpPr txBox="1"/>
          <p:nvPr>
            <p:ph idx="1" type="subTitle"/>
          </p:nvPr>
        </p:nvSpPr>
        <p:spPr>
          <a:xfrm rot="5400000">
            <a:off x="-1603762" y="1603800"/>
            <a:ext cx="3861600" cy="654000"/>
          </a:xfrm>
          <a:prstGeom prst="rect">
            <a:avLst/>
          </a:prstGeom>
        </p:spPr>
        <p:txBody>
          <a:bodyPr anchorCtr="0" anchor="ctr" bIns="68575" lIns="377175" spcFirstLastPara="1" rIns="68575" wrap="square" tIns="68575">
            <a:noAutofit/>
          </a:bodyPr>
          <a:lstStyle>
            <a:lvl1pPr lvl="0" rtl="0">
              <a:lnSpc>
                <a:spcPct val="100000"/>
              </a:lnSpc>
              <a:spcBef>
                <a:spcPts val="0"/>
              </a:spcBef>
              <a:spcAft>
                <a:spcPts val="0"/>
              </a:spcAft>
              <a:buClr>
                <a:schemeClr val="lt1"/>
              </a:buClr>
              <a:buSzPts val="800"/>
              <a:buFont typeface="Red Hat Display Medium"/>
              <a:buNone/>
              <a:defRPr sz="800">
                <a:solidFill>
                  <a:schemeClr val="l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9pPr>
          </a:lstStyle>
          <a:p/>
        </p:txBody>
      </p:sp>
      <p:pic>
        <p:nvPicPr>
          <p:cNvPr id="413" name="Google Shape;413;p56"/>
          <p:cNvPicPr preferRelativeResize="0"/>
          <p:nvPr/>
        </p:nvPicPr>
        <p:blipFill>
          <a:blip r:embed="rId3">
            <a:alphaModFix/>
          </a:blip>
          <a:stretch>
            <a:fillRect/>
          </a:stretch>
        </p:blipFill>
        <p:spPr>
          <a:xfrm>
            <a:off x="8033460" y="4734378"/>
            <a:ext cx="731888" cy="172209"/>
          </a:xfrm>
          <a:prstGeom prst="rect">
            <a:avLst/>
          </a:prstGeom>
          <a:noFill/>
          <a:ln>
            <a:noFill/>
          </a:ln>
        </p:spPr>
      </p:pic>
      <p:sp>
        <p:nvSpPr>
          <p:cNvPr id="414" name="Google Shape;414;p56"/>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solidFill>
                  <a:srgbClr val="FFFFFF"/>
                </a:solidFill>
                <a:latin typeface="Red Hat Text Medium"/>
                <a:ea typeface="Red Hat Text Medium"/>
                <a:cs typeface="Red Hat Text Medium"/>
                <a:sym typeface="Red Hat Text Medium"/>
              </a:defRPr>
            </a:lvl1pPr>
            <a:lvl2pPr lvl="1" rtl="0" algn="ctr">
              <a:buNone/>
              <a:defRPr sz="600">
                <a:solidFill>
                  <a:srgbClr val="FFFFFF"/>
                </a:solidFill>
                <a:latin typeface="Red Hat Text Medium"/>
                <a:ea typeface="Red Hat Text Medium"/>
                <a:cs typeface="Red Hat Text Medium"/>
                <a:sym typeface="Red Hat Text Medium"/>
              </a:defRPr>
            </a:lvl2pPr>
            <a:lvl3pPr lvl="2" rtl="0" algn="ctr">
              <a:buNone/>
              <a:defRPr sz="600">
                <a:solidFill>
                  <a:srgbClr val="FFFFFF"/>
                </a:solidFill>
                <a:latin typeface="Red Hat Text Medium"/>
                <a:ea typeface="Red Hat Text Medium"/>
                <a:cs typeface="Red Hat Text Medium"/>
                <a:sym typeface="Red Hat Text Medium"/>
              </a:defRPr>
            </a:lvl3pPr>
            <a:lvl4pPr lvl="3" rtl="0" algn="ctr">
              <a:buNone/>
              <a:defRPr sz="600">
                <a:solidFill>
                  <a:srgbClr val="FFFFFF"/>
                </a:solidFill>
                <a:latin typeface="Red Hat Text Medium"/>
                <a:ea typeface="Red Hat Text Medium"/>
                <a:cs typeface="Red Hat Text Medium"/>
                <a:sym typeface="Red Hat Text Medium"/>
              </a:defRPr>
            </a:lvl4pPr>
            <a:lvl5pPr lvl="4" rtl="0" algn="ctr">
              <a:buNone/>
              <a:defRPr sz="600">
                <a:solidFill>
                  <a:srgbClr val="FFFFFF"/>
                </a:solidFill>
                <a:latin typeface="Red Hat Text Medium"/>
                <a:ea typeface="Red Hat Text Medium"/>
                <a:cs typeface="Red Hat Text Medium"/>
                <a:sym typeface="Red Hat Text Medium"/>
              </a:defRPr>
            </a:lvl5pPr>
            <a:lvl6pPr lvl="5" rtl="0" algn="ctr">
              <a:buNone/>
              <a:defRPr sz="600">
                <a:solidFill>
                  <a:srgbClr val="FFFFFF"/>
                </a:solidFill>
                <a:latin typeface="Red Hat Text Medium"/>
                <a:ea typeface="Red Hat Text Medium"/>
                <a:cs typeface="Red Hat Text Medium"/>
                <a:sym typeface="Red Hat Text Medium"/>
              </a:defRPr>
            </a:lvl6pPr>
            <a:lvl7pPr lvl="6" rtl="0" algn="ctr">
              <a:buNone/>
              <a:defRPr sz="600">
                <a:solidFill>
                  <a:srgbClr val="FFFFFF"/>
                </a:solidFill>
                <a:latin typeface="Red Hat Text Medium"/>
                <a:ea typeface="Red Hat Text Medium"/>
                <a:cs typeface="Red Hat Text Medium"/>
                <a:sym typeface="Red Hat Text Medium"/>
              </a:defRPr>
            </a:lvl7pPr>
            <a:lvl8pPr lvl="7" rtl="0" algn="ctr">
              <a:buNone/>
              <a:defRPr sz="600">
                <a:solidFill>
                  <a:srgbClr val="FFFFFF"/>
                </a:solidFill>
                <a:latin typeface="Red Hat Text Medium"/>
                <a:ea typeface="Red Hat Text Medium"/>
                <a:cs typeface="Red Hat Text Medium"/>
                <a:sym typeface="Red Hat Text Medium"/>
              </a:defRPr>
            </a:lvl8pPr>
            <a:lvl9pPr lvl="8" rtl="0" algn="ctr">
              <a:buNone/>
              <a:defRPr sz="600">
                <a:solidFill>
                  <a:srgbClr val="FFFFFF"/>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p:cSld name="CUSTOM_4">
    <p:spTree>
      <p:nvGrpSpPr>
        <p:cNvPr id="415" name="Shape 415"/>
        <p:cNvGrpSpPr/>
        <p:nvPr/>
      </p:nvGrpSpPr>
      <p:grpSpPr>
        <a:xfrm>
          <a:off x="0" y="0"/>
          <a:ext cx="0" cy="0"/>
          <a:chOff x="0" y="0"/>
          <a:chExt cx="0" cy="0"/>
        </a:xfrm>
      </p:grpSpPr>
      <p:sp>
        <p:nvSpPr>
          <p:cNvPr id="416" name="Google Shape;416;p57"/>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p:txBody>
      </p:sp>
      <p:cxnSp>
        <p:nvCxnSpPr>
          <p:cNvPr id="417" name="Google Shape;417;p57"/>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418" name="Google Shape;418;p57"/>
          <p:cNvCxnSpPr/>
          <p:nvPr/>
        </p:nvCxnSpPr>
        <p:spPr>
          <a:xfrm rot="10800000">
            <a:off x="335825" y="4801200"/>
            <a:ext cx="0" cy="342300"/>
          </a:xfrm>
          <a:prstGeom prst="straightConnector1">
            <a:avLst/>
          </a:prstGeom>
          <a:noFill/>
          <a:ln cap="flat" cmpd="sng" w="9525">
            <a:solidFill>
              <a:schemeClr val="accent1"/>
            </a:solidFill>
            <a:prstDash val="solid"/>
            <a:round/>
            <a:headEnd len="med" w="med" type="none"/>
            <a:tailEnd len="med" w="med" type="none"/>
          </a:ln>
        </p:spPr>
      </p:cxnSp>
      <p:sp>
        <p:nvSpPr>
          <p:cNvPr id="419" name="Google Shape;419;p57"/>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420" name="Google Shape;420;p57"/>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421" name="Google Shape;421;p57"/>
          <p:cNvSpPr txBox="1"/>
          <p:nvPr>
            <p:ph idx="2" type="subTitle"/>
          </p:nvPr>
        </p:nvSpPr>
        <p:spPr>
          <a:xfrm>
            <a:off x="663788" y="4627163"/>
            <a:ext cx="6001800" cy="4200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
        <p:nvSpPr>
          <p:cNvPr id="422" name="Google Shape;422;p57"/>
          <p:cNvSpPr txBox="1"/>
          <p:nvPr>
            <p:ph type="title"/>
          </p:nvPr>
        </p:nvSpPr>
        <p:spPr>
          <a:xfrm>
            <a:off x="663788" y="82526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1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sp>
        <p:nvSpPr>
          <p:cNvPr id="423" name="Google Shape;423;p57"/>
          <p:cNvSpPr txBox="1"/>
          <p:nvPr>
            <p:ph idx="3" type="subTitle"/>
          </p:nvPr>
        </p:nvSpPr>
        <p:spPr>
          <a:xfrm>
            <a:off x="663844" y="1240163"/>
            <a:ext cx="7816500" cy="2190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hree chevrons">
  <p:cSld name="CUSTOM_4_20">
    <p:spTree>
      <p:nvGrpSpPr>
        <p:cNvPr id="424" name="Shape 424"/>
        <p:cNvGrpSpPr/>
        <p:nvPr/>
      </p:nvGrpSpPr>
      <p:grpSpPr>
        <a:xfrm>
          <a:off x="0" y="0"/>
          <a:ext cx="0" cy="0"/>
          <a:chOff x="0" y="0"/>
          <a:chExt cx="0" cy="0"/>
        </a:xfrm>
      </p:grpSpPr>
      <p:sp>
        <p:nvSpPr>
          <p:cNvPr id="425" name="Google Shape;425;p58"/>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9pPr>
          </a:lstStyle>
          <a:p/>
        </p:txBody>
      </p:sp>
      <p:cxnSp>
        <p:nvCxnSpPr>
          <p:cNvPr id="426" name="Google Shape;426;p58"/>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427" name="Google Shape;427;p58"/>
          <p:cNvCxnSpPr/>
          <p:nvPr/>
        </p:nvCxnSpPr>
        <p:spPr>
          <a:xfrm rot="10800000">
            <a:off x="335825" y="4801200"/>
            <a:ext cx="0" cy="342300"/>
          </a:xfrm>
          <a:prstGeom prst="straightConnector1">
            <a:avLst/>
          </a:prstGeom>
          <a:noFill/>
          <a:ln cap="flat" cmpd="sng" w="9525">
            <a:solidFill>
              <a:schemeClr val="accent1"/>
            </a:solidFill>
            <a:prstDash val="solid"/>
            <a:round/>
            <a:headEnd len="med" w="med" type="none"/>
            <a:tailEnd len="med" w="med" type="none"/>
          </a:ln>
        </p:spPr>
      </p:cxnSp>
      <p:sp>
        <p:nvSpPr>
          <p:cNvPr id="428" name="Google Shape;428;p58"/>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429" name="Google Shape;429;p58"/>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430" name="Google Shape;430;p58"/>
          <p:cNvSpPr txBox="1"/>
          <p:nvPr>
            <p:ph idx="2" type="subTitle"/>
          </p:nvPr>
        </p:nvSpPr>
        <p:spPr>
          <a:xfrm>
            <a:off x="663788" y="4627163"/>
            <a:ext cx="6001800" cy="4200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
        <p:nvSpPr>
          <p:cNvPr id="431" name="Google Shape;431;p58"/>
          <p:cNvSpPr/>
          <p:nvPr/>
        </p:nvSpPr>
        <p:spPr>
          <a:xfrm>
            <a:off x="2926125" y="1855228"/>
            <a:ext cx="3291900" cy="2026800"/>
          </a:xfrm>
          <a:prstGeom prst="chevron">
            <a:avLst>
              <a:gd fmla="val 27319" name="adj"/>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32" name="Google Shape;432;p58"/>
          <p:cNvSpPr/>
          <p:nvPr/>
        </p:nvSpPr>
        <p:spPr>
          <a:xfrm>
            <a:off x="5852250" y="1855238"/>
            <a:ext cx="3291900" cy="2026800"/>
          </a:xfrm>
          <a:prstGeom prst="chevron">
            <a:avLst>
              <a:gd fmla="val 27319" name="adj"/>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433" name="Google Shape;433;p58"/>
          <p:cNvSpPr/>
          <p:nvPr/>
        </p:nvSpPr>
        <p:spPr>
          <a:xfrm>
            <a:off x="0" y="1855238"/>
            <a:ext cx="3291900" cy="2026800"/>
          </a:xfrm>
          <a:prstGeom prst="chevron">
            <a:avLst>
              <a:gd fmla="val 27319" name="adj"/>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434" name="Google Shape;434;p58"/>
          <p:cNvSpPr/>
          <p:nvPr/>
        </p:nvSpPr>
        <p:spPr>
          <a:xfrm>
            <a:off x="0" y="1855228"/>
            <a:ext cx="840300" cy="20268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35" name="Google Shape;435;p58"/>
          <p:cNvSpPr/>
          <p:nvPr/>
        </p:nvSpPr>
        <p:spPr>
          <a:xfrm>
            <a:off x="8303625" y="1855228"/>
            <a:ext cx="840300" cy="20268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36" name="Google Shape;436;p58"/>
          <p:cNvSpPr txBox="1"/>
          <p:nvPr>
            <p:ph idx="3" type="subTitle"/>
          </p:nvPr>
        </p:nvSpPr>
        <p:spPr>
          <a:xfrm>
            <a:off x="2926125" y="1855238"/>
            <a:ext cx="3291900" cy="2026800"/>
          </a:xfrm>
          <a:prstGeom prst="rect">
            <a:avLst/>
          </a:prstGeom>
        </p:spPr>
        <p:txBody>
          <a:bodyPr anchorCtr="0" anchor="ctr" bIns="0" lIns="822950" spcFirstLastPara="1" rIns="342900" wrap="square" tIns="68575">
            <a:noAutofit/>
          </a:bodyPr>
          <a:lstStyle>
            <a:lvl1pPr lvl="0" rtl="0">
              <a:lnSpc>
                <a:spcPct val="115000"/>
              </a:lnSpc>
              <a:spcBef>
                <a:spcPts val="0"/>
              </a:spcBef>
              <a:spcAft>
                <a:spcPts val="0"/>
              </a:spcAft>
              <a:buNone/>
              <a:defRPr/>
            </a:lvl1pPr>
            <a:lvl2pPr lvl="1" rtl="0">
              <a:lnSpc>
                <a:spcPct val="115000"/>
              </a:lnSpc>
              <a:spcBef>
                <a:spcPts val="800"/>
              </a:spcBef>
              <a:spcAft>
                <a:spcPts val="0"/>
              </a:spcAft>
              <a:buNone/>
              <a:defRPr/>
            </a:lvl2pPr>
            <a:lvl3pPr lvl="2" rtl="0">
              <a:lnSpc>
                <a:spcPct val="115000"/>
              </a:lnSpc>
              <a:spcBef>
                <a:spcPts val="800"/>
              </a:spcBef>
              <a:spcAft>
                <a:spcPts val="0"/>
              </a:spcAft>
              <a:buNone/>
              <a:defRPr/>
            </a:lvl3pPr>
            <a:lvl4pPr lvl="3" rtl="0">
              <a:lnSpc>
                <a:spcPct val="115000"/>
              </a:lnSpc>
              <a:spcBef>
                <a:spcPts val="800"/>
              </a:spcBef>
              <a:spcAft>
                <a:spcPts val="0"/>
              </a:spcAft>
              <a:buNone/>
              <a:defRPr/>
            </a:lvl4pPr>
            <a:lvl5pPr lvl="4" rtl="0">
              <a:lnSpc>
                <a:spcPct val="115000"/>
              </a:lnSpc>
              <a:spcBef>
                <a:spcPts val="800"/>
              </a:spcBef>
              <a:spcAft>
                <a:spcPts val="0"/>
              </a:spcAft>
              <a:buNone/>
              <a:defRPr/>
            </a:lvl5pPr>
            <a:lvl6pPr lvl="5" rtl="0">
              <a:lnSpc>
                <a:spcPct val="115000"/>
              </a:lnSpc>
              <a:spcBef>
                <a:spcPts val="800"/>
              </a:spcBef>
              <a:spcAft>
                <a:spcPts val="0"/>
              </a:spcAft>
              <a:buNone/>
              <a:defRPr/>
            </a:lvl6pPr>
            <a:lvl7pPr lvl="6" rtl="0">
              <a:lnSpc>
                <a:spcPct val="115000"/>
              </a:lnSpc>
              <a:spcBef>
                <a:spcPts val="800"/>
              </a:spcBef>
              <a:spcAft>
                <a:spcPts val="0"/>
              </a:spcAft>
              <a:buNone/>
              <a:defRPr/>
            </a:lvl7pPr>
            <a:lvl8pPr lvl="7" rtl="0">
              <a:lnSpc>
                <a:spcPct val="115000"/>
              </a:lnSpc>
              <a:spcBef>
                <a:spcPts val="800"/>
              </a:spcBef>
              <a:spcAft>
                <a:spcPts val="0"/>
              </a:spcAft>
              <a:buNone/>
              <a:defRPr/>
            </a:lvl8pPr>
            <a:lvl9pPr lvl="8" rtl="0">
              <a:lnSpc>
                <a:spcPct val="115000"/>
              </a:lnSpc>
              <a:spcBef>
                <a:spcPts val="800"/>
              </a:spcBef>
              <a:spcAft>
                <a:spcPts val="800"/>
              </a:spcAft>
              <a:buNone/>
              <a:defRPr/>
            </a:lvl9pPr>
          </a:lstStyle>
          <a:p/>
        </p:txBody>
      </p:sp>
      <p:sp>
        <p:nvSpPr>
          <p:cNvPr id="437" name="Google Shape;437;p58"/>
          <p:cNvSpPr txBox="1"/>
          <p:nvPr>
            <p:ph idx="4" type="subTitle"/>
          </p:nvPr>
        </p:nvSpPr>
        <p:spPr>
          <a:xfrm>
            <a:off x="0" y="1855238"/>
            <a:ext cx="3291900" cy="2026800"/>
          </a:xfrm>
          <a:prstGeom prst="rect">
            <a:avLst/>
          </a:prstGeom>
        </p:spPr>
        <p:txBody>
          <a:bodyPr anchorCtr="0" anchor="ctr" bIns="0" lIns="651500" spcFirstLastPara="1" rIns="548625" wrap="square" tIns="68575">
            <a:noAutofit/>
          </a:bodyPr>
          <a:lstStyle>
            <a:lvl1pPr lvl="0" rtl="0">
              <a:lnSpc>
                <a:spcPct val="115000"/>
              </a:lnSpc>
              <a:spcBef>
                <a:spcPts val="0"/>
              </a:spcBef>
              <a:spcAft>
                <a:spcPts val="0"/>
              </a:spcAft>
              <a:buNone/>
              <a:defRPr/>
            </a:lvl1pPr>
            <a:lvl2pPr lvl="1" rtl="0">
              <a:lnSpc>
                <a:spcPct val="115000"/>
              </a:lnSpc>
              <a:spcBef>
                <a:spcPts val="800"/>
              </a:spcBef>
              <a:spcAft>
                <a:spcPts val="0"/>
              </a:spcAft>
              <a:buNone/>
              <a:defRPr/>
            </a:lvl2pPr>
            <a:lvl3pPr lvl="2" rtl="0">
              <a:lnSpc>
                <a:spcPct val="115000"/>
              </a:lnSpc>
              <a:spcBef>
                <a:spcPts val="800"/>
              </a:spcBef>
              <a:spcAft>
                <a:spcPts val="0"/>
              </a:spcAft>
              <a:buNone/>
              <a:defRPr/>
            </a:lvl3pPr>
            <a:lvl4pPr lvl="3" rtl="0">
              <a:lnSpc>
                <a:spcPct val="115000"/>
              </a:lnSpc>
              <a:spcBef>
                <a:spcPts val="800"/>
              </a:spcBef>
              <a:spcAft>
                <a:spcPts val="0"/>
              </a:spcAft>
              <a:buNone/>
              <a:defRPr/>
            </a:lvl4pPr>
            <a:lvl5pPr lvl="4" rtl="0">
              <a:lnSpc>
                <a:spcPct val="115000"/>
              </a:lnSpc>
              <a:spcBef>
                <a:spcPts val="800"/>
              </a:spcBef>
              <a:spcAft>
                <a:spcPts val="0"/>
              </a:spcAft>
              <a:buNone/>
              <a:defRPr/>
            </a:lvl5pPr>
            <a:lvl6pPr lvl="5" rtl="0">
              <a:lnSpc>
                <a:spcPct val="115000"/>
              </a:lnSpc>
              <a:spcBef>
                <a:spcPts val="800"/>
              </a:spcBef>
              <a:spcAft>
                <a:spcPts val="0"/>
              </a:spcAft>
              <a:buNone/>
              <a:defRPr/>
            </a:lvl6pPr>
            <a:lvl7pPr lvl="6" rtl="0">
              <a:lnSpc>
                <a:spcPct val="115000"/>
              </a:lnSpc>
              <a:spcBef>
                <a:spcPts val="800"/>
              </a:spcBef>
              <a:spcAft>
                <a:spcPts val="0"/>
              </a:spcAft>
              <a:buNone/>
              <a:defRPr/>
            </a:lvl7pPr>
            <a:lvl8pPr lvl="7" rtl="0">
              <a:lnSpc>
                <a:spcPct val="115000"/>
              </a:lnSpc>
              <a:spcBef>
                <a:spcPts val="800"/>
              </a:spcBef>
              <a:spcAft>
                <a:spcPts val="0"/>
              </a:spcAft>
              <a:buNone/>
              <a:defRPr/>
            </a:lvl8pPr>
            <a:lvl9pPr lvl="8" rtl="0">
              <a:lnSpc>
                <a:spcPct val="115000"/>
              </a:lnSpc>
              <a:spcBef>
                <a:spcPts val="800"/>
              </a:spcBef>
              <a:spcAft>
                <a:spcPts val="800"/>
              </a:spcAft>
              <a:buNone/>
              <a:defRPr/>
            </a:lvl9pPr>
          </a:lstStyle>
          <a:p/>
        </p:txBody>
      </p:sp>
      <p:sp>
        <p:nvSpPr>
          <p:cNvPr id="438" name="Google Shape;438;p58"/>
          <p:cNvSpPr txBox="1"/>
          <p:nvPr>
            <p:ph idx="5" type="subTitle"/>
          </p:nvPr>
        </p:nvSpPr>
        <p:spPr>
          <a:xfrm>
            <a:off x="5852250" y="1855238"/>
            <a:ext cx="3291900" cy="2026800"/>
          </a:xfrm>
          <a:prstGeom prst="rect">
            <a:avLst/>
          </a:prstGeom>
        </p:spPr>
        <p:txBody>
          <a:bodyPr anchorCtr="0" anchor="ctr" bIns="0" lIns="822950" spcFirstLastPara="1" rIns="342900" wrap="square" tIns="68575">
            <a:noAutofit/>
          </a:bodyPr>
          <a:lstStyle>
            <a:lvl1pPr lvl="0" rtl="0">
              <a:lnSpc>
                <a:spcPct val="115000"/>
              </a:lnSpc>
              <a:spcBef>
                <a:spcPts val="0"/>
              </a:spcBef>
              <a:spcAft>
                <a:spcPts val="0"/>
              </a:spcAft>
              <a:buNone/>
              <a:defRPr/>
            </a:lvl1pPr>
            <a:lvl2pPr lvl="1" rtl="0">
              <a:lnSpc>
                <a:spcPct val="115000"/>
              </a:lnSpc>
              <a:spcBef>
                <a:spcPts val="800"/>
              </a:spcBef>
              <a:spcAft>
                <a:spcPts val="0"/>
              </a:spcAft>
              <a:buNone/>
              <a:defRPr/>
            </a:lvl2pPr>
            <a:lvl3pPr lvl="2" rtl="0">
              <a:lnSpc>
                <a:spcPct val="115000"/>
              </a:lnSpc>
              <a:spcBef>
                <a:spcPts val="800"/>
              </a:spcBef>
              <a:spcAft>
                <a:spcPts val="0"/>
              </a:spcAft>
              <a:buNone/>
              <a:defRPr/>
            </a:lvl3pPr>
            <a:lvl4pPr lvl="3" rtl="0">
              <a:lnSpc>
                <a:spcPct val="115000"/>
              </a:lnSpc>
              <a:spcBef>
                <a:spcPts val="800"/>
              </a:spcBef>
              <a:spcAft>
                <a:spcPts val="0"/>
              </a:spcAft>
              <a:buNone/>
              <a:defRPr/>
            </a:lvl4pPr>
            <a:lvl5pPr lvl="4" rtl="0">
              <a:lnSpc>
                <a:spcPct val="115000"/>
              </a:lnSpc>
              <a:spcBef>
                <a:spcPts val="800"/>
              </a:spcBef>
              <a:spcAft>
                <a:spcPts val="0"/>
              </a:spcAft>
              <a:buNone/>
              <a:defRPr/>
            </a:lvl5pPr>
            <a:lvl6pPr lvl="5" rtl="0">
              <a:lnSpc>
                <a:spcPct val="115000"/>
              </a:lnSpc>
              <a:spcBef>
                <a:spcPts val="800"/>
              </a:spcBef>
              <a:spcAft>
                <a:spcPts val="0"/>
              </a:spcAft>
              <a:buNone/>
              <a:defRPr/>
            </a:lvl6pPr>
            <a:lvl7pPr lvl="6" rtl="0">
              <a:lnSpc>
                <a:spcPct val="115000"/>
              </a:lnSpc>
              <a:spcBef>
                <a:spcPts val="800"/>
              </a:spcBef>
              <a:spcAft>
                <a:spcPts val="0"/>
              </a:spcAft>
              <a:buNone/>
              <a:defRPr/>
            </a:lvl7pPr>
            <a:lvl8pPr lvl="7" rtl="0">
              <a:lnSpc>
                <a:spcPct val="115000"/>
              </a:lnSpc>
              <a:spcBef>
                <a:spcPts val="800"/>
              </a:spcBef>
              <a:spcAft>
                <a:spcPts val="0"/>
              </a:spcAft>
              <a:buNone/>
              <a:defRPr/>
            </a:lvl8pPr>
            <a:lvl9pPr lvl="8" rtl="0">
              <a:lnSpc>
                <a:spcPct val="115000"/>
              </a:lnSpc>
              <a:spcBef>
                <a:spcPts val="800"/>
              </a:spcBef>
              <a:spcAft>
                <a:spcPts val="800"/>
              </a:spcAft>
              <a:buNone/>
              <a:defRPr/>
            </a:lvl9pPr>
          </a:lstStyle>
          <a:p/>
        </p:txBody>
      </p:sp>
      <p:sp>
        <p:nvSpPr>
          <p:cNvPr id="439" name="Google Shape;439;p58"/>
          <p:cNvSpPr txBox="1"/>
          <p:nvPr>
            <p:ph type="title"/>
          </p:nvPr>
        </p:nvSpPr>
        <p:spPr>
          <a:xfrm>
            <a:off x="663788" y="82526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1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sp>
        <p:nvSpPr>
          <p:cNvPr id="440" name="Google Shape;440;p58"/>
          <p:cNvSpPr txBox="1"/>
          <p:nvPr>
            <p:ph idx="6" type="subTitle"/>
          </p:nvPr>
        </p:nvSpPr>
        <p:spPr>
          <a:xfrm>
            <a:off x="663844" y="1240163"/>
            <a:ext cx="7816500" cy="2190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wo chevrons">
  <p:cSld name="CUSTOM_4_20_1">
    <p:spTree>
      <p:nvGrpSpPr>
        <p:cNvPr id="441" name="Shape 441"/>
        <p:cNvGrpSpPr/>
        <p:nvPr/>
      </p:nvGrpSpPr>
      <p:grpSpPr>
        <a:xfrm>
          <a:off x="0" y="0"/>
          <a:ext cx="0" cy="0"/>
          <a:chOff x="0" y="0"/>
          <a:chExt cx="0" cy="0"/>
        </a:xfrm>
      </p:grpSpPr>
      <p:cxnSp>
        <p:nvCxnSpPr>
          <p:cNvPr id="442" name="Google Shape;442;p59"/>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443" name="Google Shape;443;p59"/>
          <p:cNvCxnSpPr/>
          <p:nvPr/>
        </p:nvCxnSpPr>
        <p:spPr>
          <a:xfrm rot="10800000">
            <a:off x="335825" y="4801200"/>
            <a:ext cx="0" cy="342300"/>
          </a:xfrm>
          <a:prstGeom prst="straightConnector1">
            <a:avLst/>
          </a:prstGeom>
          <a:noFill/>
          <a:ln cap="flat" cmpd="sng" w="9525">
            <a:solidFill>
              <a:schemeClr val="accent1"/>
            </a:solidFill>
            <a:prstDash val="solid"/>
            <a:round/>
            <a:headEnd len="med" w="med" type="none"/>
            <a:tailEnd len="med" w="med" type="none"/>
          </a:ln>
        </p:spPr>
      </p:cxnSp>
      <p:sp>
        <p:nvSpPr>
          <p:cNvPr id="444" name="Google Shape;444;p59"/>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445" name="Google Shape;445;p59"/>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446" name="Google Shape;446;p59"/>
          <p:cNvSpPr txBox="1"/>
          <p:nvPr>
            <p:ph idx="1" type="subTitle"/>
          </p:nvPr>
        </p:nvSpPr>
        <p:spPr>
          <a:xfrm>
            <a:off x="663788" y="4627163"/>
            <a:ext cx="6001800" cy="4200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
        <p:nvSpPr>
          <p:cNvPr id="447" name="Google Shape;447;p59"/>
          <p:cNvSpPr/>
          <p:nvPr/>
        </p:nvSpPr>
        <p:spPr>
          <a:xfrm>
            <a:off x="0" y="1855228"/>
            <a:ext cx="840300" cy="20268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48" name="Google Shape;448;p59"/>
          <p:cNvSpPr/>
          <p:nvPr/>
        </p:nvSpPr>
        <p:spPr>
          <a:xfrm>
            <a:off x="8303625" y="1855228"/>
            <a:ext cx="840300" cy="20268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49" name="Google Shape;449;p59"/>
          <p:cNvSpPr/>
          <p:nvPr/>
        </p:nvSpPr>
        <p:spPr>
          <a:xfrm>
            <a:off x="4397850" y="1855238"/>
            <a:ext cx="4746300" cy="2026800"/>
          </a:xfrm>
          <a:prstGeom prst="chevron">
            <a:avLst>
              <a:gd fmla="val 27319" name="adj"/>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450" name="Google Shape;450;p59"/>
          <p:cNvSpPr/>
          <p:nvPr/>
        </p:nvSpPr>
        <p:spPr>
          <a:xfrm>
            <a:off x="0" y="1855238"/>
            <a:ext cx="4746300" cy="2026800"/>
          </a:xfrm>
          <a:prstGeom prst="chevron">
            <a:avLst>
              <a:gd fmla="val 27319" name="adj"/>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451" name="Google Shape;451;p59"/>
          <p:cNvSpPr txBox="1"/>
          <p:nvPr>
            <p:ph idx="2" type="subTitle"/>
          </p:nvPr>
        </p:nvSpPr>
        <p:spPr>
          <a:xfrm>
            <a:off x="0" y="1855238"/>
            <a:ext cx="4746300" cy="2026800"/>
          </a:xfrm>
          <a:prstGeom prst="rect">
            <a:avLst/>
          </a:prstGeom>
        </p:spPr>
        <p:txBody>
          <a:bodyPr anchorCtr="0" anchor="ctr" bIns="0" lIns="651500" spcFirstLastPara="1" rIns="685800" wrap="square" tIns="68575">
            <a:noAutofit/>
          </a:bodyPr>
          <a:lstStyle>
            <a:lvl1pPr lvl="0" rtl="0">
              <a:lnSpc>
                <a:spcPct val="115000"/>
              </a:lnSpc>
              <a:spcBef>
                <a:spcPts val="0"/>
              </a:spcBef>
              <a:spcAft>
                <a:spcPts val="0"/>
              </a:spcAft>
              <a:buNone/>
              <a:defRPr/>
            </a:lvl1pPr>
            <a:lvl2pPr lvl="1" rtl="0">
              <a:lnSpc>
                <a:spcPct val="115000"/>
              </a:lnSpc>
              <a:spcBef>
                <a:spcPts val="800"/>
              </a:spcBef>
              <a:spcAft>
                <a:spcPts val="0"/>
              </a:spcAft>
              <a:buNone/>
              <a:defRPr/>
            </a:lvl2pPr>
            <a:lvl3pPr lvl="2" rtl="0">
              <a:lnSpc>
                <a:spcPct val="115000"/>
              </a:lnSpc>
              <a:spcBef>
                <a:spcPts val="800"/>
              </a:spcBef>
              <a:spcAft>
                <a:spcPts val="0"/>
              </a:spcAft>
              <a:buNone/>
              <a:defRPr/>
            </a:lvl3pPr>
            <a:lvl4pPr lvl="3" rtl="0">
              <a:lnSpc>
                <a:spcPct val="115000"/>
              </a:lnSpc>
              <a:spcBef>
                <a:spcPts val="800"/>
              </a:spcBef>
              <a:spcAft>
                <a:spcPts val="0"/>
              </a:spcAft>
              <a:buNone/>
              <a:defRPr/>
            </a:lvl4pPr>
            <a:lvl5pPr lvl="4" rtl="0">
              <a:lnSpc>
                <a:spcPct val="115000"/>
              </a:lnSpc>
              <a:spcBef>
                <a:spcPts val="800"/>
              </a:spcBef>
              <a:spcAft>
                <a:spcPts val="0"/>
              </a:spcAft>
              <a:buNone/>
              <a:defRPr/>
            </a:lvl5pPr>
            <a:lvl6pPr lvl="5" rtl="0">
              <a:lnSpc>
                <a:spcPct val="115000"/>
              </a:lnSpc>
              <a:spcBef>
                <a:spcPts val="800"/>
              </a:spcBef>
              <a:spcAft>
                <a:spcPts val="0"/>
              </a:spcAft>
              <a:buNone/>
              <a:defRPr/>
            </a:lvl6pPr>
            <a:lvl7pPr lvl="6" rtl="0">
              <a:lnSpc>
                <a:spcPct val="115000"/>
              </a:lnSpc>
              <a:spcBef>
                <a:spcPts val="800"/>
              </a:spcBef>
              <a:spcAft>
                <a:spcPts val="0"/>
              </a:spcAft>
              <a:buNone/>
              <a:defRPr/>
            </a:lvl7pPr>
            <a:lvl8pPr lvl="7" rtl="0">
              <a:lnSpc>
                <a:spcPct val="115000"/>
              </a:lnSpc>
              <a:spcBef>
                <a:spcPts val="800"/>
              </a:spcBef>
              <a:spcAft>
                <a:spcPts val="0"/>
              </a:spcAft>
              <a:buNone/>
              <a:defRPr/>
            </a:lvl8pPr>
            <a:lvl9pPr lvl="8" rtl="0">
              <a:lnSpc>
                <a:spcPct val="115000"/>
              </a:lnSpc>
              <a:spcBef>
                <a:spcPts val="800"/>
              </a:spcBef>
              <a:spcAft>
                <a:spcPts val="800"/>
              </a:spcAft>
              <a:buNone/>
              <a:defRPr/>
            </a:lvl9pPr>
          </a:lstStyle>
          <a:p/>
        </p:txBody>
      </p:sp>
      <p:sp>
        <p:nvSpPr>
          <p:cNvPr id="452" name="Google Shape;452;p59"/>
          <p:cNvSpPr txBox="1"/>
          <p:nvPr>
            <p:ph idx="3"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9pPr>
          </a:lstStyle>
          <a:p/>
        </p:txBody>
      </p:sp>
      <p:sp>
        <p:nvSpPr>
          <p:cNvPr id="453" name="Google Shape;453;p59"/>
          <p:cNvSpPr txBox="1"/>
          <p:nvPr>
            <p:ph type="title"/>
          </p:nvPr>
        </p:nvSpPr>
        <p:spPr>
          <a:xfrm>
            <a:off x="663788" y="82526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1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sp>
        <p:nvSpPr>
          <p:cNvPr id="454" name="Google Shape;454;p59"/>
          <p:cNvSpPr txBox="1"/>
          <p:nvPr>
            <p:ph idx="4" type="subTitle"/>
          </p:nvPr>
        </p:nvSpPr>
        <p:spPr>
          <a:xfrm>
            <a:off x="663844" y="1240163"/>
            <a:ext cx="7816500" cy="2190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
        <p:nvSpPr>
          <p:cNvPr id="455" name="Google Shape;455;p59"/>
          <p:cNvSpPr txBox="1"/>
          <p:nvPr>
            <p:ph idx="5" type="subTitle"/>
          </p:nvPr>
        </p:nvSpPr>
        <p:spPr>
          <a:xfrm>
            <a:off x="4974750" y="1855238"/>
            <a:ext cx="4746300" cy="2026800"/>
          </a:xfrm>
          <a:prstGeom prst="rect">
            <a:avLst/>
          </a:prstGeom>
        </p:spPr>
        <p:txBody>
          <a:bodyPr anchorCtr="0" anchor="ctr" bIns="0" lIns="651500" spcFirstLastPara="1" rIns="685800" wrap="square" tIns="68575">
            <a:noAutofit/>
          </a:bodyPr>
          <a:lstStyle>
            <a:lvl1pPr lvl="0" rtl="0">
              <a:lnSpc>
                <a:spcPct val="115000"/>
              </a:lnSpc>
              <a:spcBef>
                <a:spcPts val="0"/>
              </a:spcBef>
              <a:spcAft>
                <a:spcPts val="0"/>
              </a:spcAft>
              <a:buNone/>
              <a:defRPr/>
            </a:lvl1pPr>
            <a:lvl2pPr lvl="1" rtl="0">
              <a:lnSpc>
                <a:spcPct val="115000"/>
              </a:lnSpc>
              <a:spcBef>
                <a:spcPts val="800"/>
              </a:spcBef>
              <a:spcAft>
                <a:spcPts val="0"/>
              </a:spcAft>
              <a:buNone/>
              <a:defRPr/>
            </a:lvl2pPr>
            <a:lvl3pPr lvl="2" rtl="0">
              <a:lnSpc>
                <a:spcPct val="115000"/>
              </a:lnSpc>
              <a:spcBef>
                <a:spcPts val="800"/>
              </a:spcBef>
              <a:spcAft>
                <a:spcPts val="0"/>
              </a:spcAft>
              <a:buNone/>
              <a:defRPr/>
            </a:lvl3pPr>
            <a:lvl4pPr lvl="3" rtl="0">
              <a:lnSpc>
                <a:spcPct val="115000"/>
              </a:lnSpc>
              <a:spcBef>
                <a:spcPts val="800"/>
              </a:spcBef>
              <a:spcAft>
                <a:spcPts val="0"/>
              </a:spcAft>
              <a:buNone/>
              <a:defRPr/>
            </a:lvl4pPr>
            <a:lvl5pPr lvl="4" rtl="0">
              <a:lnSpc>
                <a:spcPct val="115000"/>
              </a:lnSpc>
              <a:spcBef>
                <a:spcPts val="800"/>
              </a:spcBef>
              <a:spcAft>
                <a:spcPts val="0"/>
              </a:spcAft>
              <a:buNone/>
              <a:defRPr/>
            </a:lvl5pPr>
            <a:lvl6pPr lvl="5" rtl="0">
              <a:lnSpc>
                <a:spcPct val="115000"/>
              </a:lnSpc>
              <a:spcBef>
                <a:spcPts val="800"/>
              </a:spcBef>
              <a:spcAft>
                <a:spcPts val="0"/>
              </a:spcAft>
              <a:buNone/>
              <a:defRPr/>
            </a:lvl6pPr>
            <a:lvl7pPr lvl="6" rtl="0">
              <a:lnSpc>
                <a:spcPct val="115000"/>
              </a:lnSpc>
              <a:spcBef>
                <a:spcPts val="800"/>
              </a:spcBef>
              <a:spcAft>
                <a:spcPts val="0"/>
              </a:spcAft>
              <a:buNone/>
              <a:defRPr/>
            </a:lvl7pPr>
            <a:lvl8pPr lvl="7" rtl="0">
              <a:lnSpc>
                <a:spcPct val="115000"/>
              </a:lnSpc>
              <a:spcBef>
                <a:spcPts val="800"/>
              </a:spcBef>
              <a:spcAft>
                <a:spcPts val="0"/>
              </a:spcAft>
              <a:buNone/>
              <a:defRPr/>
            </a:lvl8pPr>
            <a:lvl9pPr lvl="8" rtl="0">
              <a:lnSpc>
                <a:spcPct val="115000"/>
              </a:lnSpc>
              <a:spcBef>
                <a:spcPts val="800"/>
              </a:spcBef>
              <a:spcAft>
                <a:spcPts val="800"/>
              </a:spcAft>
              <a:buNone/>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hree circles">
  <p:cSld name="CUSTOM_4_19">
    <p:spTree>
      <p:nvGrpSpPr>
        <p:cNvPr id="456" name="Shape 456"/>
        <p:cNvGrpSpPr/>
        <p:nvPr/>
      </p:nvGrpSpPr>
      <p:grpSpPr>
        <a:xfrm>
          <a:off x="0" y="0"/>
          <a:ext cx="0" cy="0"/>
          <a:chOff x="0" y="0"/>
          <a:chExt cx="0" cy="0"/>
        </a:xfrm>
      </p:grpSpPr>
      <p:cxnSp>
        <p:nvCxnSpPr>
          <p:cNvPr id="457" name="Google Shape;457;p60"/>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458" name="Google Shape;458;p60"/>
          <p:cNvCxnSpPr/>
          <p:nvPr/>
        </p:nvCxnSpPr>
        <p:spPr>
          <a:xfrm rot="10800000">
            <a:off x="335825" y="4801200"/>
            <a:ext cx="0" cy="342300"/>
          </a:xfrm>
          <a:prstGeom prst="straightConnector1">
            <a:avLst/>
          </a:prstGeom>
          <a:noFill/>
          <a:ln cap="flat" cmpd="sng" w="9525">
            <a:solidFill>
              <a:schemeClr val="accent1"/>
            </a:solidFill>
            <a:prstDash val="solid"/>
            <a:round/>
            <a:headEnd len="med" w="med" type="none"/>
            <a:tailEnd len="med" w="med" type="none"/>
          </a:ln>
        </p:spPr>
      </p:cxnSp>
      <p:sp>
        <p:nvSpPr>
          <p:cNvPr id="459" name="Google Shape;459;p60"/>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460" name="Google Shape;460;p60"/>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461" name="Google Shape;461;p60"/>
          <p:cNvSpPr txBox="1"/>
          <p:nvPr>
            <p:ph idx="1" type="subTitle"/>
          </p:nvPr>
        </p:nvSpPr>
        <p:spPr>
          <a:xfrm>
            <a:off x="663788" y="4627163"/>
            <a:ext cx="6001800" cy="4200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pic>
        <p:nvPicPr>
          <p:cNvPr id="462" name="Google Shape;462;p60"/>
          <p:cNvPicPr preferRelativeResize="0"/>
          <p:nvPr/>
        </p:nvPicPr>
        <p:blipFill rotWithShape="1">
          <a:blip r:embed="rId3">
            <a:alphaModFix/>
          </a:blip>
          <a:srcRect b="0" l="0" r="0" t="0"/>
          <a:stretch/>
        </p:blipFill>
        <p:spPr>
          <a:xfrm>
            <a:off x="1307644" y="1722319"/>
            <a:ext cx="6528711" cy="2435438"/>
          </a:xfrm>
          <a:prstGeom prst="rect">
            <a:avLst/>
          </a:prstGeom>
          <a:noFill/>
          <a:ln>
            <a:noFill/>
          </a:ln>
        </p:spPr>
      </p:pic>
      <p:sp>
        <p:nvSpPr>
          <p:cNvPr id="463" name="Google Shape;463;p60"/>
          <p:cNvSpPr txBox="1"/>
          <p:nvPr>
            <p:ph idx="2" type="subTitle"/>
          </p:nvPr>
        </p:nvSpPr>
        <p:spPr>
          <a:xfrm>
            <a:off x="1696780" y="2223771"/>
            <a:ext cx="1636200" cy="1432500"/>
          </a:xfrm>
          <a:prstGeom prst="rect">
            <a:avLst/>
          </a:prstGeom>
        </p:spPr>
        <p:txBody>
          <a:bodyPr anchorCtr="0" anchor="ctr" bIns="68575" lIns="205725" spcFirstLastPara="1" rIns="205725" wrap="square" tIns="68575">
            <a:noAutofit/>
          </a:bodyPr>
          <a:lstStyle>
            <a:lvl1pPr lvl="0" rtl="0" algn="ctr">
              <a:lnSpc>
                <a:spcPct val="100000"/>
              </a:lnSpc>
              <a:spcBef>
                <a:spcPts val="0"/>
              </a:spcBef>
              <a:spcAft>
                <a:spcPts val="0"/>
              </a:spcAft>
              <a:buNone/>
              <a:defRPr sz="1400"/>
            </a:lvl1pPr>
            <a:lvl2pPr lvl="1" rtl="0" algn="ctr">
              <a:lnSpc>
                <a:spcPct val="100000"/>
              </a:lnSpc>
              <a:spcBef>
                <a:spcPts val="0"/>
              </a:spcBef>
              <a:spcAft>
                <a:spcPts val="0"/>
              </a:spcAft>
              <a:buNone/>
              <a:defRPr sz="1400"/>
            </a:lvl2pPr>
            <a:lvl3pPr lvl="2" rtl="0" algn="ctr">
              <a:lnSpc>
                <a:spcPct val="100000"/>
              </a:lnSpc>
              <a:spcBef>
                <a:spcPts val="0"/>
              </a:spcBef>
              <a:spcAft>
                <a:spcPts val="0"/>
              </a:spcAft>
              <a:buNone/>
              <a:defRPr sz="1400"/>
            </a:lvl3pPr>
            <a:lvl4pPr lvl="3" rtl="0" algn="ctr">
              <a:lnSpc>
                <a:spcPct val="100000"/>
              </a:lnSpc>
              <a:spcBef>
                <a:spcPts val="0"/>
              </a:spcBef>
              <a:spcAft>
                <a:spcPts val="0"/>
              </a:spcAft>
              <a:buNone/>
              <a:defRPr sz="1400"/>
            </a:lvl4pPr>
            <a:lvl5pPr lvl="4" rtl="0" algn="ctr">
              <a:lnSpc>
                <a:spcPct val="100000"/>
              </a:lnSpc>
              <a:spcBef>
                <a:spcPts val="0"/>
              </a:spcBef>
              <a:spcAft>
                <a:spcPts val="0"/>
              </a:spcAft>
              <a:buNone/>
              <a:defRPr sz="1400"/>
            </a:lvl5pPr>
            <a:lvl6pPr lvl="5" rtl="0" algn="ctr">
              <a:lnSpc>
                <a:spcPct val="100000"/>
              </a:lnSpc>
              <a:spcBef>
                <a:spcPts val="0"/>
              </a:spcBef>
              <a:spcAft>
                <a:spcPts val="0"/>
              </a:spcAft>
              <a:buNone/>
              <a:defRPr sz="1400"/>
            </a:lvl6pPr>
            <a:lvl7pPr lvl="6" rtl="0" algn="ctr">
              <a:lnSpc>
                <a:spcPct val="100000"/>
              </a:lnSpc>
              <a:spcBef>
                <a:spcPts val="0"/>
              </a:spcBef>
              <a:spcAft>
                <a:spcPts val="0"/>
              </a:spcAft>
              <a:buNone/>
              <a:defRPr sz="1400"/>
            </a:lvl7pPr>
            <a:lvl8pPr lvl="7" rtl="0" algn="ctr">
              <a:lnSpc>
                <a:spcPct val="100000"/>
              </a:lnSpc>
              <a:spcBef>
                <a:spcPts val="0"/>
              </a:spcBef>
              <a:spcAft>
                <a:spcPts val="0"/>
              </a:spcAft>
              <a:buNone/>
              <a:defRPr sz="1400"/>
            </a:lvl8pPr>
            <a:lvl9pPr lvl="8" rtl="0" algn="ctr">
              <a:lnSpc>
                <a:spcPct val="100000"/>
              </a:lnSpc>
              <a:spcBef>
                <a:spcPts val="0"/>
              </a:spcBef>
              <a:spcAft>
                <a:spcPts val="0"/>
              </a:spcAft>
              <a:buNone/>
              <a:defRPr sz="1400"/>
            </a:lvl9pPr>
          </a:lstStyle>
          <a:p/>
        </p:txBody>
      </p:sp>
      <p:sp>
        <p:nvSpPr>
          <p:cNvPr id="464" name="Google Shape;464;p60"/>
          <p:cNvSpPr txBox="1"/>
          <p:nvPr>
            <p:ph idx="3" type="subTitle"/>
          </p:nvPr>
        </p:nvSpPr>
        <p:spPr>
          <a:xfrm>
            <a:off x="3753949" y="2223767"/>
            <a:ext cx="1636200" cy="1432500"/>
          </a:xfrm>
          <a:prstGeom prst="rect">
            <a:avLst/>
          </a:prstGeom>
        </p:spPr>
        <p:txBody>
          <a:bodyPr anchorCtr="0" anchor="ctr" bIns="68575" lIns="205725" spcFirstLastPara="1" rIns="205725" wrap="square" tIns="68575">
            <a:noAutofit/>
          </a:bodyPr>
          <a:lstStyle>
            <a:lvl1pPr lvl="0" rtl="0" algn="ctr">
              <a:lnSpc>
                <a:spcPct val="100000"/>
              </a:lnSpc>
              <a:spcBef>
                <a:spcPts val="0"/>
              </a:spcBef>
              <a:spcAft>
                <a:spcPts val="0"/>
              </a:spcAft>
              <a:buNone/>
              <a:defRPr sz="1400"/>
            </a:lvl1pPr>
            <a:lvl2pPr lvl="1" rtl="0" algn="ctr">
              <a:lnSpc>
                <a:spcPct val="100000"/>
              </a:lnSpc>
              <a:spcBef>
                <a:spcPts val="0"/>
              </a:spcBef>
              <a:spcAft>
                <a:spcPts val="0"/>
              </a:spcAft>
              <a:buNone/>
              <a:defRPr sz="1400"/>
            </a:lvl2pPr>
            <a:lvl3pPr lvl="2" rtl="0" algn="ctr">
              <a:lnSpc>
                <a:spcPct val="100000"/>
              </a:lnSpc>
              <a:spcBef>
                <a:spcPts val="0"/>
              </a:spcBef>
              <a:spcAft>
                <a:spcPts val="0"/>
              </a:spcAft>
              <a:buNone/>
              <a:defRPr sz="1400"/>
            </a:lvl3pPr>
            <a:lvl4pPr lvl="3" rtl="0" algn="ctr">
              <a:lnSpc>
                <a:spcPct val="100000"/>
              </a:lnSpc>
              <a:spcBef>
                <a:spcPts val="0"/>
              </a:spcBef>
              <a:spcAft>
                <a:spcPts val="0"/>
              </a:spcAft>
              <a:buNone/>
              <a:defRPr sz="1400"/>
            </a:lvl4pPr>
            <a:lvl5pPr lvl="4" rtl="0" algn="ctr">
              <a:lnSpc>
                <a:spcPct val="100000"/>
              </a:lnSpc>
              <a:spcBef>
                <a:spcPts val="0"/>
              </a:spcBef>
              <a:spcAft>
                <a:spcPts val="0"/>
              </a:spcAft>
              <a:buNone/>
              <a:defRPr sz="1400"/>
            </a:lvl5pPr>
            <a:lvl6pPr lvl="5" rtl="0" algn="ctr">
              <a:lnSpc>
                <a:spcPct val="100000"/>
              </a:lnSpc>
              <a:spcBef>
                <a:spcPts val="0"/>
              </a:spcBef>
              <a:spcAft>
                <a:spcPts val="0"/>
              </a:spcAft>
              <a:buNone/>
              <a:defRPr sz="1400"/>
            </a:lvl6pPr>
            <a:lvl7pPr lvl="6" rtl="0" algn="ctr">
              <a:lnSpc>
                <a:spcPct val="100000"/>
              </a:lnSpc>
              <a:spcBef>
                <a:spcPts val="0"/>
              </a:spcBef>
              <a:spcAft>
                <a:spcPts val="0"/>
              </a:spcAft>
              <a:buNone/>
              <a:defRPr sz="1400"/>
            </a:lvl7pPr>
            <a:lvl8pPr lvl="7" rtl="0" algn="ctr">
              <a:lnSpc>
                <a:spcPct val="100000"/>
              </a:lnSpc>
              <a:spcBef>
                <a:spcPts val="0"/>
              </a:spcBef>
              <a:spcAft>
                <a:spcPts val="0"/>
              </a:spcAft>
              <a:buNone/>
              <a:defRPr sz="1400"/>
            </a:lvl8pPr>
            <a:lvl9pPr lvl="8" rtl="0" algn="ctr">
              <a:lnSpc>
                <a:spcPct val="100000"/>
              </a:lnSpc>
              <a:spcBef>
                <a:spcPts val="0"/>
              </a:spcBef>
              <a:spcAft>
                <a:spcPts val="0"/>
              </a:spcAft>
              <a:buNone/>
              <a:defRPr sz="1400"/>
            </a:lvl9pPr>
          </a:lstStyle>
          <a:p/>
        </p:txBody>
      </p:sp>
      <p:sp>
        <p:nvSpPr>
          <p:cNvPr id="465" name="Google Shape;465;p60"/>
          <p:cNvSpPr txBox="1"/>
          <p:nvPr>
            <p:ph idx="4" type="subTitle"/>
          </p:nvPr>
        </p:nvSpPr>
        <p:spPr>
          <a:xfrm>
            <a:off x="5811118" y="2223767"/>
            <a:ext cx="1636200" cy="1432500"/>
          </a:xfrm>
          <a:prstGeom prst="rect">
            <a:avLst/>
          </a:prstGeom>
        </p:spPr>
        <p:txBody>
          <a:bodyPr anchorCtr="0" anchor="ctr" bIns="68575" lIns="205725" spcFirstLastPara="1" rIns="205725" wrap="square" tIns="68575">
            <a:noAutofit/>
          </a:bodyPr>
          <a:lstStyle>
            <a:lvl1pPr lvl="0" rtl="0" algn="ctr">
              <a:lnSpc>
                <a:spcPct val="100000"/>
              </a:lnSpc>
              <a:spcBef>
                <a:spcPts val="0"/>
              </a:spcBef>
              <a:spcAft>
                <a:spcPts val="0"/>
              </a:spcAft>
              <a:buNone/>
              <a:defRPr sz="1400"/>
            </a:lvl1pPr>
            <a:lvl2pPr lvl="1" rtl="0" algn="ctr">
              <a:lnSpc>
                <a:spcPct val="100000"/>
              </a:lnSpc>
              <a:spcBef>
                <a:spcPts val="0"/>
              </a:spcBef>
              <a:spcAft>
                <a:spcPts val="0"/>
              </a:spcAft>
              <a:buNone/>
              <a:defRPr sz="1400"/>
            </a:lvl2pPr>
            <a:lvl3pPr lvl="2" rtl="0" algn="ctr">
              <a:lnSpc>
                <a:spcPct val="100000"/>
              </a:lnSpc>
              <a:spcBef>
                <a:spcPts val="0"/>
              </a:spcBef>
              <a:spcAft>
                <a:spcPts val="0"/>
              </a:spcAft>
              <a:buNone/>
              <a:defRPr sz="1400"/>
            </a:lvl3pPr>
            <a:lvl4pPr lvl="3" rtl="0" algn="ctr">
              <a:lnSpc>
                <a:spcPct val="100000"/>
              </a:lnSpc>
              <a:spcBef>
                <a:spcPts val="0"/>
              </a:spcBef>
              <a:spcAft>
                <a:spcPts val="0"/>
              </a:spcAft>
              <a:buNone/>
              <a:defRPr sz="1400"/>
            </a:lvl4pPr>
            <a:lvl5pPr lvl="4" rtl="0" algn="ctr">
              <a:lnSpc>
                <a:spcPct val="100000"/>
              </a:lnSpc>
              <a:spcBef>
                <a:spcPts val="0"/>
              </a:spcBef>
              <a:spcAft>
                <a:spcPts val="0"/>
              </a:spcAft>
              <a:buNone/>
              <a:defRPr sz="1400"/>
            </a:lvl5pPr>
            <a:lvl6pPr lvl="5" rtl="0" algn="ctr">
              <a:lnSpc>
                <a:spcPct val="100000"/>
              </a:lnSpc>
              <a:spcBef>
                <a:spcPts val="0"/>
              </a:spcBef>
              <a:spcAft>
                <a:spcPts val="0"/>
              </a:spcAft>
              <a:buNone/>
              <a:defRPr sz="1400"/>
            </a:lvl6pPr>
            <a:lvl7pPr lvl="6" rtl="0" algn="ctr">
              <a:lnSpc>
                <a:spcPct val="100000"/>
              </a:lnSpc>
              <a:spcBef>
                <a:spcPts val="0"/>
              </a:spcBef>
              <a:spcAft>
                <a:spcPts val="0"/>
              </a:spcAft>
              <a:buNone/>
              <a:defRPr sz="1400"/>
            </a:lvl7pPr>
            <a:lvl8pPr lvl="7" rtl="0" algn="ctr">
              <a:lnSpc>
                <a:spcPct val="100000"/>
              </a:lnSpc>
              <a:spcBef>
                <a:spcPts val="0"/>
              </a:spcBef>
              <a:spcAft>
                <a:spcPts val="0"/>
              </a:spcAft>
              <a:buNone/>
              <a:defRPr sz="1400"/>
            </a:lvl8pPr>
            <a:lvl9pPr lvl="8" rtl="0" algn="ctr">
              <a:lnSpc>
                <a:spcPct val="100000"/>
              </a:lnSpc>
              <a:spcBef>
                <a:spcPts val="0"/>
              </a:spcBef>
              <a:spcAft>
                <a:spcPts val="0"/>
              </a:spcAft>
              <a:buNone/>
              <a:defRPr sz="1400"/>
            </a:lvl9pPr>
          </a:lstStyle>
          <a:p/>
        </p:txBody>
      </p:sp>
      <p:sp>
        <p:nvSpPr>
          <p:cNvPr id="466" name="Google Shape;466;p60"/>
          <p:cNvSpPr txBox="1"/>
          <p:nvPr>
            <p:ph idx="5"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9pPr>
          </a:lstStyle>
          <a:p/>
        </p:txBody>
      </p:sp>
      <p:sp>
        <p:nvSpPr>
          <p:cNvPr id="467" name="Google Shape;467;p60"/>
          <p:cNvSpPr txBox="1"/>
          <p:nvPr>
            <p:ph type="title"/>
          </p:nvPr>
        </p:nvSpPr>
        <p:spPr>
          <a:xfrm>
            <a:off x="663788" y="82526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1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sp>
        <p:nvSpPr>
          <p:cNvPr id="468" name="Google Shape;468;p60"/>
          <p:cNvSpPr txBox="1"/>
          <p:nvPr>
            <p:ph idx="6" type="subTitle"/>
          </p:nvPr>
        </p:nvSpPr>
        <p:spPr>
          <a:xfrm>
            <a:off x="663844" y="1240163"/>
            <a:ext cx="7816500" cy="2190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blank">
  <p:cSld name="CUSTOM_4_18">
    <p:spTree>
      <p:nvGrpSpPr>
        <p:cNvPr id="469" name="Shape 469"/>
        <p:cNvGrpSpPr/>
        <p:nvPr/>
      </p:nvGrpSpPr>
      <p:grpSpPr>
        <a:xfrm>
          <a:off x="0" y="0"/>
          <a:ext cx="0" cy="0"/>
          <a:chOff x="0" y="0"/>
          <a:chExt cx="0" cy="0"/>
        </a:xfrm>
      </p:grpSpPr>
      <p:sp>
        <p:nvSpPr>
          <p:cNvPr id="470" name="Google Shape;470;p61"/>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9pPr>
          </a:lstStyle>
          <a:p/>
        </p:txBody>
      </p:sp>
      <p:cxnSp>
        <p:nvCxnSpPr>
          <p:cNvPr id="471" name="Google Shape;471;p61"/>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472" name="Google Shape;472;p61"/>
          <p:cNvCxnSpPr/>
          <p:nvPr/>
        </p:nvCxnSpPr>
        <p:spPr>
          <a:xfrm rot="10800000">
            <a:off x="335825" y="4801200"/>
            <a:ext cx="0" cy="342300"/>
          </a:xfrm>
          <a:prstGeom prst="straightConnector1">
            <a:avLst/>
          </a:prstGeom>
          <a:noFill/>
          <a:ln cap="flat" cmpd="sng" w="9525">
            <a:solidFill>
              <a:schemeClr val="accent1"/>
            </a:solidFill>
            <a:prstDash val="solid"/>
            <a:round/>
            <a:headEnd len="med" w="med" type="none"/>
            <a:tailEnd len="med" w="med" type="none"/>
          </a:ln>
        </p:spPr>
      </p:cxnSp>
      <p:sp>
        <p:nvSpPr>
          <p:cNvPr id="473" name="Google Shape;473;p61"/>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474" name="Google Shape;474;p61"/>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475" name="Google Shape;475;p61"/>
          <p:cNvSpPr txBox="1"/>
          <p:nvPr>
            <p:ph idx="2" type="subTitle"/>
          </p:nvPr>
        </p:nvSpPr>
        <p:spPr>
          <a:xfrm>
            <a:off x="663788" y="4627163"/>
            <a:ext cx="6001800" cy="4200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subhead, and body">
  <p:cSld name="CUSTOM_4_17">
    <p:spTree>
      <p:nvGrpSpPr>
        <p:cNvPr id="476" name="Shape 476"/>
        <p:cNvGrpSpPr/>
        <p:nvPr/>
      </p:nvGrpSpPr>
      <p:grpSpPr>
        <a:xfrm>
          <a:off x="0" y="0"/>
          <a:ext cx="0" cy="0"/>
          <a:chOff x="0" y="0"/>
          <a:chExt cx="0" cy="0"/>
        </a:xfrm>
      </p:grpSpPr>
      <p:sp>
        <p:nvSpPr>
          <p:cNvPr id="477" name="Google Shape;477;p62"/>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9pPr>
          </a:lstStyle>
          <a:p/>
        </p:txBody>
      </p:sp>
      <p:sp>
        <p:nvSpPr>
          <p:cNvPr id="478" name="Google Shape;478;p62"/>
          <p:cNvSpPr txBox="1"/>
          <p:nvPr>
            <p:ph type="title"/>
          </p:nvPr>
        </p:nvSpPr>
        <p:spPr>
          <a:xfrm>
            <a:off x="663788" y="82526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1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cxnSp>
        <p:nvCxnSpPr>
          <p:cNvPr id="479" name="Google Shape;479;p62"/>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480" name="Google Shape;480;p62"/>
          <p:cNvCxnSpPr/>
          <p:nvPr/>
        </p:nvCxnSpPr>
        <p:spPr>
          <a:xfrm rot="10800000">
            <a:off x="335825" y="4801200"/>
            <a:ext cx="0" cy="342300"/>
          </a:xfrm>
          <a:prstGeom prst="straightConnector1">
            <a:avLst/>
          </a:prstGeom>
          <a:noFill/>
          <a:ln cap="flat" cmpd="sng" w="9525">
            <a:solidFill>
              <a:schemeClr val="accent1"/>
            </a:solidFill>
            <a:prstDash val="solid"/>
            <a:round/>
            <a:headEnd len="med" w="med" type="none"/>
            <a:tailEnd len="med" w="med" type="none"/>
          </a:ln>
        </p:spPr>
      </p:cxnSp>
      <p:sp>
        <p:nvSpPr>
          <p:cNvPr id="481" name="Google Shape;481;p62"/>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482" name="Google Shape;482;p62"/>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483" name="Google Shape;483;p62"/>
          <p:cNvSpPr txBox="1"/>
          <p:nvPr>
            <p:ph idx="2" type="subTitle"/>
          </p:nvPr>
        </p:nvSpPr>
        <p:spPr>
          <a:xfrm>
            <a:off x="663844" y="1240163"/>
            <a:ext cx="7816500" cy="2190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
        <p:nvSpPr>
          <p:cNvPr id="484" name="Google Shape;484;p62"/>
          <p:cNvSpPr txBox="1"/>
          <p:nvPr>
            <p:ph idx="3" type="subTitle"/>
          </p:nvPr>
        </p:nvSpPr>
        <p:spPr>
          <a:xfrm>
            <a:off x="663788" y="4627163"/>
            <a:ext cx="6001800" cy="4200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
        <p:nvSpPr>
          <p:cNvPr id="485" name="Google Shape;485;p62"/>
          <p:cNvSpPr txBox="1"/>
          <p:nvPr>
            <p:ph idx="4" type="body"/>
          </p:nvPr>
        </p:nvSpPr>
        <p:spPr>
          <a:xfrm>
            <a:off x="1828800" y="1714500"/>
            <a:ext cx="5486400" cy="2743200"/>
          </a:xfrm>
          <a:prstGeom prst="rect">
            <a:avLst/>
          </a:prstGeom>
        </p:spPr>
        <p:txBody>
          <a:bodyPr anchorCtr="0" anchor="t" bIns="0" lIns="0" spcFirstLastPara="1" rIns="0" wrap="square" tIns="0">
            <a:noAutofit/>
          </a:bodyPr>
          <a:lstStyle>
            <a:lvl1pPr indent="-317500" lvl="0" marL="457200" rtl="0">
              <a:lnSpc>
                <a:spcPct val="135000"/>
              </a:lnSpc>
              <a:spcBef>
                <a:spcPts val="800"/>
              </a:spcBef>
              <a:spcAft>
                <a:spcPts val="0"/>
              </a:spcAft>
              <a:buSzPts val="1400"/>
              <a:buChar char="▸"/>
              <a:defRPr/>
            </a:lvl1pPr>
            <a:lvl2pPr indent="-317500" lvl="1" marL="914400" rtl="0">
              <a:lnSpc>
                <a:spcPct val="135000"/>
              </a:lnSpc>
              <a:spcBef>
                <a:spcPts val="800"/>
              </a:spcBef>
              <a:spcAft>
                <a:spcPts val="0"/>
              </a:spcAft>
              <a:buSzPts val="1400"/>
              <a:buChar char="･"/>
              <a:defRPr/>
            </a:lvl2pPr>
            <a:lvl3pPr indent="-317500" lvl="2" marL="1371600" rtl="0">
              <a:lnSpc>
                <a:spcPct val="135000"/>
              </a:lnSpc>
              <a:spcBef>
                <a:spcPts val="800"/>
              </a:spcBef>
              <a:spcAft>
                <a:spcPts val="0"/>
              </a:spcAft>
              <a:buSzPts val="1400"/>
              <a:buChar char="･"/>
              <a:defRPr/>
            </a:lvl3pPr>
            <a:lvl4pPr indent="-317500" lvl="3" marL="1828800" rtl="0">
              <a:lnSpc>
                <a:spcPct val="135000"/>
              </a:lnSpc>
              <a:spcBef>
                <a:spcPts val="800"/>
              </a:spcBef>
              <a:spcAft>
                <a:spcPts val="0"/>
              </a:spcAft>
              <a:buSzPts val="1400"/>
              <a:buChar char="･"/>
              <a:defRPr/>
            </a:lvl4pPr>
            <a:lvl5pPr indent="-317500" lvl="4" marL="2286000" rtl="0">
              <a:lnSpc>
                <a:spcPct val="135000"/>
              </a:lnSpc>
              <a:spcBef>
                <a:spcPts val="800"/>
              </a:spcBef>
              <a:spcAft>
                <a:spcPts val="0"/>
              </a:spcAft>
              <a:buSzPts val="1400"/>
              <a:buChar char="･"/>
              <a:defRPr/>
            </a:lvl5pPr>
            <a:lvl6pPr indent="-317500" lvl="5" marL="2743200" rtl="0">
              <a:lnSpc>
                <a:spcPct val="135000"/>
              </a:lnSpc>
              <a:spcBef>
                <a:spcPts val="800"/>
              </a:spcBef>
              <a:spcAft>
                <a:spcPts val="0"/>
              </a:spcAft>
              <a:buSzPts val="1400"/>
              <a:buChar char="･"/>
              <a:defRPr/>
            </a:lvl6pPr>
            <a:lvl7pPr indent="-317500" lvl="6" marL="3200400" rtl="0">
              <a:lnSpc>
                <a:spcPct val="135000"/>
              </a:lnSpc>
              <a:spcBef>
                <a:spcPts val="800"/>
              </a:spcBef>
              <a:spcAft>
                <a:spcPts val="0"/>
              </a:spcAft>
              <a:buSzPts val="1400"/>
              <a:buChar char="･"/>
              <a:defRPr/>
            </a:lvl7pPr>
            <a:lvl8pPr indent="-317500" lvl="7" marL="3657600" rtl="0">
              <a:lnSpc>
                <a:spcPct val="135000"/>
              </a:lnSpc>
              <a:spcBef>
                <a:spcPts val="800"/>
              </a:spcBef>
              <a:spcAft>
                <a:spcPts val="0"/>
              </a:spcAft>
              <a:buSzPts val="1400"/>
              <a:buChar char="･"/>
              <a:defRPr/>
            </a:lvl8pPr>
            <a:lvl9pPr indent="-317500" lvl="8" marL="4114800" rtl="0">
              <a:lnSpc>
                <a:spcPct val="135000"/>
              </a:lnSpc>
              <a:spcBef>
                <a:spcPts val="800"/>
              </a:spcBef>
              <a:spcAft>
                <a:spcPts val="800"/>
              </a:spcAft>
              <a:buSzPts val="1400"/>
              <a:buChar char="･"/>
              <a:defRPr/>
            </a:lvl9pPr>
          </a:lstStyl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and body">
  <p:cSld name="CUSTOM_4_17_2">
    <p:spTree>
      <p:nvGrpSpPr>
        <p:cNvPr id="486" name="Shape 486"/>
        <p:cNvGrpSpPr/>
        <p:nvPr/>
      </p:nvGrpSpPr>
      <p:grpSpPr>
        <a:xfrm>
          <a:off x="0" y="0"/>
          <a:ext cx="0" cy="0"/>
          <a:chOff x="0" y="0"/>
          <a:chExt cx="0" cy="0"/>
        </a:xfrm>
      </p:grpSpPr>
      <p:cxnSp>
        <p:nvCxnSpPr>
          <p:cNvPr id="487" name="Google Shape;487;p63"/>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488" name="Google Shape;488;p63"/>
          <p:cNvCxnSpPr/>
          <p:nvPr/>
        </p:nvCxnSpPr>
        <p:spPr>
          <a:xfrm rot="10800000">
            <a:off x="335825" y="4801200"/>
            <a:ext cx="0" cy="342300"/>
          </a:xfrm>
          <a:prstGeom prst="straightConnector1">
            <a:avLst/>
          </a:prstGeom>
          <a:noFill/>
          <a:ln cap="flat" cmpd="sng" w="9525">
            <a:solidFill>
              <a:schemeClr val="accent1"/>
            </a:solidFill>
            <a:prstDash val="solid"/>
            <a:round/>
            <a:headEnd len="med" w="med" type="none"/>
            <a:tailEnd len="med" w="med" type="none"/>
          </a:ln>
        </p:spPr>
      </p:cxnSp>
      <p:sp>
        <p:nvSpPr>
          <p:cNvPr id="489" name="Google Shape;489;p63"/>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490" name="Google Shape;490;p63"/>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491" name="Google Shape;491;p63"/>
          <p:cNvSpPr txBox="1"/>
          <p:nvPr>
            <p:ph idx="1" type="subTitle"/>
          </p:nvPr>
        </p:nvSpPr>
        <p:spPr>
          <a:xfrm>
            <a:off x="663788" y="4627163"/>
            <a:ext cx="6001800" cy="4200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
        <p:nvSpPr>
          <p:cNvPr id="492" name="Google Shape;492;p63"/>
          <p:cNvSpPr txBox="1"/>
          <p:nvPr>
            <p:ph idx="2"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9pPr>
          </a:lstStyle>
          <a:p/>
        </p:txBody>
      </p:sp>
      <p:sp>
        <p:nvSpPr>
          <p:cNvPr id="493" name="Google Shape;493;p63"/>
          <p:cNvSpPr txBox="1"/>
          <p:nvPr>
            <p:ph type="title"/>
          </p:nvPr>
        </p:nvSpPr>
        <p:spPr>
          <a:xfrm>
            <a:off x="663788" y="82526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1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sp>
        <p:nvSpPr>
          <p:cNvPr id="494" name="Google Shape;494;p63"/>
          <p:cNvSpPr txBox="1"/>
          <p:nvPr>
            <p:ph idx="3" type="body"/>
          </p:nvPr>
        </p:nvSpPr>
        <p:spPr>
          <a:xfrm>
            <a:off x="1828800" y="1714500"/>
            <a:ext cx="5486400" cy="2743200"/>
          </a:xfrm>
          <a:prstGeom prst="rect">
            <a:avLst/>
          </a:prstGeom>
        </p:spPr>
        <p:txBody>
          <a:bodyPr anchorCtr="0" anchor="t" bIns="0" lIns="0" spcFirstLastPara="1" rIns="0" wrap="square" tIns="0">
            <a:noAutofit/>
          </a:bodyPr>
          <a:lstStyle>
            <a:lvl1pPr indent="-317500" lvl="0" marL="457200" rtl="0">
              <a:lnSpc>
                <a:spcPct val="135000"/>
              </a:lnSpc>
              <a:spcBef>
                <a:spcPts val="800"/>
              </a:spcBef>
              <a:spcAft>
                <a:spcPts val="0"/>
              </a:spcAft>
              <a:buSzPts val="1400"/>
              <a:buChar char="▸"/>
              <a:defRPr/>
            </a:lvl1pPr>
            <a:lvl2pPr indent="-317500" lvl="1" marL="914400" rtl="0">
              <a:lnSpc>
                <a:spcPct val="135000"/>
              </a:lnSpc>
              <a:spcBef>
                <a:spcPts val="800"/>
              </a:spcBef>
              <a:spcAft>
                <a:spcPts val="0"/>
              </a:spcAft>
              <a:buSzPts val="1400"/>
              <a:buChar char="･"/>
              <a:defRPr/>
            </a:lvl2pPr>
            <a:lvl3pPr indent="-317500" lvl="2" marL="1371600" rtl="0">
              <a:lnSpc>
                <a:spcPct val="135000"/>
              </a:lnSpc>
              <a:spcBef>
                <a:spcPts val="800"/>
              </a:spcBef>
              <a:spcAft>
                <a:spcPts val="0"/>
              </a:spcAft>
              <a:buSzPts val="1400"/>
              <a:buChar char="･"/>
              <a:defRPr/>
            </a:lvl3pPr>
            <a:lvl4pPr indent="-317500" lvl="3" marL="1828800" rtl="0">
              <a:lnSpc>
                <a:spcPct val="135000"/>
              </a:lnSpc>
              <a:spcBef>
                <a:spcPts val="800"/>
              </a:spcBef>
              <a:spcAft>
                <a:spcPts val="0"/>
              </a:spcAft>
              <a:buSzPts val="1400"/>
              <a:buChar char="･"/>
              <a:defRPr/>
            </a:lvl4pPr>
            <a:lvl5pPr indent="-317500" lvl="4" marL="2286000" rtl="0">
              <a:lnSpc>
                <a:spcPct val="135000"/>
              </a:lnSpc>
              <a:spcBef>
                <a:spcPts val="800"/>
              </a:spcBef>
              <a:spcAft>
                <a:spcPts val="0"/>
              </a:spcAft>
              <a:buSzPts val="1400"/>
              <a:buChar char="･"/>
              <a:defRPr/>
            </a:lvl5pPr>
            <a:lvl6pPr indent="-317500" lvl="5" marL="2743200" rtl="0">
              <a:lnSpc>
                <a:spcPct val="135000"/>
              </a:lnSpc>
              <a:spcBef>
                <a:spcPts val="800"/>
              </a:spcBef>
              <a:spcAft>
                <a:spcPts val="0"/>
              </a:spcAft>
              <a:buSzPts val="1400"/>
              <a:buChar char="･"/>
              <a:defRPr/>
            </a:lvl6pPr>
            <a:lvl7pPr indent="-317500" lvl="6" marL="3200400" rtl="0">
              <a:lnSpc>
                <a:spcPct val="135000"/>
              </a:lnSpc>
              <a:spcBef>
                <a:spcPts val="800"/>
              </a:spcBef>
              <a:spcAft>
                <a:spcPts val="0"/>
              </a:spcAft>
              <a:buSzPts val="1400"/>
              <a:buChar char="･"/>
              <a:defRPr/>
            </a:lvl7pPr>
            <a:lvl8pPr indent="-317500" lvl="7" marL="3657600" rtl="0">
              <a:lnSpc>
                <a:spcPct val="135000"/>
              </a:lnSpc>
              <a:spcBef>
                <a:spcPts val="800"/>
              </a:spcBef>
              <a:spcAft>
                <a:spcPts val="0"/>
              </a:spcAft>
              <a:buSzPts val="1400"/>
              <a:buChar char="･"/>
              <a:defRPr/>
            </a:lvl8pPr>
            <a:lvl9pPr indent="-317500" lvl="8" marL="4114800" rtl="0">
              <a:lnSpc>
                <a:spcPct val="135000"/>
              </a:lnSpc>
              <a:spcBef>
                <a:spcPts val="800"/>
              </a:spcBef>
              <a:spcAft>
                <a:spcPts val="800"/>
              </a:spcAft>
              <a:buSzPts val="1400"/>
              <a:buChar char="･"/>
              <a:defRPr/>
            </a:lvl9pPr>
          </a:lstStyle>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body">
  <p:cSld name="CUSTOM_4_17_2_1">
    <p:spTree>
      <p:nvGrpSpPr>
        <p:cNvPr id="495" name="Shape 495"/>
        <p:cNvGrpSpPr/>
        <p:nvPr/>
      </p:nvGrpSpPr>
      <p:grpSpPr>
        <a:xfrm>
          <a:off x="0" y="0"/>
          <a:ext cx="0" cy="0"/>
          <a:chOff x="0" y="0"/>
          <a:chExt cx="0" cy="0"/>
        </a:xfrm>
      </p:grpSpPr>
      <p:sp>
        <p:nvSpPr>
          <p:cNvPr id="496" name="Google Shape;496;p64"/>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p:txBody>
      </p:sp>
      <p:cxnSp>
        <p:nvCxnSpPr>
          <p:cNvPr id="497" name="Google Shape;497;p64"/>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498" name="Google Shape;498;p64"/>
          <p:cNvCxnSpPr/>
          <p:nvPr/>
        </p:nvCxnSpPr>
        <p:spPr>
          <a:xfrm rot="10800000">
            <a:off x="335825" y="4801200"/>
            <a:ext cx="0" cy="342300"/>
          </a:xfrm>
          <a:prstGeom prst="straightConnector1">
            <a:avLst/>
          </a:prstGeom>
          <a:noFill/>
          <a:ln cap="flat" cmpd="sng" w="9525">
            <a:solidFill>
              <a:schemeClr val="accent1"/>
            </a:solidFill>
            <a:prstDash val="solid"/>
            <a:round/>
            <a:headEnd len="med" w="med" type="none"/>
            <a:tailEnd len="med" w="med" type="none"/>
          </a:ln>
        </p:spPr>
      </p:cxnSp>
      <p:sp>
        <p:nvSpPr>
          <p:cNvPr id="499" name="Google Shape;499;p64"/>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500" name="Google Shape;500;p64"/>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501" name="Google Shape;501;p64"/>
          <p:cNvSpPr txBox="1"/>
          <p:nvPr>
            <p:ph idx="2" type="subTitle"/>
          </p:nvPr>
        </p:nvSpPr>
        <p:spPr>
          <a:xfrm>
            <a:off x="663788" y="4627163"/>
            <a:ext cx="6001800" cy="4200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
        <p:nvSpPr>
          <p:cNvPr id="502" name="Google Shape;502;p64"/>
          <p:cNvSpPr txBox="1"/>
          <p:nvPr>
            <p:ph idx="3" type="body"/>
          </p:nvPr>
        </p:nvSpPr>
        <p:spPr>
          <a:xfrm>
            <a:off x="1828800" y="1200150"/>
            <a:ext cx="5486400" cy="2743200"/>
          </a:xfrm>
          <a:prstGeom prst="rect">
            <a:avLst/>
          </a:prstGeom>
        </p:spPr>
        <p:txBody>
          <a:bodyPr anchorCtr="0" anchor="t" bIns="0" lIns="0" spcFirstLastPara="1" rIns="0" wrap="square" tIns="0">
            <a:noAutofit/>
          </a:bodyPr>
          <a:lstStyle>
            <a:lvl1pPr indent="-317500" lvl="0" marL="457200" rtl="0">
              <a:lnSpc>
                <a:spcPct val="135000"/>
              </a:lnSpc>
              <a:spcBef>
                <a:spcPts val="800"/>
              </a:spcBef>
              <a:spcAft>
                <a:spcPts val="0"/>
              </a:spcAft>
              <a:buSzPts val="1400"/>
              <a:buChar char="▸"/>
              <a:defRPr/>
            </a:lvl1pPr>
            <a:lvl2pPr indent="-317500" lvl="1" marL="914400" rtl="0">
              <a:lnSpc>
                <a:spcPct val="135000"/>
              </a:lnSpc>
              <a:spcBef>
                <a:spcPts val="800"/>
              </a:spcBef>
              <a:spcAft>
                <a:spcPts val="0"/>
              </a:spcAft>
              <a:buSzPts val="1400"/>
              <a:buChar char="･"/>
              <a:defRPr/>
            </a:lvl2pPr>
            <a:lvl3pPr indent="-317500" lvl="2" marL="1371600" rtl="0">
              <a:lnSpc>
                <a:spcPct val="135000"/>
              </a:lnSpc>
              <a:spcBef>
                <a:spcPts val="800"/>
              </a:spcBef>
              <a:spcAft>
                <a:spcPts val="0"/>
              </a:spcAft>
              <a:buSzPts val="1400"/>
              <a:buChar char="･"/>
              <a:defRPr/>
            </a:lvl3pPr>
            <a:lvl4pPr indent="-317500" lvl="3" marL="1828800" rtl="0">
              <a:lnSpc>
                <a:spcPct val="135000"/>
              </a:lnSpc>
              <a:spcBef>
                <a:spcPts val="800"/>
              </a:spcBef>
              <a:spcAft>
                <a:spcPts val="0"/>
              </a:spcAft>
              <a:buSzPts val="1400"/>
              <a:buChar char="･"/>
              <a:defRPr/>
            </a:lvl4pPr>
            <a:lvl5pPr indent="-317500" lvl="4" marL="2286000" rtl="0">
              <a:lnSpc>
                <a:spcPct val="135000"/>
              </a:lnSpc>
              <a:spcBef>
                <a:spcPts val="800"/>
              </a:spcBef>
              <a:spcAft>
                <a:spcPts val="0"/>
              </a:spcAft>
              <a:buSzPts val="1400"/>
              <a:buChar char="･"/>
              <a:defRPr/>
            </a:lvl5pPr>
            <a:lvl6pPr indent="-317500" lvl="5" marL="2743200" rtl="0">
              <a:lnSpc>
                <a:spcPct val="135000"/>
              </a:lnSpc>
              <a:spcBef>
                <a:spcPts val="800"/>
              </a:spcBef>
              <a:spcAft>
                <a:spcPts val="0"/>
              </a:spcAft>
              <a:buSzPts val="1400"/>
              <a:buChar char="･"/>
              <a:defRPr/>
            </a:lvl6pPr>
            <a:lvl7pPr indent="-317500" lvl="6" marL="3200400" rtl="0">
              <a:lnSpc>
                <a:spcPct val="135000"/>
              </a:lnSpc>
              <a:spcBef>
                <a:spcPts val="800"/>
              </a:spcBef>
              <a:spcAft>
                <a:spcPts val="0"/>
              </a:spcAft>
              <a:buSzPts val="1400"/>
              <a:buChar char="･"/>
              <a:defRPr/>
            </a:lvl7pPr>
            <a:lvl8pPr indent="-317500" lvl="7" marL="3657600" rtl="0">
              <a:lnSpc>
                <a:spcPct val="135000"/>
              </a:lnSpc>
              <a:spcBef>
                <a:spcPts val="800"/>
              </a:spcBef>
              <a:spcAft>
                <a:spcPts val="0"/>
              </a:spcAft>
              <a:buSzPts val="1400"/>
              <a:buChar char="･"/>
              <a:defRPr/>
            </a:lvl8pPr>
            <a:lvl9pPr indent="-317500" lvl="8" marL="4114800" rtl="0">
              <a:lnSpc>
                <a:spcPct val="135000"/>
              </a:lnSpc>
              <a:spcBef>
                <a:spcPts val="800"/>
              </a:spcBef>
              <a:spcAft>
                <a:spcPts val="800"/>
              </a:spcAft>
              <a:buSzPts val="1400"/>
              <a:buChar char="･"/>
              <a:defRPr/>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and two column body">
  <p:cSld name="CUSTOM_4_17_1">
    <p:spTree>
      <p:nvGrpSpPr>
        <p:cNvPr id="503" name="Shape 503"/>
        <p:cNvGrpSpPr/>
        <p:nvPr/>
      </p:nvGrpSpPr>
      <p:grpSpPr>
        <a:xfrm>
          <a:off x="0" y="0"/>
          <a:ext cx="0" cy="0"/>
          <a:chOff x="0" y="0"/>
          <a:chExt cx="0" cy="0"/>
        </a:xfrm>
      </p:grpSpPr>
      <p:cxnSp>
        <p:nvCxnSpPr>
          <p:cNvPr id="504" name="Google Shape;504;p65"/>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505" name="Google Shape;505;p65"/>
          <p:cNvCxnSpPr/>
          <p:nvPr/>
        </p:nvCxnSpPr>
        <p:spPr>
          <a:xfrm rot="10800000">
            <a:off x="335825" y="4801200"/>
            <a:ext cx="0" cy="342300"/>
          </a:xfrm>
          <a:prstGeom prst="straightConnector1">
            <a:avLst/>
          </a:prstGeom>
          <a:noFill/>
          <a:ln cap="flat" cmpd="sng" w="9525">
            <a:solidFill>
              <a:schemeClr val="accent1"/>
            </a:solidFill>
            <a:prstDash val="solid"/>
            <a:round/>
            <a:headEnd len="med" w="med" type="none"/>
            <a:tailEnd len="med" w="med" type="none"/>
          </a:ln>
        </p:spPr>
      </p:cxnSp>
      <p:sp>
        <p:nvSpPr>
          <p:cNvPr id="506" name="Google Shape;506;p65"/>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507" name="Google Shape;507;p65"/>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508" name="Google Shape;508;p65"/>
          <p:cNvSpPr txBox="1"/>
          <p:nvPr>
            <p:ph idx="1" type="subTitle"/>
          </p:nvPr>
        </p:nvSpPr>
        <p:spPr>
          <a:xfrm>
            <a:off x="663788" y="4627163"/>
            <a:ext cx="6001800" cy="4200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
        <p:nvSpPr>
          <p:cNvPr id="509" name="Google Shape;509;p65"/>
          <p:cNvSpPr txBox="1"/>
          <p:nvPr>
            <p:ph idx="2" type="body"/>
          </p:nvPr>
        </p:nvSpPr>
        <p:spPr>
          <a:xfrm>
            <a:off x="663844" y="1718383"/>
            <a:ext cx="3703200" cy="2795400"/>
          </a:xfrm>
          <a:prstGeom prst="rect">
            <a:avLst/>
          </a:prstGeom>
        </p:spPr>
        <p:txBody>
          <a:bodyPr anchorCtr="0" anchor="t" bIns="0" lIns="0" spcFirstLastPara="1" rIns="0" wrap="square" tIns="0">
            <a:noAutofit/>
          </a:bodyPr>
          <a:lstStyle>
            <a:lvl1pPr indent="-317500" lvl="0" marL="457200" rtl="0">
              <a:lnSpc>
                <a:spcPct val="135000"/>
              </a:lnSpc>
              <a:spcBef>
                <a:spcPts val="800"/>
              </a:spcBef>
              <a:spcAft>
                <a:spcPts val="0"/>
              </a:spcAft>
              <a:buSzPts val="1400"/>
              <a:buChar char="▸"/>
              <a:defRPr/>
            </a:lvl1pPr>
            <a:lvl2pPr indent="-317500" lvl="1" marL="914400" rtl="0">
              <a:lnSpc>
                <a:spcPct val="135000"/>
              </a:lnSpc>
              <a:spcBef>
                <a:spcPts val="800"/>
              </a:spcBef>
              <a:spcAft>
                <a:spcPts val="0"/>
              </a:spcAft>
              <a:buSzPts val="1400"/>
              <a:buChar char="･"/>
              <a:defRPr/>
            </a:lvl2pPr>
            <a:lvl3pPr indent="-317500" lvl="2" marL="1371600" rtl="0">
              <a:lnSpc>
                <a:spcPct val="135000"/>
              </a:lnSpc>
              <a:spcBef>
                <a:spcPts val="800"/>
              </a:spcBef>
              <a:spcAft>
                <a:spcPts val="0"/>
              </a:spcAft>
              <a:buSzPts val="1400"/>
              <a:buChar char="･"/>
              <a:defRPr/>
            </a:lvl3pPr>
            <a:lvl4pPr indent="-317500" lvl="3" marL="1828800" rtl="0">
              <a:lnSpc>
                <a:spcPct val="135000"/>
              </a:lnSpc>
              <a:spcBef>
                <a:spcPts val="800"/>
              </a:spcBef>
              <a:spcAft>
                <a:spcPts val="0"/>
              </a:spcAft>
              <a:buSzPts val="1400"/>
              <a:buChar char="･"/>
              <a:defRPr/>
            </a:lvl4pPr>
            <a:lvl5pPr indent="-317500" lvl="4" marL="2286000" rtl="0">
              <a:lnSpc>
                <a:spcPct val="135000"/>
              </a:lnSpc>
              <a:spcBef>
                <a:spcPts val="800"/>
              </a:spcBef>
              <a:spcAft>
                <a:spcPts val="0"/>
              </a:spcAft>
              <a:buSzPts val="1400"/>
              <a:buChar char="･"/>
              <a:defRPr/>
            </a:lvl5pPr>
            <a:lvl6pPr indent="-317500" lvl="5" marL="2743200" rtl="0">
              <a:lnSpc>
                <a:spcPct val="135000"/>
              </a:lnSpc>
              <a:spcBef>
                <a:spcPts val="800"/>
              </a:spcBef>
              <a:spcAft>
                <a:spcPts val="0"/>
              </a:spcAft>
              <a:buSzPts val="1400"/>
              <a:buChar char="･"/>
              <a:defRPr/>
            </a:lvl6pPr>
            <a:lvl7pPr indent="-317500" lvl="6" marL="3200400" rtl="0">
              <a:lnSpc>
                <a:spcPct val="135000"/>
              </a:lnSpc>
              <a:spcBef>
                <a:spcPts val="800"/>
              </a:spcBef>
              <a:spcAft>
                <a:spcPts val="0"/>
              </a:spcAft>
              <a:buSzPts val="1400"/>
              <a:buChar char="･"/>
              <a:defRPr/>
            </a:lvl7pPr>
            <a:lvl8pPr indent="-317500" lvl="7" marL="3657600" rtl="0">
              <a:lnSpc>
                <a:spcPct val="135000"/>
              </a:lnSpc>
              <a:spcBef>
                <a:spcPts val="800"/>
              </a:spcBef>
              <a:spcAft>
                <a:spcPts val="0"/>
              </a:spcAft>
              <a:buSzPts val="1400"/>
              <a:buChar char="･"/>
              <a:defRPr/>
            </a:lvl8pPr>
            <a:lvl9pPr indent="-317500" lvl="8" marL="4114800" rtl="0">
              <a:lnSpc>
                <a:spcPct val="135000"/>
              </a:lnSpc>
              <a:spcBef>
                <a:spcPts val="800"/>
              </a:spcBef>
              <a:spcAft>
                <a:spcPts val="800"/>
              </a:spcAft>
              <a:buSzPts val="1400"/>
              <a:buChar char="･"/>
              <a:defRPr/>
            </a:lvl9pPr>
          </a:lstStyle>
          <a:p/>
        </p:txBody>
      </p:sp>
      <p:sp>
        <p:nvSpPr>
          <p:cNvPr id="510" name="Google Shape;510;p65"/>
          <p:cNvSpPr txBox="1"/>
          <p:nvPr>
            <p:ph idx="3" type="body"/>
          </p:nvPr>
        </p:nvSpPr>
        <p:spPr>
          <a:xfrm>
            <a:off x="4777069" y="1718381"/>
            <a:ext cx="3703200" cy="2795400"/>
          </a:xfrm>
          <a:prstGeom prst="rect">
            <a:avLst/>
          </a:prstGeom>
        </p:spPr>
        <p:txBody>
          <a:bodyPr anchorCtr="0" anchor="t" bIns="0" lIns="0" spcFirstLastPara="1" rIns="0" wrap="square" tIns="0">
            <a:noAutofit/>
          </a:bodyPr>
          <a:lstStyle>
            <a:lvl1pPr indent="-317500" lvl="0" marL="457200" rtl="0">
              <a:lnSpc>
                <a:spcPct val="135000"/>
              </a:lnSpc>
              <a:spcBef>
                <a:spcPts val="800"/>
              </a:spcBef>
              <a:spcAft>
                <a:spcPts val="0"/>
              </a:spcAft>
              <a:buSzPts val="1400"/>
              <a:buChar char="▸"/>
              <a:defRPr/>
            </a:lvl1pPr>
            <a:lvl2pPr indent="-317500" lvl="1" marL="914400" rtl="0">
              <a:lnSpc>
                <a:spcPct val="135000"/>
              </a:lnSpc>
              <a:spcBef>
                <a:spcPts val="800"/>
              </a:spcBef>
              <a:spcAft>
                <a:spcPts val="0"/>
              </a:spcAft>
              <a:buSzPts val="1400"/>
              <a:buChar char="･"/>
              <a:defRPr/>
            </a:lvl2pPr>
            <a:lvl3pPr indent="-317500" lvl="2" marL="1371600" rtl="0">
              <a:lnSpc>
                <a:spcPct val="135000"/>
              </a:lnSpc>
              <a:spcBef>
                <a:spcPts val="800"/>
              </a:spcBef>
              <a:spcAft>
                <a:spcPts val="0"/>
              </a:spcAft>
              <a:buSzPts val="1400"/>
              <a:buChar char="･"/>
              <a:defRPr/>
            </a:lvl3pPr>
            <a:lvl4pPr indent="-317500" lvl="3" marL="1828800" rtl="0">
              <a:lnSpc>
                <a:spcPct val="135000"/>
              </a:lnSpc>
              <a:spcBef>
                <a:spcPts val="800"/>
              </a:spcBef>
              <a:spcAft>
                <a:spcPts val="0"/>
              </a:spcAft>
              <a:buSzPts val="1400"/>
              <a:buChar char="･"/>
              <a:defRPr/>
            </a:lvl4pPr>
            <a:lvl5pPr indent="-317500" lvl="4" marL="2286000" rtl="0">
              <a:lnSpc>
                <a:spcPct val="135000"/>
              </a:lnSpc>
              <a:spcBef>
                <a:spcPts val="800"/>
              </a:spcBef>
              <a:spcAft>
                <a:spcPts val="0"/>
              </a:spcAft>
              <a:buSzPts val="1400"/>
              <a:buChar char="･"/>
              <a:defRPr/>
            </a:lvl5pPr>
            <a:lvl6pPr indent="-317500" lvl="5" marL="2743200" rtl="0">
              <a:lnSpc>
                <a:spcPct val="135000"/>
              </a:lnSpc>
              <a:spcBef>
                <a:spcPts val="800"/>
              </a:spcBef>
              <a:spcAft>
                <a:spcPts val="0"/>
              </a:spcAft>
              <a:buSzPts val="1400"/>
              <a:buChar char="･"/>
              <a:defRPr/>
            </a:lvl6pPr>
            <a:lvl7pPr indent="-317500" lvl="6" marL="3200400" rtl="0">
              <a:lnSpc>
                <a:spcPct val="135000"/>
              </a:lnSpc>
              <a:spcBef>
                <a:spcPts val="800"/>
              </a:spcBef>
              <a:spcAft>
                <a:spcPts val="0"/>
              </a:spcAft>
              <a:buSzPts val="1400"/>
              <a:buChar char="･"/>
              <a:defRPr/>
            </a:lvl7pPr>
            <a:lvl8pPr indent="-317500" lvl="7" marL="3657600" rtl="0">
              <a:lnSpc>
                <a:spcPct val="135000"/>
              </a:lnSpc>
              <a:spcBef>
                <a:spcPts val="800"/>
              </a:spcBef>
              <a:spcAft>
                <a:spcPts val="0"/>
              </a:spcAft>
              <a:buSzPts val="1400"/>
              <a:buChar char="･"/>
              <a:defRPr/>
            </a:lvl8pPr>
            <a:lvl9pPr indent="-317500" lvl="8" marL="4114800" rtl="0">
              <a:lnSpc>
                <a:spcPct val="135000"/>
              </a:lnSpc>
              <a:spcBef>
                <a:spcPts val="800"/>
              </a:spcBef>
              <a:spcAft>
                <a:spcPts val="800"/>
              </a:spcAft>
              <a:buSzPts val="1400"/>
              <a:buChar char="･"/>
              <a:defRPr/>
            </a:lvl9pPr>
          </a:lstStyle>
          <a:p/>
        </p:txBody>
      </p:sp>
      <p:sp>
        <p:nvSpPr>
          <p:cNvPr id="511" name="Google Shape;511;p65"/>
          <p:cNvSpPr txBox="1"/>
          <p:nvPr>
            <p:ph idx="4"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9pPr>
          </a:lstStyle>
          <a:p/>
        </p:txBody>
      </p:sp>
      <p:sp>
        <p:nvSpPr>
          <p:cNvPr id="512" name="Google Shape;512;p65"/>
          <p:cNvSpPr txBox="1"/>
          <p:nvPr>
            <p:ph type="title"/>
          </p:nvPr>
        </p:nvSpPr>
        <p:spPr>
          <a:xfrm>
            <a:off x="663788" y="82526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1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sp>
        <p:nvSpPr>
          <p:cNvPr id="513" name="Google Shape;513;p65"/>
          <p:cNvSpPr txBox="1"/>
          <p:nvPr>
            <p:ph idx="5" type="subTitle"/>
          </p:nvPr>
        </p:nvSpPr>
        <p:spPr>
          <a:xfrm>
            <a:off x="663844" y="1240163"/>
            <a:ext cx="7816500" cy="2190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image and column body">
  <p:cSld name="CUSTOM_4_17_1_1">
    <p:spTree>
      <p:nvGrpSpPr>
        <p:cNvPr id="514" name="Shape 514"/>
        <p:cNvGrpSpPr/>
        <p:nvPr/>
      </p:nvGrpSpPr>
      <p:grpSpPr>
        <a:xfrm>
          <a:off x="0" y="0"/>
          <a:ext cx="0" cy="0"/>
          <a:chOff x="0" y="0"/>
          <a:chExt cx="0" cy="0"/>
        </a:xfrm>
      </p:grpSpPr>
      <p:cxnSp>
        <p:nvCxnSpPr>
          <p:cNvPr id="515" name="Google Shape;515;p66"/>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516" name="Google Shape;516;p66"/>
          <p:cNvCxnSpPr/>
          <p:nvPr/>
        </p:nvCxnSpPr>
        <p:spPr>
          <a:xfrm rot="10800000">
            <a:off x="335825" y="4801200"/>
            <a:ext cx="0" cy="342300"/>
          </a:xfrm>
          <a:prstGeom prst="straightConnector1">
            <a:avLst/>
          </a:prstGeom>
          <a:noFill/>
          <a:ln cap="flat" cmpd="sng" w="9525">
            <a:solidFill>
              <a:schemeClr val="accent1"/>
            </a:solidFill>
            <a:prstDash val="solid"/>
            <a:round/>
            <a:headEnd len="med" w="med" type="none"/>
            <a:tailEnd len="med" w="med" type="none"/>
          </a:ln>
        </p:spPr>
      </p:cxnSp>
      <p:sp>
        <p:nvSpPr>
          <p:cNvPr id="517" name="Google Shape;517;p66"/>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518" name="Google Shape;518;p66"/>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519" name="Google Shape;519;p66"/>
          <p:cNvSpPr txBox="1"/>
          <p:nvPr>
            <p:ph idx="1" type="subTitle"/>
          </p:nvPr>
        </p:nvSpPr>
        <p:spPr>
          <a:xfrm>
            <a:off x="663788" y="4627163"/>
            <a:ext cx="6001800" cy="4200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
        <p:nvSpPr>
          <p:cNvPr id="520" name="Google Shape;520;p66"/>
          <p:cNvSpPr txBox="1"/>
          <p:nvPr>
            <p:ph idx="2" type="body"/>
          </p:nvPr>
        </p:nvSpPr>
        <p:spPr>
          <a:xfrm>
            <a:off x="4777069" y="1718381"/>
            <a:ext cx="3703200" cy="2795400"/>
          </a:xfrm>
          <a:prstGeom prst="rect">
            <a:avLst/>
          </a:prstGeom>
        </p:spPr>
        <p:txBody>
          <a:bodyPr anchorCtr="0" anchor="t" bIns="0" lIns="0" spcFirstLastPara="1" rIns="0" wrap="square" tIns="0">
            <a:noAutofit/>
          </a:bodyPr>
          <a:lstStyle>
            <a:lvl1pPr indent="-317500" lvl="0" marL="457200" rtl="0">
              <a:lnSpc>
                <a:spcPct val="135000"/>
              </a:lnSpc>
              <a:spcBef>
                <a:spcPts val="800"/>
              </a:spcBef>
              <a:spcAft>
                <a:spcPts val="0"/>
              </a:spcAft>
              <a:buSzPts val="1400"/>
              <a:buChar char="▸"/>
              <a:defRPr/>
            </a:lvl1pPr>
            <a:lvl2pPr indent="-317500" lvl="1" marL="914400" rtl="0">
              <a:lnSpc>
                <a:spcPct val="135000"/>
              </a:lnSpc>
              <a:spcBef>
                <a:spcPts val="800"/>
              </a:spcBef>
              <a:spcAft>
                <a:spcPts val="0"/>
              </a:spcAft>
              <a:buSzPts val="1400"/>
              <a:buChar char="･"/>
              <a:defRPr/>
            </a:lvl2pPr>
            <a:lvl3pPr indent="-317500" lvl="2" marL="1371600" rtl="0">
              <a:lnSpc>
                <a:spcPct val="135000"/>
              </a:lnSpc>
              <a:spcBef>
                <a:spcPts val="800"/>
              </a:spcBef>
              <a:spcAft>
                <a:spcPts val="0"/>
              </a:spcAft>
              <a:buSzPts val="1400"/>
              <a:buChar char="･"/>
              <a:defRPr/>
            </a:lvl3pPr>
            <a:lvl4pPr indent="-317500" lvl="3" marL="1828800" rtl="0">
              <a:lnSpc>
                <a:spcPct val="135000"/>
              </a:lnSpc>
              <a:spcBef>
                <a:spcPts val="800"/>
              </a:spcBef>
              <a:spcAft>
                <a:spcPts val="0"/>
              </a:spcAft>
              <a:buSzPts val="1400"/>
              <a:buChar char="･"/>
              <a:defRPr/>
            </a:lvl4pPr>
            <a:lvl5pPr indent="-317500" lvl="4" marL="2286000" rtl="0">
              <a:lnSpc>
                <a:spcPct val="135000"/>
              </a:lnSpc>
              <a:spcBef>
                <a:spcPts val="800"/>
              </a:spcBef>
              <a:spcAft>
                <a:spcPts val="0"/>
              </a:spcAft>
              <a:buSzPts val="1400"/>
              <a:buChar char="･"/>
              <a:defRPr/>
            </a:lvl5pPr>
            <a:lvl6pPr indent="-317500" lvl="5" marL="2743200" rtl="0">
              <a:lnSpc>
                <a:spcPct val="135000"/>
              </a:lnSpc>
              <a:spcBef>
                <a:spcPts val="800"/>
              </a:spcBef>
              <a:spcAft>
                <a:spcPts val="0"/>
              </a:spcAft>
              <a:buSzPts val="1400"/>
              <a:buChar char="･"/>
              <a:defRPr/>
            </a:lvl6pPr>
            <a:lvl7pPr indent="-317500" lvl="6" marL="3200400" rtl="0">
              <a:lnSpc>
                <a:spcPct val="135000"/>
              </a:lnSpc>
              <a:spcBef>
                <a:spcPts val="800"/>
              </a:spcBef>
              <a:spcAft>
                <a:spcPts val="0"/>
              </a:spcAft>
              <a:buSzPts val="1400"/>
              <a:buChar char="･"/>
              <a:defRPr/>
            </a:lvl7pPr>
            <a:lvl8pPr indent="-317500" lvl="7" marL="3657600" rtl="0">
              <a:lnSpc>
                <a:spcPct val="135000"/>
              </a:lnSpc>
              <a:spcBef>
                <a:spcPts val="800"/>
              </a:spcBef>
              <a:spcAft>
                <a:spcPts val="0"/>
              </a:spcAft>
              <a:buSzPts val="1400"/>
              <a:buChar char="･"/>
              <a:defRPr/>
            </a:lvl8pPr>
            <a:lvl9pPr indent="-317500" lvl="8" marL="4114800" rtl="0">
              <a:lnSpc>
                <a:spcPct val="135000"/>
              </a:lnSpc>
              <a:spcBef>
                <a:spcPts val="800"/>
              </a:spcBef>
              <a:spcAft>
                <a:spcPts val="800"/>
              </a:spcAft>
              <a:buSzPts val="1400"/>
              <a:buChar char="･"/>
              <a:defRPr/>
            </a:lvl9pPr>
          </a:lstStyle>
          <a:p/>
        </p:txBody>
      </p:sp>
      <p:sp>
        <p:nvSpPr>
          <p:cNvPr id="521" name="Google Shape;521;p66"/>
          <p:cNvSpPr txBox="1"/>
          <p:nvPr>
            <p:ph idx="3"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9pPr>
          </a:lstStyle>
          <a:p/>
        </p:txBody>
      </p:sp>
      <p:sp>
        <p:nvSpPr>
          <p:cNvPr id="522" name="Google Shape;522;p66"/>
          <p:cNvSpPr txBox="1"/>
          <p:nvPr>
            <p:ph type="title"/>
          </p:nvPr>
        </p:nvSpPr>
        <p:spPr>
          <a:xfrm>
            <a:off x="663788" y="82526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1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sp>
        <p:nvSpPr>
          <p:cNvPr id="523" name="Google Shape;523;p66"/>
          <p:cNvSpPr txBox="1"/>
          <p:nvPr>
            <p:ph idx="4" type="subTitle"/>
          </p:nvPr>
        </p:nvSpPr>
        <p:spPr>
          <a:xfrm>
            <a:off x="663844" y="1240163"/>
            <a:ext cx="7816500" cy="2190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meline vertical">
  <p:cSld name="CUSTOM_4_16">
    <p:spTree>
      <p:nvGrpSpPr>
        <p:cNvPr id="524" name="Shape 524"/>
        <p:cNvGrpSpPr/>
        <p:nvPr/>
      </p:nvGrpSpPr>
      <p:grpSpPr>
        <a:xfrm>
          <a:off x="0" y="0"/>
          <a:ext cx="0" cy="0"/>
          <a:chOff x="0" y="0"/>
          <a:chExt cx="0" cy="0"/>
        </a:xfrm>
      </p:grpSpPr>
      <p:sp>
        <p:nvSpPr>
          <p:cNvPr id="525" name="Google Shape;525;p67"/>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p:txBody>
      </p:sp>
      <p:cxnSp>
        <p:nvCxnSpPr>
          <p:cNvPr id="526" name="Google Shape;526;p67"/>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527" name="Google Shape;527;p67"/>
          <p:cNvCxnSpPr/>
          <p:nvPr/>
        </p:nvCxnSpPr>
        <p:spPr>
          <a:xfrm rot="10800000">
            <a:off x="335825" y="4801200"/>
            <a:ext cx="0" cy="342300"/>
          </a:xfrm>
          <a:prstGeom prst="straightConnector1">
            <a:avLst/>
          </a:prstGeom>
          <a:noFill/>
          <a:ln cap="flat" cmpd="sng" w="9525">
            <a:solidFill>
              <a:schemeClr val="accent1"/>
            </a:solidFill>
            <a:prstDash val="solid"/>
            <a:round/>
            <a:headEnd len="med" w="med" type="none"/>
            <a:tailEnd len="med" w="med" type="none"/>
          </a:ln>
        </p:spPr>
      </p:cxnSp>
      <p:sp>
        <p:nvSpPr>
          <p:cNvPr id="528" name="Google Shape;528;p67"/>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529" name="Google Shape;529;p67"/>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530" name="Google Shape;530;p67"/>
          <p:cNvSpPr txBox="1"/>
          <p:nvPr>
            <p:ph idx="2" type="subTitle"/>
          </p:nvPr>
        </p:nvSpPr>
        <p:spPr>
          <a:xfrm>
            <a:off x="663788" y="4627163"/>
            <a:ext cx="6001800" cy="4200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cxnSp>
        <p:nvCxnSpPr>
          <p:cNvPr id="531" name="Google Shape;531;p67"/>
          <p:cNvCxnSpPr/>
          <p:nvPr/>
        </p:nvCxnSpPr>
        <p:spPr>
          <a:xfrm>
            <a:off x="3109811" y="-5512"/>
            <a:ext cx="0" cy="5154600"/>
          </a:xfrm>
          <a:prstGeom prst="straightConnector1">
            <a:avLst/>
          </a:prstGeom>
          <a:noFill/>
          <a:ln cap="flat" cmpd="sng" w="28575">
            <a:solidFill>
              <a:srgbClr val="D5D5D5"/>
            </a:solidFill>
            <a:prstDash val="solid"/>
            <a:round/>
            <a:headEnd len="med" w="med" type="none"/>
            <a:tailEnd len="med" w="med" type="none"/>
          </a:ln>
        </p:spPr>
      </p:cxnSp>
      <p:sp>
        <p:nvSpPr>
          <p:cNvPr id="532" name="Google Shape;532;p67"/>
          <p:cNvSpPr txBox="1"/>
          <p:nvPr>
            <p:ph idx="3" type="subTitle"/>
          </p:nvPr>
        </p:nvSpPr>
        <p:spPr>
          <a:xfrm>
            <a:off x="3350831" y="1374657"/>
            <a:ext cx="3836700" cy="484200"/>
          </a:xfrm>
          <a:prstGeom prst="rect">
            <a:avLst/>
          </a:prstGeom>
        </p:spPr>
        <p:txBody>
          <a:bodyPr anchorCtr="0" anchor="t" bIns="0" lIns="0" spcFirstLastPara="1" rIns="0" wrap="square" tIns="0">
            <a:noAutofit/>
          </a:bodyPr>
          <a:lstStyle>
            <a:lvl1pPr lvl="0" rtl="0">
              <a:spcBef>
                <a:spcPts val="0"/>
              </a:spcBef>
              <a:spcAft>
                <a:spcPts val="0"/>
              </a:spcAft>
              <a:buNone/>
              <a:defRPr sz="1100"/>
            </a:lvl1pPr>
            <a:lvl2pPr lvl="1" rtl="0">
              <a:spcBef>
                <a:spcPts val="0"/>
              </a:spcBef>
              <a:spcAft>
                <a:spcPts val="0"/>
              </a:spcAft>
              <a:buNone/>
              <a:defRPr sz="1100"/>
            </a:lvl2pPr>
            <a:lvl3pPr lvl="2" rtl="0">
              <a:spcBef>
                <a:spcPts val="0"/>
              </a:spcBef>
              <a:spcAft>
                <a:spcPts val="0"/>
              </a:spcAft>
              <a:buNone/>
              <a:defRPr sz="1100"/>
            </a:lvl3pPr>
            <a:lvl4pPr lvl="3" rtl="0">
              <a:spcBef>
                <a:spcPts val="0"/>
              </a:spcBef>
              <a:spcAft>
                <a:spcPts val="0"/>
              </a:spcAft>
              <a:buNone/>
              <a:defRPr sz="1100"/>
            </a:lvl4pPr>
            <a:lvl5pPr lvl="4" rtl="0">
              <a:spcBef>
                <a:spcPts val="0"/>
              </a:spcBef>
              <a:spcAft>
                <a:spcPts val="0"/>
              </a:spcAft>
              <a:buNone/>
              <a:defRPr sz="1100"/>
            </a:lvl5pPr>
            <a:lvl6pPr lvl="5" rtl="0">
              <a:spcBef>
                <a:spcPts val="0"/>
              </a:spcBef>
              <a:spcAft>
                <a:spcPts val="0"/>
              </a:spcAft>
              <a:buNone/>
              <a:defRPr sz="1100"/>
            </a:lvl6pPr>
            <a:lvl7pPr lvl="6" rtl="0">
              <a:spcBef>
                <a:spcPts val="0"/>
              </a:spcBef>
              <a:spcAft>
                <a:spcPts val="0"/>
              </a:spcAft>
              <a:buNone/>
              <a:defRPr sz="1100"/>
            </a:lvl7pPr>
            <a:lvl8pPr lvl="7" rtl="0">
              <a:spcBef>
                <a:spcPts val="0"/>
              </a:spcBef>
              <a:spcAft>
                <a:spcPts val="0"/>
              </a:spcAft>
              <a:buNone/>
              <a:defRPr sz="1100"/>
            </a:lvl8pPr>
            <a:lvl9pPr lvl="8" rtl="0">
              <a:spcBef>
                <a:spcPts val="0"/>
              </a:spcBef>
              <a:spcAft>
                <a:spcPts val="0"/>
              </a:spcAft>
              <a:buNone/>
              <a:defRPr sz="1100"/>
            </a:lvl9pPr>
          </a:lstStyle>
          <a:p/>
        </p:txBody>
      </p:sp>
      <p:sp>
        <p:nvSpPr>
          <p:cNvPr id="533" name="Google Shape;533;p67"/>
          <p:cNvSpPr txBox="1"/>
          <p:nvPr>
            <p:ph idx="4" type="subTitle"/>
          </p:nvPr>
        </p:nvSpPr>
        <p:spPr>
          <a:xfrm>
            <a:off x="3350831" y="1080975"/>
            <a:ext cx="3404100" cy="2241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sz="1100">
                <a:latin typeface="Red Hat Display Medium"/>
                <a:ea typeface="Red Hat Display Medium"/>
                <a:cs typeface="Red Hat Display Medium"/>
                <a:sym typeface="Red Hat Display Medium"/>
              </a:defRPr>
            </a:lvl1pPr>
            <a:lvl2pPr lvl="1" rtl="0">
              <a:lnSpc>
                <a:spcPct val="100000"/>
              </a:lnSpc>
              <a:spcBef>
                <a:spcPts val="0"/>
              </a:spcBef>
              <a:spcAft>
                <a:spcPts val="0"/>
              </a:spcAft>
              <a:buNone/>
              <a:defRPr>
                <a:latin typeface="Red Hat Display Medium"/>
                <a:ea typeface="Red Hat Display Medium"/>
                <a:cs typeface="Red Hat Display Medium"/>
                <a:sym typeface="Red Hat Display Medium"/>
              </a:defRPr>
            </a:lvl2pPr>
            <a:lvl3pPr lvl="2" rtl="0">
              <a:lnSpc>
                <a:spcPct val="100000"/>
              </a:lnSpc>
              <a:spcBef>
                <a:spcPts val="0"/>
              </a:spcBef>
              <a:spcAft>
                <a:spcPts val="0"/>
              </a:spcAft>
              <a:buNone/>
              <a:defRPr>
                <a:latin typeface="Red Hat Display Medium"/>
                <a:ea typeface="Red Hat Display Medium"/>
                <a:cs typeface="Red Hat Display Medium"/>
                <a:sym typeface="Red Hat Display Medium"/>
              </a:defRPr>
            </a:lvl3pPr>
            <a:lvl4pPr lvl="3" rtl="0">
              <a:lnSpc>
                <a:spcPct val="100000"/>
              </a:lnSpc>
              <a:spcBef>
                <a:spcPts val="0"/>
              </a:spcBef>
              <a:spcAft>
                <a:spcPts val="0"/>
              </a:spcAft>
              <a:buNone/>
              <a:defRPr>
                <a:latin typeface="Red Hat Display Medium"/>
                <a:ea typeface="Red Hat Display Medium"/>
                <a:cs typeface="Red Hat Display Medium"/>
                <a:sym typeface="Red Hat Display Medium"/>
              </a:defRPr>
            </a:lvl4pPr>
            <a:lvl5pPr lvl="4" rtl="0">
              <a:lnSpc>
                <a:spcPct val="100000"/>
              </a:lnSpc>
              <a:spcBef>
                <a:spcPts val="0"/>
              </a:spcBef>
              <a:spcAft>
                <a:spcPts val="0"/>
              </a:spcAft>
              <a:buNone/>
              <a:defRPr>
                <a:latin typeface="Red Hat Display Medium"/>
                <a:ea typeface="Red Hat Display Medium"/>
                <a:cs typeface="Red Hat Display Medium"/>
                <a:sym typeface="Red Hat Display Medium"/>
              </a:defRPr>
            </a:lvl5pPr>
            <a:lvl6pPr lvl="5" rtl="0">
              <a:lnSpc>
                <a:spcPct val="100000"/>
              </a:lnSpc>
              <a:spcBef>
                <a:spcPts val="0"/>
              </a:spcBef>
              <a:spcAft>
                <a:spcPts val="0"/>
              </a:spcAft>
              <a:buNone/>
              <a:defRPr>
                <a:latin typeface="Red Hat Display Medium"/>
                <a:ea typeface="Red Hat Display Medium"/>
                <a:cs typeface="Red Hat Display Medium"/>
                <a:sym typeface="Red Hat Display Medium"/>
              </a:defRPr>
            </a:lvl6pPr>
            <a:lvl7pPr lvl="6" rtl="0">
              <a:lnSpc>
                <a:spcPct val="100000"/>
              </a:lnSpc>
              <a:spcBef>
                <a:spcPts val="0"/>
              </a:spcBef>
              <a:spcAft>
                <a:spcPts val="0"/>
              </a:spcAft>
              <a:buNone/>
              <a:defRPr>
                <a:latin typeface="Red Hat Display Medium"/>
                <a:ea typeface="Red Hat Display Medium"/>
                <a:cs typeface="Red Hat Display Medium"/>
                <a:sym typeface="Red Hat Display Medium"/>
              </a:defRPr>
            </a:lvl7pPr>
            <a:lvl8pPr lvl="7" rtl="0">
              <a:lnSpc>
                <a:spcPct val="100000"/>
              </a:lnSpc>
              <a:spcBef>
                <a:spcPts val="0"/>
              </a:spcBef>
              <a:spcAft>
                <a:spcPts val="0"/>
              </a:spcAft>
              <a:buNone/>
              <a:defRPr>
                <a:latin typeface="Red Hat Display Medium"/>
                <a:ea typeface="Red Hat Display Medium"/>
                <a:cs typeface="Red Hat Display Medium"/>
                <a:sym typeface="Red Hat Display Medium"/>
              </a:defRPr>
            </a:lvl8pPr>
            <a:lvl9pPr lvl="8" rtl="0">
              <a:lnSpc>
                <a:spcPct val="100000"/>
              </a:lnSpc>
              <a:spcBef>
                <a:spcPts val="0"/>
              </a:spcBef>
              <a:spcAft>
                <a:spcPts val="0"/>
              </a:spcAft>
              <a:buNone/>
              <a:defRPr>
                <a:latin typeface="Red Hat Display Medium"/>
                <a:ea typeface="Red Hat Display Medium"/>
                <a:cs typeface="Red Hat Display Medium"/>
                <a:sym typeface="Red Hat Display Medium"/>
              </a:defRPr>
            </a:lvl9pPr>
          </a:lstStyle>
          <a:p/>
        </p:txBody>
      </p:sp>
      <p:sp>
        <p:nvSpPr>
          <p:cNvPr id="534" name="Google Shape;534;p67"/>
          <p:cNvSpPr txBox="1"/>
          <p:nvPr>
            <p:ph idx="5" type="subTitle"/>
          </p:nvPr>
        </p:nvSpPr>
        <p:spPr>
          <a:xfrm>
            <a:off x="2521875" y="1374657"/>
            <a:ext cx="517500" cy="176100"/>
          </a:xfrm>
          <a:prstGeom prst="rect">
            <a:avLst/>
          </a:prstGeom>
        </p:spPr>
        <p:txBody>
          <a:bodyPr anchorCtr="0" anchor="t" bIns="0" lIns="0" spcFirstLastPara="1" rIns="0" wrap="square" tIns="0">
            <a:noAutofit/>
          </a:bodyPr>
          <a:lstStyle>
            <a:lvl1pPr lvl="0" rtl="0" algn="ctr">
              <a:spcBef>
                <a:spcPts val="0"/>
              </a:spcBef>
              <a:spcAft>
                <a:spcPts val="0"/>
              </a:spcAft>
              <a:buNone/>
              <a:defRPr sz="1100"/>
            </a:lvl1pPr>
            <a:lvl2pPr lvl="1" rtl="0" algn="ctr">
              <a:spcBef>
                <a:spcPts val="0"/>
              </a:spcBef>
              <a:spcAft>
                <a:spcPts val="0"/>
              </a:spcAft>
              <a:buNone/>
              <a:defRPr sz="1100"/>
            </a:lvl2pPr>
            <a:lvl3pPr lvl="2" rtl="0" algn="ctr">
              <a:spcBef>
                <a:spcPts val="0"/>
              </a:spcBef>
              <a:spcAft>
                <a:spcPts val="0"/>
              </a:spcAft>
              <a:buNone/>
              <a:defRPr sz="1100"/>
            </a:lvl3pPr>
            <a:lvl4pPr lvl="3" rtl="0" algn="ctr">
              <a:spcBef>
                <a:spcPts val="0"/>
              </a:spcBef>
              <a:spcAft>
                <a:spcPts val="0"/>
              </a:spcAft>
              <a:buNone/>
              <a:defRPr sz="1100"/>
            </a:lvl4pPr>
            <a:lvl5pPr lvl="4" rtl="0" algn="ctr">
              <a:spcBef>
                <a:spcPts val="0"/>
              </a:spcBef>
              <a:spcAft>
                <a:spcPts val="0"/>
              </a:spcAft>
              <a:buNone/>
              <a:defRPr sz="1100"/>
            </a:lvl5pPr>
            <a:lvl6pPr lvl="5" rtl="0" algn="ctr">
              <a:spcBef>
                <a:spcPts val="0"/>
              </a:spcBef>
              <a:spcAft>
                <a:spcPts val="0"/>
              </a:spcAft>
              <a:buNone/>
              <a:defRPr sz="1100"/>
            </a:lvl6pPr>
            <a:lvl7pPr lvl="6" rtl="0" algn="ctr">
              <a:spcBef>
                <a:spcPts val="0"/>
              </a:spcBef>
              <a:spcAft>
                <a:spcPts val="0"/>
              </a:spcAft>
              <a:buNone/>
              <a:defRPr sz="1100"/>
            </a:lvl7pPr>
            <a:lvl8pPr lvl="7" rtl="0" algn="ctr">
              <a:spcBef>
                <a:spcPts val="0"/>
              </a:spcBef>
              <a:spcAft>
                <a:spcPts val="0"/>
              </a:spcAft>
              <a:buNone/>
              <a:defRPr sz="1100"/>
            </a:lvl8pPr>
            <a:lvl9pPr lvl="8" rtl="0" algn="ctr">
              <a:spcBef>
                <a:spcPts val="0"/>
              </a:spcBef>
              <a:spcAft>
                <a:spcPts val="0"/>
              </a:spcAft>
              <a:buNone/>
              <a:defRPr sz="1100"/>
            </a:lvl9pPr>
          </a:lstStyle>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meline horizontal">
  <p:cSld name="CUSTOM_4_15">
    <p:spTree>
      <p:nvGrpSpPr>
        <p:cNvPr id="535" name="Shape 535"/>
        <p:cNvGrpSpPr/>
        <p:nvPr/>
      </p:nvGrpSpPr>
      <p:grpSpPr>
        <a:xfrm>
          <a:off x="0" y="0"/>
          <a:ext cx="0" cy="0"/>
          <a:chOff x="0" y="0"/>
          <a:chExt cx="0" cy="0"/>
        </a:xfrm>
      </p:grpSpPr>
      <p:cxnSp>
        <p:nvCxnSpPr>
          <p:cNvPr id="536" name="Google Shape;536;p68"/>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537" name="Google Shape;537;p68"/>
          <p:cNvCxnSpPr/>
          <p:nvPr/>
        </p:nvCxnSpPr>
        <p:spPr>
          <a:xfrm rot="10800000">
            <a:off x="335825" y="4801200"/>
            <a:ext cx="0" cy="342300"/>
          </a:xfrm>
          <a:prstGeom prst="straightConnector1">
            <a:avLst/>
          </a:prstGeom>
          <a:noFill/>
          <a:ln cap="flat" cmpd="sng" w="9525">
            <a:solidFill>
              <a:schemeClr val="accent1"/>
            </a:solidFill>
            <a:prstDash val="solid"/>
            <a:round/>
            <a:headEnd len="med" w="med" type="none"/>
            <a:tailEnd len="med" w="med" type="none"/>
          </a:ln>
        </p:spPr>
      </p:cxnSp>
      <p:sp>
        <p:nvSpPr>
          <p:cNvPr id="538" name="Google Shape;538;p68"/>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539" name="Google Shape;539;p68"/>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540" name="Google Shape;540;p68"/>
          <p:cNvSpPr txBox="1"/>
          <p:nvPr>
            <p:ph idx="1" type="subTitle"/>
          </p:nvPr>
        </p:nvSpPr>
        <p:spPr>
          <a:xfrm>
            <a:off x="663788" y="4627163"/>
            <a:ext cx="6001800" cy="4200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
        <p:nvSpPr>
          <p:cNvPr id="541" name="Google Shape;541;p68"/>
          <p:cNvSpPr txBox="1"/>
          <p:nvPr>
            <p:ph idx="2" type="subTitle"/>
          </p:nvPr>
        </p:nvSpPr>
        <p:spPr>
          <a:xfrm>
            <a:off x="1531819" y="1873120"/>
            <a:ext cx="1580100" cy="2844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900">
                <a:latin typeface="Red Hat Display Medium"/>
                <a:ea typeface="Red Hat Display Medium"/>
                <a:cs typeface="Red Hat Display Medium"/>
                <a:sym typeface="Red Hat Display Medium"/>
              </a:defRPr>
            </a:lvl1pPr>
            <a:lvl2pPr lvl="1" rtl="0">
              <a:lnSpc>
                <a:spcPct val="115000"/>
              </a:lnSpc>
              <a:spcBef>
                <a:spcPts val="0"/>
              </a:spcBef>
              <a:spcAft>
                <a:spcPts val="0"/>
              </a:spcAft>
              <a:buNone/>
              <a:defRPr sz="900">
                <a:latin typeface="Red Hat Display Medium"/>
                <a:ea typeface="Red Hat Display Medium"/>
                <a:cs typeface="Red Hat Display Medium"/>
                <a:sym typeface="Red Hat Display Medium"/>
              </a:defRPr>
            </a:lvl2pPr>
            <a:lvl3pPr lvl="2" rtl="0">
              <a:lnSpc>
                <a:spcPct val="115000"/>
              </a:lnSpc>
              <a:spcBef>
                <a:spcPts val="0"/>
              </a:spcBef>
              <a:spcAft>
                <a:spcPts val="0"/>
              </a:spcAft>
              <a:buNone/>
              <a:defRPr sz="900">
                <a:latin typeface="Red Hat Display Medium"/>
                <a:ea typeface="Red Hat Display Medium"/>
                <a:cs typeface="Red Hat Display Medium"/>
                <a:sym typeface="Red Hat Display Medium"/>
              </a:defRPr>
            </a:lvl3pPr>
            <a:lvl4pPr lvl="3" rtl="0">
              <a:lnSpc>
                <a:spcPct val="115000"/>
              </a:lnSpc>
              <a:spcBef>
                <a:spcPts val="0"/>
              </a:spcBef>
              <a:spcAft>
                <a:spcPts val="0"/>
              </a:spcAft>
              <a:buNone/>
              <a:defRPr sz="900">
                <a:latin typeface="Red Hat Display Medium"/>
                <a:ea typeface="Red Hat Display Medium"/>
                <a:cs typeface="Red Hat Display Medium"/>
                <a:sym typeface="Red Hat Display Medium"/>
              </a:defRPr>
            </a:lvl4pPr>
            <a:lvl5pPr lvl="4" rtl="0">
              <a:lnSpc>
                <a:spcPct val="115000"/>
              </a:lnSpc>
              <a:spcBef>
                <a:spcPts val="0"/>
              </a:spcBef>
              <a:spcAft>
                <a:spcPts val="0"/>
              </a:spcAft>
              <a:buNone/>
              <a:defRPr sz="900">
                <a:latin typeface="Red Hat Display Medium"/>
                <a:ea typeface="Red Hat Display Medium"/>
                <a:cs typeface="Red Hat Display Medium"/>
                <a:sym typeface="Red Hat Display Medium"/>
              </a:defRPr>
            </a:lvl5pPr>
            <a:lvl6pPr lvl="5" rtl="0">
              <a:lnSpc>
                <a:spcPct val="115000"/>
              </a:lnSpc>
              <a:spcBef>
                <a:spcPts val="0"/>
              </a:spcBef>
              <a:spcAft>
                <a:spcPts val="0"/>
              </a:spcAft>
              <a:buNone/>
              <a:defRPr sz="900">
                <a:latin typeface="Red Hat Display Medium"/>
                <a:ea typeface="Red Hat Display Medium"/>
                <a:cs typeface="Red Hat Display Medium"/>
                <a:sym typeface="Red Hat Display Medium"/>
              </a:defRPr>
            </a:lvl6pPr>
            <a:lvl7pPr lvl="6" rtl="0">
              <a:lnSpc>
                <a:spcPct val="115000"/>
              </a:lnSpc>
              <a:spcBef>
                <a:spcPts val="0"/>
              </a:spcBef>
              <a:spcAft>
                <a:spcPts val="0"/>
              </a:spcAft>
              <a:buNone/>
              <a:defRPr sz="900">
                <a:latin typeface="Red Hat Display Medium"/>
                <a:ea typeface="Red Hat Display Medium"/>
                <a:cs typeface="Red Hat Display Medium"/>
                <a:sym typeface="Red Hat Display Medium"/>
              </a:defRPr>
            </a:lvl7pPr>
            <a:lvl8pPr lvl="7" rtl="0">
              <a:lnSpc>
                <a:spcPct val="115000"/>
              </a:lnSpc>
              <a:spcBef>
                <a:spcPts val="0"/>
              </a:spcBef>
              <a:spcAft>
                <a:spcPts val="0"/>
              </a:spcAft>
              <a:buNone/>
              <a:defRPr sz="900">
                <a:latin typeface="Red Hat Display Medium"/>
                <a:ea typeface="Red Hat Display Medium"/>
                <a:cs typeface="Red Hat Display Medium"/>
                <a:sym typeface="Red Hat Display Medium"/>
              </a:defRPr>
            </a:lvl8pPr>
            <a:lvl9pPr lvl="8" rtl="0">
              <a:lnSpc>
                <a:spcPct val="115000"/>
              </a:lnSpc>
              <a:spcBef>
                <a:spcPts val="0"/>
              </a:spcBef>
              <a:spcAft>
                <a:spcPts val="0"/>
              </a:spcAft>
              <a:buNone/>
              <a:defRPr sz="900">
                <a:latin typeface="Red Hat Display Medium"/>
                <a:ea typeface="Red Hat Display Medium"/>
                <a:cs typeface="Red Hat Display Medium"/>
                <a:sym typeface="Red Hat Display Medium"/>
              </a:defRPr>
            </a:lvl9pPr>
          </a:lstStyle>
          <a:p/>
        </p:txBody>
      </p:sp>
      <p:sp>
        <p:nvSpPr>
          <p:cNvPr id="542" name="Google Shape;542;p68"/>
          <p:cNvSpPr txBox="1"/>
          <p:nvPr>
            <p:ph idx="3" type="subTitle"/>
          </p:nvPr>
        </p:nvSpPr>
        <p:spPr>
          <a:xfrm>
            <a:off x="1531819" y="2177606"/>
            <a:ext cx="1580100" cy="5064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None/>
              <a:defRPr sz="900"/>
            </a:lvl1pPr>
            <a:lvl2pPr lvl="1" rtl="0">
              <a:lnSpc>
                <a:spcPct val="115000"/>
              </a:lnSpc>
              <a:spcBef>
                <a:spcPts val="0"/>
              </a:spcBef>
              <a:spcAft>
                <a:spcPts val="0"/>
              </a:spcAft>
              <a:buNone/>
              <a:defRPr sz="900"/>
            </a:lvl2pPr>
            <a:lvl3pPr lvl="2" rtl="0">
              <a:lnSpc>
                <a:spcPct val="115000"/>
              </a:lnSpc>
              <a:spcBef>
                <a:spcPts val="0"/>
              </a:spcBef>
              <a:spcAft>
                <a:spcPts val="0"/>
              </a:spcAft>
              <a:buNone/>
              <a:defRPr sz="900"/>
            </a:lvl3pPr>
            <a:lvl4pPr lvl="3" rtl="0">
              <a:lnSpc>
                <a:spcPct val="115000"/>
              </a:lnSpc>
              <a:spcBef>
                <a:spcPts val="0"/>
              </a:spcBef>
              <a:spcAft>
                <a:spcPts val="0"/>
              </a:spcAft>
              <a:buNone/>
              <a:defRPr sz="900"/>
            </a:lvl4pPr>
            <a:lvl5pPr lvl="4" rtl="0">
              <a:lnSpc>
                <a:spcPct val="115000"/>
              </a:lnSpc>
              <a:spcBef>
                <a:spcPts val="0"/>
              </a:spcBef>
              <a:spcAft>
                <a:spcPts val="0"/>
              </a:spcAft>
              <a:buNone/>
              <a:defRPr sz="900"/>
            </a:lvl5pPr>
            <a:lvl6pPr lvl="5" rtl="0">
              <a:lnSpc>
                <a:spcPct val="115000"/>
              </a:lnSpc>
              <a:spcBef>
                <a:spcPts val="0"/>
              </a:spcBef>
              <a:spcAft>
                <a:spcPts val="0"/>
              </a:spcAft>
              <a:buNone/>
              <a:defRPr sz="900"/>
            </a:lvl6pPr>
            <a:lvl7pPr lvl="6" rtl="0">
              <a:lnSpc>
                <a:spcPct val="115000"/>
              </a:lnSpc>
              <a:spcBef>
                <a:spcPts val="0"/>
              </a:spcBef>
              <a:spcAft>
                <a:spcPts val="0"/>
              </a:spcAft>
              <a:buNone/>
              <a:defRPr sz="900"/>
            </a:lvl7pPr>
            <a:lvl8pPr lvl="7" rtl="0">
              <a:lnSpc>
                <a:spcPct val="115000"/>
              </a:lnSpc>
              <a:spcBef>
                <a:spcPts val="0"/>
              </a:spcBef>
              <a:spcAft>
                <a:spcPts val="0"/>
              </a:spcAft>
              <a:buNone/>
              <a:defRPr sz="900"/>
            </a:lvl8pPr>
            <a:lvl9pPr lvl="8" rtl="0">
              <a:lnSpc>
                <a:spcPct val="115000"/>
              </a:lnSpc>
              <a:spcBef>
                <a:spcPts val="0"/>
              </a:spcBef>
              <a:spcAft>
                <a:spcPts val="0"/>
              </a:spcAft>
              <a:buNone/>
              <a:defRPr sz="900"/>
            </a:lvl9pPr>
          </a:lstStyle>
          <a:p/>
        </p:txBody>
      </p:sp>
      <p:sp>
        <p:nvSpPr>
          <p:cNvPr id="543" name="Google Shape;543;p68"/>
          <p:cNvSpPr txBox="1"/>
          <p:nvPr>
            <p:ph idx="4" type="subTitle"/>
          </p:nvPr>
        </p:nvSpPr>
        <p:spPr>
          <a:xfrm>
            <a:off x="1197356" y="3302681"/>
            <a:ext cx="732000" cy="176100"/>
          </a:xfrm>
          <a:prstGeom prst="rect">
            <a:avLst/>
          </a:prstGeom>
        </p:spPr>
        <p:txBody>
          <a:bodyPr anchorCtr="0" anchor="ctr" bIns="0" lIns="0" spcFirstLastPara="1" rIns="0" wrap="square" tIns="0">
            <a:noAutofit/>
          </a:bodyPr>
          <a:lstStyle>
            <a:lvl1pPr lvl="0" rtl="0" algn="ctr">
              <a:lnSpc>
                <a:spcPct val="115000"/>
              </a:lnSpc>
              <a:spcBef>
                <a:spcPts val="0"/>
              </a:spcBef>
              <a:spcAft>
                <a:spcPts val="0"/>
              </a:spcAft>
              <a:buNone/>
              <a:defRPr sz="1100">
                <a:solidFill>
                  <a:schemeClr val="accent1"/>
                </a:solidFill>
              </a:defRPr>
            </a:lvl1pPr>
            <a:lvl2pPr lvl="1" rtl="0" algn="ctr">
              <a:lnSpc>
                <a:spcPct val="115000"/>
              </a:lnSpc>
              <a:spcBef>
                <a:spcPts val="0"/>
              </a:spcBef>
              <a:spcAft>
                <a:spcPts val="0"/>
              </a:spcAft>
              <a:buNone/>
              <a:defRPr sz="1100">
                <a:solidFill>
                  <a:schemeClr val="accent1"/>
                </a:solidFill>
              </a:defRPr>
            </a:lvl2pPr>
            <a:lvl3pPr lvl="2" rtl="0" algn="ctr">
              <a:lnSpc>
                <a:spcPct val="115000"/>
              </a:lnSpc>
              <a:spcBef>
                <a:spcPts val="0"/>
              </a:spcBef>
              <a:spcAft>
                <a:spcPts val="0"/>
              </a:spcAft>
              <a:buNone/>
              <a:defRPr sz="1100">
                <a:solidFill>
                  <a:schemeClr val="accent1"/>
                </a:solidFill>
              </a:defRPr>
            </a:lvl3pPr>
            <a:lvl4pPr lvl="3" rtl="0" algn="ctr">
              <a:lnSpc>
                <a:spcPct val="115000"/>
              </a:lnSpc>
              <a:spcBef>
                <a:spcPts val="0"/>
              </a:spcBef>
              <a:spcAft>
                <a:spcPts val="0"/>
              </a:spcAft>
              <a:buNone/>
              <a:defRPr sz="1100">
                <a:solidFill>
                  <a:schemeClr val="accent1"/>
                </a:solidFill>
              </a:defRPr>
            </a:lvl4pPr>
            <a:lvl5pPr lvl="4" rtl="0" algn="ctr">
              <a:lnSpc>
                <a:spcPct val="115000"/>
              </a:lnSpc>
              <a:spcBef>
                <a:spcPts val="0"/>
              </a:spcBef>
              <a:spcAft>
                <a:spcPts val="0"/>
              </a:spcAft>
              <a:buNone/>
              <a:defRPr sz="1100">
                <a:solidFill>
                  <a:schemeClr val="accent1"/>
                </a:solidFill>
              </a:defRPr>
            </a:lvl5pPr>
            <a:lvl6pPr lvl="5" rtl="0" algn="ctr">
              <a:lnSpc>
                <a:spcPct val="115000"/>
              </a:lnSpc>
              <a:spcBef>
                <a:spcPts val="0"/>
              </a:spcBef>
              <a:spcAft>
                <a:spcPts val="0"/>
              </a:spcAft>
              <a:buNone/>
              <a:defRPr sz="1100">
                <a:solidFill>
                  <a:schemeClr val="accent1"/>
                </a:solidFill>
              </a:defRPr>
            </a:lvl6pPr>
            <a:lvl7pPr lvl="6" rtl="0" algn="ctr">
              <a:lnSpc>
                <a:spcPct val="115000"/>
              </a:lnSpc>
              <a:spcBef>
                <a:spcPts val="0"/>
              </a:spcBef>
              <a:spcAft>
                <a:spcPts val="0"/>
              </a:spcAft>
              <a:buNone/>
              <a:defRPr sz="1100">
                <a:solidFill>
                  <a:schemeClr val="accent1"/>
                </a:solidFill>
              </a:defRPr>
            </a:lvl7pPr>
            <a:lvl8pPr lvl="7" rtl="0" algn="ctr">
              <a:lnSpc>
                <a:spcPct val="115000"/>
              </a:lnSpc>
              <a:spcBef>
                <a:spcPts val="0"/>
              </a:spcBef>
              <a:spcAft>
                <a:spcPts val="0"/>
              </a:spcAft>
              <a:buNone/>
              <a:defRPr sz="1100">
                <a:solidFill>
                  <a:schemeClr val="accent1"/>
                </a:solidFill>
              </a:defRPr>
            </a:lvl8pPr>
            <a:lvl9pPr lvl="8" rtl="0" algn="ctr">
              <a:lnSpc>
                <a:spcPct val="115000"/>
              </a:lnSpc>
              <a:spcBef>
                <a:spcPts val="0"/>
              </a:spcBef>
              <a:spcAft>
                <a:spcPts val="0"/>
              </a:spcAft>
              <a:buNone/>
              <a:defRPr sz="1100">
                <a:solidFill>
                  <a:schemeClr val="accent1"/>
                </a:solidFill>
              </a:defRPr>
            </a:lvl9pPr>
          </a:lstStyle>
          <a:p/>
        </p:txBody>
      </p:sp>
      <p:sp>
        <p:nvSpPr>
          <p:cNvPr id="544" name="Google Shape;544;p68"/>
          <p:cNvSpPr txBox="1"/>
          <p:nvPr>
            <p:ph idx="5" type="subTitle"/>
          </p:nvPr>
        </p:nvSpPr>
        <p:spPr>
          <a:xfrm>
            <a:off x="2459231" y="2919383"/>
            <a:ext cx="732000" cy="176100"/>
          </a:xfrm>
          <a:prstGeom prst="rect">
            <a:avLst/>
          </a:prstGeom>
        </p:spPr>
        <p:txBody>
          <a:bodyPr anchorCtr="0" anchor="ctr" bIns="0" lIns="0" spcFirstLastPara="1" rIns="0" wrap="square" tIns="0">
            <a:noAutofit/>
          </a:bodyPr>
          <a:lstStyle>
            <a:lvl1pPr lvl="0" rtl="0" algn="ctr">
              <a:lnSpc>
                <a:spcPct val="115000"/>
              </a:lnSpc>
              <a:spcBef>
                <a:spcPts val="0"/>
              </a:spcBef>
              <a:spcAft>
                <a:spcPts val="0"/>
              </a:spcAft>
              <a:buNone/>
              <a:defRPr sz="1100">
                <a:solidFill>
                  <a:schemeClr val="accent1"/>
                </a:solidFill>
              </a:defRPr>
            </a:lvl1pPr>
            <a:lvl2pPr lvl="1" rtl="0" algn="ctr">
              <a:lnSpc>
                <a:spcPct val="115000"/>
              </a:lnSpc>
              <a:spcBef>
                <a:spcPts val="0"/>
              </a:spcBef>
              <a:spcAft>
                <a:spcPts val="0"/>
              </a:spcAft>
              <a:buNone/>
              <a:defRPr sz="1100">
                <a:solidFill>
                  <a:schemeClr val="accent1"/>
                </a:solidFill>
              </a:defRPr>
            </a:lvl2pPr>
            <a:lvl3pPr lvl="2" rtl="0" algn="ctr">
              <a:lnSpc>
                <a:spcPct val="115000"/>
              </a:lnSpc>
              <a:spcBef>
                <a:spcPts val="0"/>
              </a:spcBef>
              <a:spcAft>
                <a:spcPts val="0"/>
              </a:spcAft>
              <a:buNone/>
              <a:defRPr sz="1100">
                <a:solidFill>
                  <a:schemeClr val="accent1"/>
                </a:solidFill>
              </a:defRPr>
            </a:lvl3pPr>
            <a:lvl4pPr lvl="3" rtl="0" algn="ctr">
              <a:lnSpc>
                <a:spcPct val="115000"/>
              </a:lnSpc>
              <a:spcBef>
                <a:spcPts val="0"/>
              </a:spcBef>
              <a:spcAft>
                <a:spcPts val="0"/>
              </a:spcAft>
              <a:buNone/>
              <a:defRPr sz="1100">
                <a:solidFill>
                  <a:schemeClr val="accent1"/>
                </a:solidFill>
              </a:defRPr>
            </a:lvl4pPr>
            <a:lvl5pPr lvl="4" rtl="0" algn="ctr">
              <a:lnSpc>
                <a:spcPct val="115000"/>
              </a:lnSpc>
              <a:spcBef>
                <a:spcPts val="0"/>
              </a:spcBef>
              <a:spcAft>
                <a:spcPts val="0"/>
              </a:spcAft>
              <a:buNone/>
              <a:defRPr sz="1100">
                <a:solidFill>
                  <a:schemeClr val="accent1"/>
                </a:solidFill>
              </a:defRPr>
            </a:lvl5pPr>
            <a:lvl6pPr lvl="5" rtl="0" algn="ctr">
              <a:lnSpc>
                <a:spcPct val="115000"/>
              </a:lnSpc>
              <a:spcBef>
                <a:spcPts val="0"/>
              </a:spcBef>
              <a:spcAft>
                <a:spcPts val="0"/>
              </a:spcAft>
              <a:buNone/>
              <a:defRPr sz="1100">
                <a:solidFill>
                  <a:schemeClr val="accent1"/>
                </a:solidFill>
              </a:defRPr>
            </a:lvl6pPr>
            <a:lvl7pPr lvl="6" rtl="0" algn="ctr">
              <a:lnSpc>
                <a:spcPct val="115000"/>
              </a:lnSpc>
              <a:spcBef>
                <a:spcPts val="0"/>
              </a:spcBef>
              <a:spcAft>
                <a:spcPts val="0"/>
              </a:spcAft>
              <a:buNone/>
              <a:defRPr sz="1100">
                <a:solidFill>
                  <a:schemeClr val="accent1"/>
                </a:solidFill>
              </a:defRPr>
            </a:lvl7pPr>
            <a:lvl8pPr lvl="7" rtl="0" algn="ctr">
              <a:lnSpc>
                <a:spcPct val="115000"/>
              </a:lnSpc>
              <a:spcBef>
                <a:spcPts val="0"/>
              </a:spcBef>
              <a:spcAft>
                <a:spcPts val="0"/>
              </a:spcAft>
              <a:buNone/>
              <a:defRPr sz="1100">
                <a:solidFill>
                  <a:schemeClr val="accent1"/>
                </a:solidFill>
              </a:defRPr>
            </a:lvl8pPr>
            <a:lvl9pPr lvl="8" rtl="0" algn="ctr">
              <a:lnSpc>
                <a:spcPct val="115000"/>
              </a:lnSpc>
              <a:spcBef>
                <a:spcPts val="0"/>
              </a:spcBef>
              <a:spcAft>
                <a:spcPts val="0"/>
              </a:spcAft>
              <a:buNone/>
              <a:defRPr sz="1100">
                <a:solidFill>
                  <a:schemeClr val="accent1"/>
                </a:solidFill>
              </a:defRPr>
            </a:lvl9pPr>
          </a:lstStyle>
          <a:p/>
        </p:txBody>
      </p:sp>
      <p:sp>
        <p:nvSpPr>
          <p:cNvPr id="545" name="Google Shape;545;p68"/>
          <p:cNvSpPr txBox="1"/>
          <p:nvPr>
            <p:ph idx="6" type="subTitle"/>
          </p:nvPr>
        </p:nvSpPr>
        <p:spPr>
          <a:xfrm>
            <a:off x="1285069" y="3564541"/>
            <a:ext cx="1580100" cy="284400"/>
          </a:xfrm>
          <a:prstGeom prst="rect">
            <a:avLst/>
          </a:prstGeom>
        </p:spPr>
        <p:txBody>
          <a:bodyPr anchorCtr="0" anchor="b" bIns="0" lIns="0" spcFirstLastPara="1" rIns="0" wrap="square" tIns="0">
            <a:noAutofit/>
          </a:bodyPr>
          <a:lstStyle>
            <a:lvl1pPr lvl="0" rtl="0" algn="r">
              <a:lnSpc>
                <a:spcPct val="115000"/>
              </a:lnSpc>
              <a:spcBef>
                <a:spcPts val="0"/>
              </a:spcBef>
              <a:spcAft>
                <a:spcPts val="0"/>
              </a:spcAft>
              <a:buNone/>
              <a:defRPr sz="900">
                <a:latin typeface="Red Hat Display Medium"/>
                <a:ea typeface="Red Hat Display Medium"/>
                <a:cs typeface="Red Hat Display Medium"/>
                <a:sym typeface="Red Hat Display Medium"/>
              </a:defRPr>
            </a:lvl1pPr>
            <a:lvl2pPr lvl="1" rtl="0" algn="r">
              <a:lnSpc>
                <a:spcPct val="115000"/>
              </a:lnSpc>
              <a:spcBef>
                <a:spcPts val="0"/>
              </a:spcBef>
              <a:spcAft>
                <a:spcPts val="0"/>
              </a:spcAft>
              <a:buNone/>
              <a:defRPr sz="900">
                <a:latin typeface="Red Hat Display Medium"/>
                <a:ea typeface="Red Hat Display Medium"/>
                <a:cs typeface="Red Hat Display Medium"/>
                <a:sym typeface="Red Hat Display Medium"/>
              </a:defRPr>
            </a:lvl2pPr>
            <a:lvl3pPr lvl="2" rtl="0" algn="r">
              <a:lnSpc>
                <a:spcPct val="115000"/>
              </a:lnSpc>
              <a:spcBef>
                <a:spcPts val="0"/>
              </a:spcBef>
              <a:spcAft>
                <a:spcPts val="0"/>
              </a:spcAft>
              <a:buNone/>
              <a:defRPr sz="900">
                <a:latin typeface="Red Hat Display Medium"/>
                <a:ea typeface="Red Hat Display Medium"/>
                <a:cs typeface="Red Hat Display Medium"/>
                <a:sym typeface="Red Hat Display Medium"/>
              </a:defRPr>
            </a:lvl3pPr>
            <a:lvl4pPr lvl="3" rtl="0" algn="r">
              <a:lnSpc>
                <a:spcPct val="115000"/>
              </a:lnSpc>
              <a:spcBef>
                <a:spcPts val="0"/>
              </a:spcBef>
              <a:spcAft>
                <a:spcPts val="0"/>
              </a:spcAft>
              <a:buNone/>
              <a:defRPr sz="900">
                <a:latin typeface="Red Hat Display Medium"/>
                <a:ea typeface="Red Hat Display Medium"/>
                <a:cs typeface="Red Hat Display Medium"/>
                <a:sym typeface="Red Hat Display Medium"/>
              </a:defRPr>
            </a:lvl4pPr>
            <a:lvl5pPr lvl="4" rtl="0" algn="r">
              <a:lnSpc>
                <a:spcPct val="115000"/>
              </a:lnSpc>
              <a:spcBef>
                <a:spcPts val="0"/>
              </a:spcBef>
              <a:spcAft>
                <a:spcPts val="0"/>
              </a:spcAft>
              <a:buNone/>
              <a:defRPr sz="900">
                <a:latin typeface="Red Hat Display Medium"/>
                <a:ea typeface="Red Hat Display Medium"/>
                <a:cs typeface="Red Hat Display Medium"/>
                <a:sym typeface="Red Hat Display Medium"/>
              </a:defRPr>
            </a:lvl5pPr>
            <a:lvl6pPr lvl="5" rtl="0" algn="r">
              <a:lnSpc>
                <a:spcPct val="115000"/>
              </a:lnSpc>
              <a:spcBef>
                <a:spcPts val="0"/>
              </a:spcBef>
              <a:spcAft>
                <a:spcPts val="0"/>
              </a:spcAft>
              <a:buNone/>
              <a:defRPr sz="900">
                <a:latin typeface="Red Hat Display Medium"/>
                <a:ea typeface="Red Hat Display Medium"/>
                <a:cs typeface="Red Hat Display Medium"/>
                <a:sym typeface="Red Hat Display Medium"/>
              </a:defRPr>
            </a:lvl6pPr>
            <a:lvl7pPr lvl="6" rtl="0" algn="r">
              <a:lnSpc>
                <a:spcPct val="115000"/>
              </a:lnSpc>
              <a:spcBef>
                <a:spcPts val="0"/>
              </a:spcBef>
              <a:spcAft>
                <a:spcPts val="0"/>
              </a:spcAft>
              <a:buNone/>
              <a:defRPr sz="900">
                <a:latin typeface="Red Hat Display Medium"/>
                <a:ea typeface="Red Hat Display Medium"/>
                <a:cs typeface="Red Hat Display Medium"/>
                <a:sym typeface="Red Hat Display Medium"/>
              </a:defRPr>
            </a:lvl7pPr>
            <a:lvl8pPr lvl="7" rtl="0" algn="r">
              <a:lnSpc>
                <a:spcPct val="115000"/>
              </a:lnSpc>
              <a:spcBef>
                <a:spcPts val="0"/>
              </a:spcBef>
              <a:spcAft>
                <a:spcPts val="0"/>
              </a:spcAft>
              <a:buNone/>
              <a:defRPr sz="900">
                <a:latin typeface="Red Hat Display Medium"/>
                <a:ea typeface="Red Hat Display Medium"/>
                <a:cs typeface="Red Hat Display Medium"/>
                <a:sym typeface="Red Hat Display Medium"/>
              </a:defRPr>
            </a:lvl8pPr>
            <a:lvl9pPr lvl="8" rtl="0" algn="r">
              <a:lnSpc>
                <a:spcPct val="115000"/>
              </a:lnSpc>
              <a:spcBef>
                <a:spcPts val="0"/>
              </a:spcBef>
              <a:spcAft>
                <a:spcPts val="0"/>
              </a:spcAft>
              <a:buNone/>
              <a:defRPr sz="900">
                <a:latin typeface="Red Hat Display Medium"/>
                <a:ea typeface="Red Hat Display Medium"/>
                <a:cs typeface="Red Hat Display Medium"/>
                <a:sym typeface="Red Hat Display Medium"/>
              </a:defRPr>
            </a:lvl9pPr>
          </a:lstStyle>
          <a:p/>
        </p:txBody>
      </p:sp>
      <p:sp>
        <p:nvSpPr>
          <p:cNvPr id="546" name="Google Shape;546;p68"/>
          <p:cNvSpPr txBox="1"/>
          <p:nvPr>
            <p:ph idx="7" type="subTitle"/>
          </p:nvPr>
        </p:nvSpPr>
        <p:spPr>
          <a:xfrm>
            <a:off x="1285069" y="3869028"/>
            <a:ext cx="1580100" cy="506400"/>
          </a:xfrm>
          <a:prstGeom prst="rect">
            <a:avLst/>
          </a:prstGeom>
        </p:spPr>
        <p:txBody>
          <a:bodyPr anchorCtr="0" anchor="t" bIns="0" lIns="0" spcFirstLastPara="1" rIns="0" wrap="square" tIns="0">
            <a:noAutofit/>
          </a:bodyPr>
          <a:lstStyle>
            <a:lvl1pPr lvl="0" rtl="0" algn="r">
              <a:lnSpc>
                <a:spcPct val="115000"/>
              </a:lnSpc>
              <a:spcBef>
                <a:spcPts val="0"/>
              </a:spcBef>
              <a:spcAft>
                <a:spcPts val="0"/>
              </a:spcAft>
              <a:buNone/>
              <a:defRPr sz="900"/>
            </a:lvl1pPr>
            <a:lvl2pPr lvl="1" rtl="0" algn="r">
              <a:lnSpc>
                <a:spcPct val="115000"/>
              </a:lnSpc>
              <a:spcBef>
                <a:spcPts val="0"/>
              </a:spcBef>
              <a:spcAft>
                <a:spcPts val="0"/>
              </a:spcAft>
              <a:buNone/>
              <a:defRPr sz="900"/>
            </a:lvl2pPr>
            <a:lvl3pPr lvl="2" rtl="0" algn="r">
              <a:lnSpc>
                <a:spcPct val="115000"/>
              </a:lnSpc>
              <a:spcBef>
                <a:spcPts val="0"/>
              </a:spcBef>
              <a:spcAft>
                <a:spcPts val="0"/>
              </a:spcAft>
              <a:buNone/>
              <a:defRPr sz="900"/>
            </a:lvl3pPr>
            <a:lvl4pPr lvl="3" rtl="0" algn="r">
              <a:lnSpc>
                <a:spcPct val="115000"/>
              </a:lnSpc>
              <a:spcBef>
                <a:spcPts val="0"/>
              </a:spcBef>
              <a:spcAft>
                <a:spcPts val="0"/>
              </a:spcAft>
              <a:buNone/>
              <a:defRPr sz="900"/>
            </a:lvl4pPr>
            <a:lvl5pPr lvl="4" rtl="0" algn="r">
              <a:lnSpc>
                <a:spcPct val="115000"/>
              </a:lnSpc>
              <a:spcBef>
                <a:spcPts val="0"/>
              </a:spcBef>
              <a:spcAft>
                <a:spcPts val="0"/>
              </a:spcAft>
              <a:buNone/>
              <a:defRPr sz="900"/>
            </a:lvl5pPr>
            <a:lvl6pPr lvl="5" rtl="0" algn="r">
              <a:lnSpc>
                <a:spcPct val="115000"/>
              </a:lnSpc>
              <a:spcBef>
                <a:spcPts val="0"/>
              </a:spcBef>
              <a:spcAft>
                <a:spcPts val="0"/>
              </a:spcAft>
              <a:buNone/>
              <a:defRPr sz="900"/>
            </a:lvl6pPr>
            <a:lvl7pPr lvl="6" rtl="0" algn="r">
              <a:lnSpc>
                <a:spcPct val="115000"/>
              </a:lnSpc>
              <a:spcBef>
                <a:spcPts val="0"/>
              </a:spcBef>
              <a:spcAft>
                <a:spcPts val="0"/>
              </a:spcAft>
              <a:buNone/>
              <a:defRPr sz="900"/>
            </a:lvl7pPr>
            <a:lvl8pPr lvl="7" rtl="0" algn="r">
              <a:lnSpc>
                <a:spcPct val="115000"/>
              </a:lnSpc>
              <a:spcBef>
                <a:spcPts val="0"/>
              </a:spcBef>
              <a:spcAft>
                <a:spcPts val="0"/>
              </a:spcAft>
              <a:buNone/>
              <a:defRPr sz="900"/>
            </a:lvl8pPr>
            <a:lvl9pPr lvl="8" rtl="0" algn="r">
              <a:lnSpc>
                <a:spcPct val="115000"/>
              </a:lnSpc>
              <a:spcBef>
                <a:spcPts val="0"/>
              </a:spcBef>
              <a:spcAft>
                <a:spcPts val="0"/>
              </a:spcAft>
              <a:buNone/>
              <a:defRPr sz="900"/>
            </a:lvl9pPr>
          </a:lstStyle>
          <a:p/>
        </p:txBody>
      </p:sp>
      <p:sp>
        <p:nvSpPr>
          <p:cNvPr id="547" name="Google Shape;547;p68"/>
          <p:cNvSpPr txBox="1"/>
          <p:nvPr>
            <p:ph idx="8"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9pPr>
          </a:lstStyle>
          <a:p/>
        </p:txBody>
      </p:sp>
      <p:sp>
        <p:nvSpPr>
          <p:cNvPr id="548" name="Google Shape;548;p68"/>
          <p:cNvSpPr txBox="1"/>
          <p:nvPr>
            <p:ph type="title"/>
          </p:nvPr>
        </p:nvSpPr>
        <p:spPr>
          <a:xfrm>
            <a:off x="663788" y="82526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1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sp>
        <p:nvSpPr>
          <p:cNvPr id="549" name="Google Shape;549;p68"/>
          <p:cNvSpPr txBox="1"/>
          <p:nvPr>
            <p:ph idx="9" type="subTitle"/>
          </p:nvPr>
        </p:nvSpPr>
        <p:spPr>
          <a:xfrm>
            <a:off x="663844" y="1240163"/>
            <a:ext cx="7816500" cy="2190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data three callouts">
  <p:cSld name="CUSTOM_4_14">
    <p:spTree>
      <p:nvGrpSpPr>
        <p:cNvPr id="550" name="Shape 550"/>
        <p:cNvGrpSpPr/>
        <p:nvPr/>
      </p:nvGrpSpPr>
      <p:grpSpPr>
        <a:xfrm>
          <a:off x="0" y="0"/>
          <a:ext cx="0" cy="0"/>
          <a:chOff x="0" y="0"/>
          <a:chExt cx="0" cy="0"/>
        </a:xfrm>
      </p:grpSpPr>
      <p:sp>
        <p:nvSpPr>
          <p:cNvPr id="551" name="Google Shape;551;p69"/>
          <p:cNvSpPr txBox="1"/>
          <p:nvPr>
            <p:ph idx="1" type="subTitle"/>
          </p:nvPr>
        </p:nvSpPr>
        <p:spPr>
          <a:xfrm>
            <a:off x="756675" y="1827319"/>
            <a:ext cx="2261100" cy="930600"/>
          </a:xfrm>
          <a:prstGeom prst="rect">
            <a:avLst/>
          </a:prstGeom>
        </p:spPr>
        <p:txBody>
          <a:bodyPr anchorCtr="0" anchor="t" bIns="0" lIns="0" spcFirstLastPara="1" rIns="0" wrap="square" tIns="0">
            <a:noAutofit/>
          </a:bodyPr>
          <a:lstStyle>
            <a:lvl1pPr lvl="0" rtl="0" algn="ctr">
              <a:spcBef>
                <a:spcPts val="0"/>
              </a:spcBef>
              <a:spcAft>
                <a:spcPts val="0"/>
              </a:spcAft>
              <a:buNone/>
              <a:defRPr sz="6000">
                <a:solidFill>
                  <a:schemeClr val="accent1"/>
                </a:solidFill>
              </a:defRPr>
            </a:lvl1pPr>
            <a:lvl2pPr lvl="1" rtl="0" algn="ctr">
              <a:spcBef>
                <a:spcPts val="400"/>
              </a:spcBef>
              <a:spcAft>
                <a:spcPts val="0"/>
              </a:spcAft>
              <a:buNone/>
              <a:defRPr sz="6000">
                <a:solidFill>
                  <a:schemeClr val="accent1"/>
                </a:solidFill>
              </a:defRPr>
            </a:lvl2pPr>
            <a:lvl3pPr lvl="2" rtl="0" algn="ctr">
              <a:spcBef>
                <a:spcPts val="400"/>
              </a:spcBef>
              <a:spcAft>
                <a:spcPts val="0"/>
              </a:spcAft>
              <a:buNone/>
              <a:defRPr sz="6000">
                <a:solidFill>
                  <a:schemeClr val="accent1"/>
                </a:solidFill>
              </a:defRPr>
            </a:lvl3pPr>
            <a:lvl4pPr lvl="3" rtl="0" algn="ctr">
              <a:spcBef>
                <a:spcPts val="400"/>
              </a:spcBef>
              <a:spcAft>
                <a:spcPts val="0"/>
              </a:spcAft>
              <a:buNone/>
              <a:defRPr sz="6000">
                <a:solidFill>
                  <a:schemeClr val="accent1"/>
                </a:solidFill>
              </a:defRPr>
            </a:lvl4pPr>
            <a:lvl5pPr lvl="4" rtl="0" algn="ctr">
              <a:spcBef>
                <a:spcPts val="400"/>
              </a:spcBef>
              <a:spcAft>
                <a:spcPts val="0"/>
              </a:spcAft>
              <a:buNone/>
              <a:defRPr sz="6000">
                <a:solidFill>
                  <a:schemeClr val="accent1"/>
                </a:solidFill>
              </a:defRPr>
            </a:lvl5pPr>
            <a:lvl6pPr lvl="5" rtl="0" algn="ctr">
              <a:spcBef>
                <a:spcPts val="400"/>
              </a:spcBef>
              <a:spcAft>
                <a:spcPts val="0"/>
              </a:spcAft>
              <a:buNone/>
              <a:defRPr sz="6000">
                <a:solidFill>
                  <a:schemeClr val="accent1"/>
                </a:solidFill>
              </a:defRPr>
            </a:lvl6pPr>
            <a:lvl7pPr lvl="6" rtl="0" algn="ctr">
              <a:spcBef>
                <a:spcPts val="400"/>
              </a:spcBef>
              <a:spcAft>
                <a:spcPts val="0"/>
              </a:spcAft>
              <a:buNone/>
              <a:defRPr sz="6000">
                <a:solidFill>
                  <a:schemeClr val="accent1"/>
                </a:solidFill>
              </a:defRPr>
            </a:lvl7pPr>
            <a:lvl8pPr lvl="7" rtl="0" algn="ctr">
              <a:spcBef>
                <a:spcPts val="400"/>
              </a:spcBef>
              <a:spcAft>
                <a:spcPts val="0"/>
              </a:spcAft>
              <a:buNone/>
              <a:defRPr sz="6000">
                <a:solidFill>
                  <a:schemeClr val="accent1"/>
                </a:solidFill>
              </a:defRPr>
            </a:lvl8pPr>
            <a:lvl9pPr lvl="8" rtl="0" algn="ctr">
              <a:spcBef>
                <a:spcPts val="400"/>
              </a:spcBef>
              <a:spcAft>
                <a:spcPts val="400"/>
              </a:spcAft>
              <a:buNone/>
              <a:defRPr sz="6000">
                <a:solidFill>
                  <a:schemeClr val="accent1"/>
                </a:solidFill>
              </a:defRPr>
            </a:lvl9pPr>
          </a:lstStyle>
          <a:p/>
        </p:txBody>
      </p:sp>
      <p:sp>
        <p:nvSpPr>
          <p:cNvPr id="552" name="Google Shape;552;p69"/>
          <p:cNvSpPr txBox="1"/>
          <p:nvPr>
            <p:ph idx="2" type="subTitle"/>
          </p:nvPr>
        </p:nvSpPr>
        <p:spPr>
          <a:xfrm>
            <a:off x="3441488" y="1827319"/>
            <a:ext cx="2261100" cy="930600"/>
          </a:xfrm>
          <a:prstGeom prst="rect">
            <a:avLst/>
          </a:prstGeom>
        </p:spPr>
        <p:txBody>
          <a:bodyPr anchorCtr="0" anchor="t" bIns="0" lIns="0" spcFirstLastPara="1" rIns="0" wrap="square" tIns="0">
            <a:noAutofit/>
          </a:bodyPr>
          <a:lstStyle>
            <a:lvl1pPr lvl="0" rtl="0" algn="ctr">
              <a:spcBef>
                <a:spcPts val="0"/>
              </a:spcBef>
              <a:spcAft>
                <a:spcPts val="0"/>
              </a:spcAft>
              <a:buNone/>
              <a:defRPr sz="6000">
                <a:solidFill>
                  <a:schemeClr val="accent1"/>
                </a:solidFill>
              </a:defRPr>
            </a:lvl1pPr>
            <a:lvl2pPr lvl="1" rtl="0" algn="ctr">
              <a:spcBef>
                <a:spcPts val="400"/>
              </a:spcBef>
              <a:spcAft>
                <a:spcPts val="0"/>
              </a:spcAft>
              <a:buNone/>
              <a:defRPr sz="6000">
                <a:solidFill>
                  <a:schemeClr val="accent1"/>
                </a:solidFill>
              </a:defRPr>
            </a:lvl2pPr>
            <a:lvl3pPr lvl="2" rtl="0" algn="ctr">
              <a:spcBef>
                <a:spcPts val="400"/>
              </a:spcBef>
              <a:spcAft>
                <a:spcPts val="0"/>
              </a:spcAft>
              <a:buNone/>
              <a:defRPr sz="6000">
                <a:solidFill>
                  <a:schemeClr val="accent1"/>
                </a:solidFill>
              </a:defRPr>
            </a:lvl3pPr>
            <a:lvl4pPr lvl="3" rtl="0" algn="ctr">
              <a:spcBef>
                <a:spcPts val="400"/>
              </a:spcBef>
              <a:spcAft>
                <a:spcPts val="0"/>
              </a:spcAft>
              <a:buNone/>
              <a:defRPr sz="6000">
                <a:solidFill>
                  <a:schemeClr val="accent1"/>
                </a:solidFill>
              </a:defRPr>
            </a:lvl4pPr>
            <a:lvl5pPr lvl="4" rtl="0" algn="ctr">
              <a:spcBef>
                <a:spcPts val="400"/>
              </a:spcBef>
              <a:spcAft>
                <a:spcPts val="0"/>
              </a:spcAft>
              <a:buNone/>
              <a:defRPr sz="6000">
                <a:solidFill>
                  <a:schemeClr val="accent1"/>
                </a:solidFill>
              </a:defRPr>
            </a:lvl5pPr>
            <a:lvl6pPr lvl="5" rtl="0" algn="ctr">
              <a:spcBef>
                <a:spcPts val="400"/>
              </a:spcBef>
              <a:spcAft>
                <a:spcPts val="0"/>
              </a:spcAft>
              <a:buNone/>
              <a:defRPr sz="6000">
                <a:solidFill>
                  <a:schemeClr val="accent1"/>
                </a:solidFill>
              </a:defRPr>
            </a:lvl6pPr>
            <a:lvl7pPr lvl="6" rtl="0" algn="ctr">
              <a:spcBef>
                <a:spcPts val="400"/>
              </a:spcBef>
              <a:spcAft>
                <a:spcPts val="0"/>
              </a:spcAft>
              <a:buNone/>
              <a:defRPr sz="6000">
                <a:solidFill>
                  <a:schemeClr val="accent1"/>
                </a:solidFill>
              </a:defRPr>
            </a:lvl7pPr>
            <a:lvl8pPr lvl="7" rtl="0" algn="ctr">
              <a:spcBef>
                <a:spcPts val="400"/>
              </a:spcBef>
              <a:spcAft>
                <a:spcPts val="0"/>
              </a:spcAft>
              <a:buNone/>
              <a:defRPr sz="6000">
                <a:solidFill>
                  <a:schemeClr val="accent1"/>
                </a:solidFill>
              </a:defRPr>
            </a:lvl8pPr>
            <a:lvl9pPr lvl="8" rtl="0" algn="ctr">
              <a:spcBef>
                <a:spcPts val="400"/>
              </a:spcBef>
              <a:spcAft>
                <a:spcPts val="400"/>
              </a:spcAft>
              <a:buNone/>
              <a:defRPr sz="6000">
                <a:solidFill>
                  <a:schemeClr val="accent1"/>
                </a:solidFill>
              </a:defRPr>
            </a:lvl9pPr>
          </a:lstStyle>
          <a:p/>
        </p:txBody>
      </p:sp>
      <p:sp>
        <p:nvSpPr>
          <p:cNvPr id="553" name="Google Shape;553;p69"/>
          <p:cNvSpPr txBox="1"/>
          <p:nvPr>
            <p:ph idx="3" type="subTitle"/>
          </p:nvPr>
        </p:nvSpPr>
        <p:spPr>
          <a:xfrm>
            <a:off x="6126263" y="1827319"/>
            <a:ext cx="2261100" cy="930600"/>
          </a:xfrm>
          <a:prstGeom prst="rect">
            <a:avLst/>
          </a:prstGeom>
        </p:spPr>
        <p:txBody>
          <a:bodyPr anchorCtr="0" anchor="t" bIns="0" lIns="0" spcFirstLastPara="1" rIns="0" wrap="square" tIns="0">
            <a:noAutofit/>
          </a:bodyPr>
          <a:lstStyle>
            <a:lvl1pPr lvl="0" rtl="0" algn="ctr">
              <a:spcBef>
                <a:spcPts val="0"/>
              </a:spcBef>
              <a:spcAft>
                <a:spcPts val="0"/>
              </a:spcAft>
              <a:buNone/>
              <a:defRPr sz="6000">
                <a:solidFill>
                  <a:schemeClr val="accent1"/>
                </a:solidFill>
              </a:defRPr>
            </a:lvl1pPr>
            <a:lvl2pPr lvl="1" rtl="0" algn="ctr">
              <a:spcBef>
                <a:spcPts val="400"/>
              </a:spcBef>
              <a:spcAft>
                <a:spcPts val="0"/>
              </a:spcAft>
              <a:buNone/>
              <a:defRPr sz="6000">
                <a:solidFill>
                  <a:schemeClr val="accent1"/>
                </a:solidFill>
              </a:defRPr>
            </a:lvl2pPr>
            <a:lvl3pPr lvl="2" rtl="0" algn="ctr">
              <a:spcBef>
                <a:spcPts val="400"/>
              </a:spcBef>
              <a:spcAft>
                <a:spcPts val="0"/>
              </a:spcAft>
              <a:buNone/>
              <a:defRPr sz="6000">
                <a:solidFill>
                  <a:schemeClr val="accent1"/>
                </a:solidFill>
              </a:defRPr>
            </a:lvl3pPr>
            <a:lvl4pPr lvl="3" rtl="0" algn="ctr">
              <a:spcBef>
                <a:spcPts val="400"/>
              </a:spcBef>
              <a:spcAft>
                <a:spcPts val="0"/>
              </a:spcAft>
              <a:buNone/>
              <a:defRPr sz="6000">
                <a:solidFill>
                  <a:schemeClr val="accent1"/>
                </a:solidFill>
              </a:defRPr>
            </a:lvl4pPr>
            <a:lvl5pPr lvl="4" rtl="0" algn="ctr">
              <a:spcBef>
                <a:spcPts val="400"/>
              </a:spcBef>
              <a:spcAft>
                <a:spcPts val="0"/>
              </a:spcAft>
              <a:buNone/>
              <a:defRPr sz="6000">
                <a:solidFill>
                  <a:schemeClr val="accent1"/>
                </a:solidFill>
              </a:defRPr>
            </a:lvl5pPr>
            <a:lvl6pPr lvl="5" rtl="0" algn="ctr">
              <a:spcBef>
                <a:spcPts val="400"/>
              </a:spcBef>
              <a:spcAft>
                <a:spcPts val="0"/>
              </a:spcAft>
              <a:buNone/>
              <a:defRPr sz="6000">
                <a:solidFill>
                  <a:schemeClr val="accent1"/>
                </a:solidFill>
              </a:defRPr>
            </a:lvl6pPr>
            <a:lvl7pPr lvl="6" rtl="0" algn="ctr">
              <a:spcBef>
                <a:spcPts val="400"/>
              </a:spcBef>
              <a:spcAft>
                <a:spcPts val="0"/>
              </a:spcAft>
              <a:buNone/>
              <a:defRPr sz="6000">
                <a:solidFill>
                  <a:schemeClr val="accent1"/>
                </a:solidFill>
              </a:defRPr>
            </a:lvl7pPr>
            <a:lvl8pPr lvl="7" rtl="0" algn="ctr">
              <a:spcBef>
                <a:spcPts val="400"/>
              </a:spcBef>
              <a:spcAft>
                <a:spcPts val="0"/>
              </a:spcAft>
              <a:buNone/>
              <a:defRPr sz="6000">
                <a:solidFill>
                  <a:schemeClr val="accent1"/>
                </a:solidFill>
              </a:defRPr>
            </a:lvl8pPr>
            <a:lvl9pPr lvl="8" rtl="0" algn="ctr">
              <a:spcBef>
                <a:spcPts val="400"/>
              </a:spcBef>
              <a:spcAft>
                <a:spcPts val="400"/>
              </a:spcAft>
              <a:buNone/>
              <a:defRPr sz="6000">
                <a:solidFill>
                  <a:schemeClr val="accent1"/>
                </a:solidFill>
              </a:defRPr>
            </a:lvl9pPr>
          </a:lstStyle>
          <a:p/>
        </p:txBody>
      </p:sp>
      <p:cxnSp>
        <p:nvCxnSpPr>
          <p:cNvPr id="554" name="Google Shape;554;p69"/>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555" name="Google Shape;555;p69"/>
          <p:cNvCxnSpPr/>
          <p:nvPr/>
        </p:nvCxnSpPr>
        <p:spPr>
          <a:xfrm rot="10800000">
            <a:off x="335825" y="4801200"/>
            <a:ext cx="0" cy="342300"/>
          </a:xfrm>
          <a:prstGeom prst="straightConnector1">
            <a:avLst/>
          </a:prstGeom>
          <a:noFill/>
          <a:ln cap="flat" cmpd="sng" w="9525">
            <a:solidFill>
              <a:schemeClr val="accent1"/>
            </a:solidFill>
            <a:prstDash val="solid"/>
            <a:round/>
            <a:headEnd len="med" w="med" type="none"/>
            <a:tailEnd len="med" w="med" type="none"/>
          </a:ln>
        </p:spPr>
      </p:cxnSp>
      <p:sp>
        <p:nvSpPr>
          <p:cNvPr id="556" name="Google Shape;556;p69"/>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557" name="Google Shape;557;p69"/>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558" name="Google Shape;558;p69"/>
          <p:cNvSpPr txBox="1"/>
          <p:nvPr>
            <p:ph idx="4" type="subTitle"/>
          </p:nvPr>
        </p:nvSpPr>
        <p:spPr>
          <a:xfrm>
            <a:off x="663788" y="4627163"/>
            <a:ext cx="6001800" cy="4200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cxnSp>
        <p:nvCxnSpPr>
          <p:cNvPr id="559" name="Google Shape;559;p69"/>
          <p:cNvCxnSpPr/>
          <p:nvPr/>
        </p:nvCxnSpPr>
        <p:spPr>
          <a:xfrm>
            <a:off x="3229609" y="1995769"/>
            <a:ext cx="0" cy="1917600"/>
          </a:xfrm>
          <a:prstGeom prst="straightConnector1">
            <a:avLst/>
          </a:prstGeom>
          <a:noFill/>
          <a:ln cap="flat" cmpd="sng" w="9525">
            <a:solidFill>
              <a:schemeClr val="dk2"/>
            </a:solidFill>
            <a:prstDash val="dot"/>
            <a:round/>
            <a:headEnd len="med" w="med" type="none"/>
            <a:tailEnd len="med" w="med" type="none"/>
          </a:ln>
        </p:spPr>
      </p:cxnSp>
      <p:cxnSp>
        <p:nvCxnSpPr>
          <p:cNvPr id="560" name="Google Shape;560;p69"/>
          <p:cNvCxnSpPr/>
          <p:nvPr/>
        </p:nvCxnSpPr>
        <p:spPr>
          <a:xfrm>
            <a:off x="5914384" y="1995769"/>
            <a:ext cx="0" cy="1917600"/>
          </a:xfrm>
          <a:prstGeom prst="straightConnector1">
            <a:avLst/>
          </a:prstGeom>
          <a:noFill/>
          <a:ln cap="flat" cmpd="sng" w="9525">
            <a:solidFill>
              <a:schemeClr val="dk2"/>
            </a:solidFill>
            <a:prstDash val="dot"/>
            <a:round/>
            <a:headEnd len="med" w="med" type="none"/>
            <a:tailEnd len="med" w="med" type="none"/>
          </a:ln>
        </p:spPr>
      </p:cxnSp>
      <p:sp>
        <p:nvSpPr>
          <p:cNvPr id="561" name="Google Shape;561;p69"/>
          <p:cNvSpPr txBox="1"/>
          <p:nvPr>
            <p:ph idx="5" type="subTitle"/>
          </p:nvPr>
        </p:nvSpPr>
        <p:spPr>
          <a:xfrm>
            <a:off x="3351225" y="2757900"/>
            <a:ext cx="2441400" cy="2415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1pPr>
            <a:lvl2pPr lvl="1"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2pPr>
            <a:lvl3pPr lvl="2"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3pPr>
            <a:lvl4pPr lvl="3"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4pPr>
            <a:lvl5pPr lvl="4"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5pPr>
            <a:lvl6pPr lvl="5"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6pPr>
            <a:lvl7pPr lvl="6"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7pPr>
            <a:lvl8pPr lvl="7"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8pPr>
            <a:lvl9pPr lvl="8"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9pPr>
          </a:lstStyle>
          <a:p/>
        </p:txBody>
      </p:sp>
      <p:sp>
        <p:nvSpPr>
          <p:cNvPr id="562" name="Google Shape;562;p69"/>
          <p:cNvSpPr txBox="1"/>
          <p:nvPr>
            <p:ph idx="6" type="subTitle"/>
          </p:nvPr>
        </p:nvSpPr>
        <p:spPr>
          <a:xfrm>
            <a:off x="3351300" y="3124819"/>
            <a:ext cx="2441400" cy="686400"/>
          </a:xfrm>
          <a:prstGeom prst="rect">
            <a:avLst/>
          </a:prstGeom>
        </p:spPr>
        <p:txBody>
          <a:bodyPr anchorCtr="0" anchor="t" bIns="0" lIns="0" spcFirstLastPara="1" rIns="0" wrap="square" tIns="0">
            <a:noAutofit/>
          </a:bodyPr>
          <a:lstStyle>
            <a:lvl1pPr lvl="0" rtl="0" algn="ctr">
              <a:spcBef>
                <a:spcPts val="0"/>
              </a:spcBef>
              <a:spcAft>
                <a:spcPts val="0"/>
              </a:spcAft>
              <a:buNone/>
              <a:defRPr sz="1100"/>
            </a:lvl1pPr>
            <a:lvl2pPr lvl="1" rtl="0" algn="ctr">
              <a:spcBef>
                <a:spcPts val="400"/>
              </a:spcBef>
              <a:spcAft>
                <a:spcPts val="0"/>
              </a:spcAft>
              <a:buNone/>
              <a:defRPr sz="1100"/>
            </a:lvl2pPr>
            <a:lvl3pPr lvl="2" rtl="0" algn="ctr">
              <a:spcBef>
                <a:spcPts val="400"/>
              </a:spcBef>
              <a:spcAft>
                <a:spcPts val="0"/>
              </a:spcAft>
              <a:buNone/>
              <a:defRPr sz="1100"/>
            </a:lvl3pPr>
            <a:lvl4pPr lvl="3" rtl="0" algn="ctr">
              <a:spcBef>
                <a:spcPts val="400"/>
              </a:spcBef>
              <a:spcAft>
                <a:spcPts val="0"/>
              </a:spcAft>
              <a:buNone/>
              <a:defRPr sz="1100"/>
            </a:lvl4pPr>
            <a:lvl5pPr lvl="4" rtl="0" algn="ctr">
              <a:spcBef>
                <a:spcPts val="400"/>
              </a:spcBef>
              <a:spcAft>
                <a:spcPts val="0"/>
              </a:spcAft>
              <a:buNone/>
              <a:defRPr sz="1100"/>
            </a:lvl5pPr>
            <a:lvl6pPr lvl="5" rtl="0" algn="ctr">
              <a:spcBef>
                <a:spcPts val="400"/>
              </a:spcBef>
              <a:spcAft>
                <a:spcPts val="0"/>
              </a:spcAft>
              <a:buNone/>
              <a:defRPr sz="1100"/>
            </a:lvl6pPr>
            <a:lvl7pPr lvl="6" rtl="0" algn="ctr">
              <a:spcBef>
                <a:spcPts val="400"/>
              </a:spcBef>
              <a:spcAft>
                <a:spcPts val="0"/>
              </a:spcAft>
              <a:buNone/>
              <a:defRPr sz="1100"/>
            </a:lvl7pPr>
            <a:lvl8pPr lvl="7" rtl="0" algn="ctr">
              <a:spcBef>
                <a:spcPts val="400"/>
              </a:spcBef>
              <a:spcAft>
                <a:spcPts val="0"/>
              </a:spcAft>
              <a:buNone/>
              <a:defRPr sz="1100"/>
            </a:lvl8pPr>
            <a:lvl9pPr lvl="8" rtl="0" algn="ctr">
              <a:spcBef>
                <a:spcPts val="400"/>
              </a:spcBef>
              <a:spcAft>
                <a:spcPts val="400"/>
              </a:spcAft>
              <a:buNone/>
              <a:defRPr sz="1100"/>
            </a:lvl9pPr>
          </a:lstStyle>
          <a:p/>
        </p:txBody>
      </p:sp>
      <p:sp>
        <p:nvSpPr>
          <p:cNvPr id="563" name="Google Shape;563;p69"/>
          <p:cNvSpPr txBox="1"/>
          <p:nvPr>
            <p:ph idx="7" type="subTitle"/>
          </p:nvPr>
        </p:nvSpPr>
        <p:spPr>
          <a:xfrm>
            <a:off x="6036000" y="2757900"/>
            <a:ext cx="2441400" cy="2415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1pPr>
            <a:lvl2pPr lvl="1"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2pPr>
            <a:lvl3pPr lvl="2"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3pPr>
            <a:lvl4pPr lvl="3"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4pPr>
            <a:lvl5pPr lvl="4"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5pPr>
            <a:lvl6pPr lvl="5"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6pPr>
            <a:lvl7pPr lvl="6"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7pPr>
            <a:lvl8pPr lvl="7"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8pPr>
            <a:lvl9pPr lvl="8"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9pPr>
          </a:lstStyle>
          <a:p/>
        </p:txBody>
      </p:sp>
      <p:sp>
        <p:nvSpPr>
          <p:cNvPr id="564" name="Google Shape;564;p69"/>
          <p:cNvSpPr txBox="1"/>
          <p:nvPr>
            <p:ph idx="8" type="subTitle"/>
          </p:nvPr>
        </p:nvSpPr>
        <p:spPr>
          <a:xfrm>
            <a:off x="6036075" y="3124819"/>
            <a:ext cx="2441400" cy="686400"/>
          </a:xfrm>
          <a:prstGeom prst="rect">
            <a:avLst/>
          </a:prstGeom>
        </p:spPr>
        <p:txBody>
          <a:bodyPr anchorCtr="0" anchor="t" bIns="0" lIns="0" spcFirstLastPara="1" rIns="0" wrap="square" tIns="0">
            <a:noAutofit/>
          </a:bodyPr>
          <a:lstStyle>
            <a:lvl1pPr lvl="0" rtl="0" algn="ctr">
              <a:spcBef>
                <a:spcPts val="0"/>
              </a:spcBef>
              <a:spcAft>
                <a:spcPts val="0"/>
              </a:spcAft>
              <a:buNone/>
              <a:defRPr sz="1100"/>
            </a:lvl1pPr>
            <a:lvl2pPr lvl="1" rtl="0" algn="ctr">
              <a:spcBef>
                <a:spcPts val="400"/>
              </a:spcBef>
              <a:spcAft>
                <a:spcPts val="0"/>
              </a:spcAft>
              <a:buNone/>
              <a:defRPr sz="1100"/>
            </a:lvl2pPr>
            <a:lvl3pPr lvl="2" rtl="0" algn="ctr">
              <a:spcBef>
                <a:spcPts val="400"/>
              </a:spcBef>
              <a:spcAft>
                <a:spcPts val="0"/>
              </a:spcAft>
              <a:buNone/>
              <a:defRPr sz="1100"/>
            </a:lvl3pPr>
            <a:lvl4pPr lvl="3" rtl="0" algn="ctr">
              <a:spcBef>
                <a:spcPts val="400"/>
              </a:spcBef>
              <a:spcAft>
                <a:spcPts val="0"/>
              </a:spcAft>
              <a:buNone/>
              <a:defRPr sz="1100"/>
            </a:lvl4pPr>
            <a:lvl5pPr lvl="4" rtl="0" algn="ctr">
              <a:spcBef>
                <a:spcPts val="400"/>
              </a:spcBef>
              <a:spcAft>
                <a:spcPts val="0"/>
              </a:spcAft>
              <a:buNone/>
              <a:defRPr sz="1100"/>
            </a:lvl5pPr>
            <a:lvl6pPr lvl="5" rtl="0" algn="ctr">
              <a:spcBef>
                <a:spcPts val="400"/>
              </a:spcBef>
              <a:spcAft>
                <a:spcPts val="0"/>
              </a:spcAft>
              <a:buNone/>
              <a:defRPr sz="1100"/>
            </a:lvl6pPr>
            <a:lvl7pPr lvl="6" rtl="0" algn="ctr">
              <a:spcBef>
                <a:spcPts val="400"/>
              </a:spcBef>
              <a:spcAft>
                <a:spcPts val="0"/>
              </a:spcAft>
              <a:buNone/>
              <a:defRPr sz="1100"/>
            </a:lvl7pPr>
            <a:lvl8pPr lvl="7" rtl="0" algn="ctr">
              <a:spcBef>
                <a:spcPts val="400"/>
              </a:spcBef>
              <a:spcAft>
                <a:spcPts val="0"/>
              </a:spcAft>
              <a:buNone/>
              <a:defRPr sz="1100"/>
            </a:lvl8pPr>
            <a:lvl9pPr lvl="8" rtl="0" algn="ctr">
              <a:spcBef>
                <a:spcPts val="400"/>
              </a:spcBef>
              <a:spcAft>
                <a:spcPts val="400"/>
              </a:spcAft>
              <a:buNone/>
              <a:defRPr sz="1100"/>
            </a:lvl9pPr>
          </a:lstStyle>
          <a:p/>
        </p:txBody>
      </p:sp>
      <p:sp>
        <p:nvSpPr>
          <p:cNvPr id="565" name="Google Shape;565;p69"/>
          <p:cNvSpPr txBox="1"/>
          <p:nvPr>
            <p:ph idx="9" type="subTitle"/>
          </p:nvPr>
        </p:nvSpPr>
        <p:spPr>
          <a:xfrm>
            <a:off x="666450" y="2757900"/>
            <a:ext cx="2441400" cy="2415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1pPr>
            <a:lvl2pPr lvl="1"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2pPr>
            <a:lvl3pPr lvl="2"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3pPr>
            <a:lvl4pPr lvl="3"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4pPr>
            <a:lvl5pPr lvl="4"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5pPr>
            <a:lvl6pPr lvl="5"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6pPr>
            <a:lvl7pPr lvl="6"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7pPr>
            <a:lvl8pPr lvl="7"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8pPr>
            <a:lvl9pPr lvl="8"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9pPr>
          </a:lstStyle>
          <a:p/>
        </p:txBody>
      </p:sp>
      <p:sp>
        <p:nvSpPr>
          <p:cNvPr id="566" name="Google Shape;566;p69"/>
          <p:cNvSpPr txBox="1"/>
          <p:nvPr>
            <p:ph idx="13" type="subTitle"/>
          </p:nvPr>
        </p:nvSpPr>
        <p:spPr>
          <a:xfrm>
            <a:off x="666525" y="3124819"/>
            <a:ext cx="2441400" cy="686400"/>
          </a:xfrm>
          <a:prstGeom prst="rect">
            <a:avLst/>
          </a:prstGeom>
        </p:spPr>
        <p:txBody>
          <a:bodyPr anchorCtr="0" anchor="t" bIns="0" lIns="0" spcFirstLastPara="1" rIns="0" wrap="square" tIns="0">
            <a:noAutofit/>
          </a:bodyPr>
          <a:lstStyle>
            <a:lvl1pPr lvl="0" rtl="0" algn="ctr">
              <a:spcBef>
                <a:spcPts val="0"/>
              </a:spcBef>
              <a:spcAft>
                <a:spcPts val="0"/>
              </a:spcAft>
              <a:buNone/>
              <a:defRPr sz="1100"/>
            </a:lvl1pPr>
            <a:lvl2pPr lvl="1" rtl="0" algn="ctr">
              <a:spcBef>
                <a:spcPts val="400"/>
              </a:spcBef>
              <a:spcAft>
                <a:spcPts val="0"/>
              </a:spcAft>
              <a:buNone/>
              <a:defRPr sz="1100"/>
            </a:lvl2pPr>
            <a:lvl3pPr lvl="2" rtl="0" algn="ctr">
              <a:spcBef>
                <a:spcPts val="400"/>
              </a:spcBef>
              <a:spcAft>
                <a:spcPts val="0"/>
              </a:spcAft>
              <a:buNone/>
              <a:defRPr sz="1100"/>
            </a:lvl3pPr>
            <a:lvl4pPr lvl="3" rtl="0" algn="ctr">
              <a:spcBef>
                <a:spcPts val="400"/>
              </a:spcBef>
              <a:spcAft>
                <a:spcPts val="0"/>
              </a:spcAft>
              <a:buNone/>
              <a:defRPr sz="1100"/>
            </a:lvl4pPr>
            <a:lvl5pPr lvl="4" rtl="0" algn="ctr">
              <a:spcBef>
                <a:spcPts val="400"/>
              </a:spcBef>
              <a:spcAft>
                <a:spcPts val="0"/>
              </a:spcAft>
              <a:buNone/>
              <a:defRPr sz="1100"/>
            </a:lvl5pPr>
            <a:lvl6pPr lvl="5" rtl="0" algn="ctr">
              <a:spcBef>
                <a:spcPts val="400"/>
              </a:spcBef>
              <a:spcAft>
                <a:spcPts val="0"/>
              </a:spcAft>
              <a:buNone/>
              <a:defRPr sz="1100"/>
            </a:lvl6pPr>
            <a:lvl7pPr lvl="6" rtl="0" algn="ctr">
              <a:spcBef>
                <a:spcPts val="400"/>
              </a:spcBef>
              <a:spcAft>
                <a:spcPts val="0"/>
              </a:spcAft>
              <a:buNone/>
              <a:defRPr sz="1100"/>
            </a:lvl7pPr>
            <a:lvl8pPr lvl="7" rtl="0" algn="ctr">
              <a:spcBef>
                <a:spcPts val="400"/>
              </a:spcBef>
              <a:spcAft>
                <a:spcPts val="0"/>
              </a:spcAft>
              <a:buNone/>
              <a:defRPr sz="1100"/>
            </a:lvl8pPr>
            <a:lvl9pPr lvl="8" rtl="0" algn="ctr">
              <a:spcBef>
                <a:spcPts val="400"/>
              </a:spcBef>
              <a:spcAft>
                <a:spcPts val="400"/>
              </a:spcAft>
              <a:buNone/>
              <a:defRPr sz="1100"/>
            </a:lvl9pPr>
          </a:lstStyle>
          <a:p/>
        </p:txBody>
      </p:sp>
      <p:sp>
        <p:nvSpPr>
          <p:cNvPr id="567" name="Google Shape;567;p69"/>
          <p:cNvSpPr txBox="1"/>
          <p:nvPr>
            <p:ph idx="14"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9pPr>
          </a:lstStyle>
          <a:p/>
        </p:txBody>
      </p:sp>
      <p:sp>
        <p:nvSpPr>
          <p:cNvPr id="568" name="Google Shape;568;p69"/>
          <p:cNvSpPr txBox="1"/>
          <p:nvPr>
            <p:ph type="title"/>
          </p:nvPr>
        </p:nvSpPr>
        <p:spPr>
          <a:xfrm>
            <a:off x="663788" y="82526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1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sp>
        <p:nvSpPr>
          <p:cNvPr id="569" name="Google Shape;569;p69"/>
          <p:cNvSpPr txBox="1"/>
          <p:nvPr>
            <p:ph idx="15" type="subTitle"/>
          </p:nvPr>
        </p:nvSpPr>
        <p:spPr>
          <a:xfrm>
            <a:off x="663844" y="1240163"/>
            <a:ext cx="7816500" cy="2190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data two callouts">
  <p:cSld name="CUSTOM_4_13">
    <p:spTree>
      <p:nvGrpSpPr>
        <p:cNvPr id="570" name="Shape 570"/>
        <p:cNvGrpSpPr/>
        <p:nvPr/>
      </p:nvGrpSpPr>
      <p:grpSpPr>
        <a:xfrm>
          <a:off x="0" y="0"/>
          <a:ext cx="0" cy="0"/>
          <a:chOff x="0" y="0"/>
          <a:chExt cx="0" cy="0"/>
        </a:xfrm>
      </p:grpSpPr>
      <p:sp>
        <p:nvSpPr>
          <p:cNvPr id="571" name="Google Shape;571;p70"/>
          <p:cNvSpPr txBox="1"/>
          <p:nvPr>
            <p:ph idx="1" type="subTitle"/>
          </p:nvPr>
        </p:nvSpPr>
        <p:spPr>
          <a:xfrm>
            <a:off x="3416662" y="1827319"/>
            <a:ext cx="2261100" cy="930600"/>
          </a:xfrm>
          <a:prstGeom prst="rect">
            <a:avLst/>
          </a:prstGeom>
        </p:spPr>
        <p:txBody>
          <a:bodyPr anchorCtr="0" anchor="t" bIns="0" lIns="0" spcFirstLastPara="1" rIns="0" wrap="square" tIns="0">
            <a:noAutofit/>
          </a:bodyPr>
          <a:lstStyle>
            <a:lvl1pPr lvl="0" rtl="0">
              <a:spcBef>
                <a:spcPts val="0"/>
              </a:spcBef>
              <a:spcAft>
                <a:spcPts val="0"/>
              </a:spcAft>
              <a:buNone/>
              <a:defRPr sz="6000">
                <a:solidFill>
                  <a:schemeClr val="accent1"/>
                </a:solidFill>
              </a:defRPr>
            </a:lvl1pPr>
            <a:lvl2pPr lvl="1" rtl="0">
              <a:spcBef>
                <a:spcPts val="400"/>
              </a:spcBef>
              <a:spcAft>
                <a:spcPts val="0"/>
              </a:spcAft>
              <a:buNone/>
              <a:defRPr sz="6000">
                <a:solidFill>
                  <a:schemeClr val="accent1"/>
                </a:solidFill>
              </a:defRPr>
            </a:lvl2pPr>
            <a:lvl3pPr lvl="2" rtl="0">
              <a:spcBef>
                <a:spcPts val="400"/>
              </a:spcBef>
              <a:spcAft>
                <a:spcPts val="0"/>
              </a:spcAft>
              <a:buNone/>
              <a:defRPr sz="6000">
                <a:solidFill>
                  <a:schemeClr val="accent1"/>
                </a:solidFill>
              </a:defRPr>
            </a:lvl3pPr>
            <a:lvl4pPr lvl="3" rtl="0">
              <a:spcBef>
                <a:spcPts val="400"/>
              </a:spcBef>
              <a:spcAft>
                <a:spcPts val="0"/>
              </a:spcAft>
              <a:buNone/>
              <a:defRPr sz="6000">
                <a:solidFill>
                  <a:schemeClr val="accent1"/>
                </a:solidFill>
              </a:defRPr>
            </a:lvl4pPr>
            <a:lvl5pPr lvl="4" rtl="0">
              <a:spcBef>
                <a:spcPts val="400"/>
              </a:spcBef>
              <a:spcAft>
                <a:spcPts val="0"/>
              </a:spcAft>
              <a:buNone/>
              <a:defRPr sz="6000">
                <a:solidFill>
                  <a:schemeClr val="accent1"/>
                </a:solidFill>
              </a:defRPr>
            </a:lvl5pPr>
            <a:lvl6pPr lvl="5" rtl="0">
              <a:spcBef>
                <a:spcPts val="400"/>
              </a:spcBef>
              <a:spcAft>
                <a:spcPts val="0"/>
              </a:spcAft>
              <a:buNone/>
              <a:defRPr sz="6000">
                <a:solidFill>
                  <a:schemeClr val="accent1"/>
                </a:solidFill>
              </a:defRPr>
            </a:lvl6pPr>
            <a:lvl7pPr lvl="6" rtl="0">
              <a:spcBef>
                <a:spcPts val="400"/>
              </a:spcBef>
              <a:spcAft>
                <a:spcPts val="0"/>
              </a:spcAft>
              <a:buNone/>
              <a:defRPr sz="6000">
                <a:solidFill>
                  <a:schemeClr val="accent1"/>
                </a:solidFill>
              </a:defRPr>
            </a:lvl7pPr>
            <a:lvl8pPr lvl="7" rtl="0">
              <a:spcBef>
                <a:spcPts val="400"/>
              </a:spcBef>
              <a:spcAft>
                <a:spcPts val="0"/>
              </a:spcAft>
              <a:buNone/>
              <a:defRPr sz="6000">
                <a:solidFill>
                  <a:schemeClr val="accent1"/>
                </a:solidFill>
              </a:defRPr>
            </a:lvl8pPr>
            <a:lvl9pPr lvl="8" rtl="0">
              <a:spcBef>
                <a:spcPts val="400"/>
              </a:spcBef>
              <a:spcAft>
                <a:spcPts val="400"/>
              </a:spcAft>
              <a:buNone/>
              <a:defRPr sz="6000">
                <a:solidFill>
                  <a:schemeClr val="accent1"/>
                </a:solidFill>
              </a:defRPr>
            </a:lvl9pPr>
          </a:lstStyle>
          <a:p/>
        </p:txBody>
      </p:sp>
      <p:sp>
        <p:nvSpPr>
          <p:cNvPr id="572" name="Google Shape;572;p70"/>
          <p:cNvSpPr txBox="1"/>
          <p:nvPr>
            <p:ph idx="2" type="subTitle"/>
          </p:nvPr>
        </p:nvSpPr>
        <p:spPr>
          <a:xfrm>
            <a:off x="5979694" y="1827319"/>
            <a:ext cx="2261100" cy="930600"/>
          </a:xfrm>
          <a:prstGeom prst="rect">
            <a:avLst/>
          </a:prstGeom>
        </p:spPr>
        <p:txBody>
          <a:bodyPr anchorCtr="0" anchor="t" bIns="0" lIns="0" spcFirstLastPara="1" rIns="0" wrap="square" tIns="0">
            <a:noAutofit/>
          </a:bodyPr>
          <a:lstStyle>
            <a:lvl1pPr lvl="0" rtl="0">
              <a:spcBef>
                <a:spcPts val="0"/>
              </a:spcBef>
              <a:spcAft>
                <a:spcPts val="0"/>
              </a:spcAft>
              <a:buNone/>
              <a:defRPr sz="6000">
                <a:solidFill>
                  <a:schemeClr val="accent1"/>
                </a:solidFill>
              </a:defRPr>
            </a:lvl1pPr>
            <a:lvl2pPr lvl="1" rtl="0">
              <a:spcBef>
                <a:spcPts val="400"/>
              </a:spcBef>
              <a:spcAft>
                <a:spcPts val="0"/>
              </a:spcAft>
              <a:buNone/>
              <a:defRPr sz="6000">
                <a:solidFill>
                  <a:schemeClr val="accent1"/>
                </a:solidFill>
              </a:defRPr>
            </a:lvl2pPr>
            <a:lvl3pPr lvl="2" rtl="0">
              <a:spcBef>
                <a:spcPts val="400"/>
              </a:spcBef>
              <a:spcAft>
                <a:spcPts val="0"/>
              </a:spcAft>
              <a:buNone/>
              <a:defRPr sz="6000">
                <a:solidFill>
                  <a:schemeClr val="accent1"/>
                </a:solidFill>
              </a:defRPr>
            </a:lvl3pPr>
            <a:lvl4pPr lvl="3" rtl="0">
              <a:spcBef>
                <a:spcPts val="400"/>
              </a:spcBef>
              <a:spcAft>
                <a:spcPts val="0"/>
              </a:spcAft>
              <a:buNone/>
              <a:defRPr sz="6000">
                <a:solidFill>
                  <a:schemeClr val="accent1"/>
                </a:solidFill>
              </a:defRPr>
            </a:lvl4pPr>
            <a:lvl5pPr lvl="4" rtl="0">
              <a:spcBef>
                <a:spcPts val="400"/>
              </a:spcBef>
              <a:spcAft>
                <a:spcPts val="0"/>
              </a:spcAft>
              <a:buNone/>
              <a:defRPr sz="6000">
                <a:solidFill>
                  <a:schemeClr val="accent1"/>
                </a:solidFill>
              </a:defRPr>
            </a:lvl5pPr>
            <a:lvl6pPr lvl="5" rtl="0">
              <a:spcBef>
                <a:spcPts val="400"/>
              </a:spcBef>
              <a:spcAft>
                <a:spcPts val="0"/>
              </a:spcAft>
              <a:buNone/>
              <a:defRPr sz="6000">
                <a:solidFill>
                  <a:schemeClr val="accent1"/>
                </a:solidFill>
              </a:defRPr>
            </a:lvl6pPr>
            <a:lvl7pPr lvl="6" rtl="0">
              <a:spcBef>
                <a:spcPts val="400"/>
              </a:spcBef>
              <a:spcAft>
                <a:spcPts val="0"/>
              </a:spcAft>
              <a:buNone/>
              <a:defRPr sz="6000">
                <a:solidFill>
                  <a:schemeClr val="accent1"/>
                </a:solidFill>
              </a:defRPr>
            </a:lvl7pPr>
            <a:lvl8pPr lvl="7" rtl="0">
              <a:spcBef>
                <a:spcPts val="400"/>
              </a:spcBef>
              <a:spcAft>
                <a:spcPts val="0"/>
              </a:spcAft>
              <a:buNone/>
              <a:defRPr sz="6000">
                <a:solidFill>
                  <a:schemeClr val="accent1"/>
                </a:solidFill>
              </a:defRPr>
            </a:lvl8pPr>
            <a:lvl9pPr lvl="8" rtl="0">
              <a:spcBef>
                <a:spcPts val="400"/>
              </a:spcBef>
              <a:spcAft>
                <a:spcPts val="400"/>
              </a:spcAft>
              <a:buNone/>
              <a:defRPr sz="6000">
                <a:solidFill>
                  <a:schemeClr val="accent1"/>
                </a:solidFill>
              </a:defRPr>
            </a:lvl9pPr>
          </a:lstStyle>
          <a:p/>
        </p:txBody>
      </p:sp>
      <p:cxnSp>
        <p:nvCxnSpPr>
          <p:cNvPr id="573" name="Google Shape;573;p70"/>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574" name="Google Shape;574;p70"/>
          <p:cNvCxnSpPr/>
          <p:nvPr/>
        </p:nvCxnSpPr>
        <p:spPr>
          <a:xfrm rot="10800000">
            <a:off x="335825" y="4801200"/>
            <a:ext cx="0" cy="342300"/>
          </a:xfrm>
          <a:prstGeom prst="straightConnector1">
            <a:avLst/>
          </a:prstGeom>
          <a:noFill/>
          <a:ln cap="flat" cmpd="sng" w="9525">
            <a:solidFill>
              <a:schemeClr val="accent1"/>
            </a:solidFill>
            <a:prstDash val="solid"/>
            <a:round/>
            <a:headEnd len="med" w="med" type="none"/>
            <a:tailEnd len="med" w="med" type="none"/>
          </a:ln>
        </p:spPr>
      </p:cxnSp>
      <p:sp>
        <p:nvSpPr>
          <p:cNvPr id="575" name="Google Shape;575;p70"/>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576" name="Google Shape;576;p70"/>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577" name="Google Shape;577;p70"/>
          <p:cNvSpPr txBox="1"/>
          <p:nvPr>
            <p:ph idx="3" type="subTitle"/>
          </p:nvPr>
        </p:nvSpPr>
        <p:spPr>
          <a:xfrm>
            <a:off x="663788" y="4627163"/>
            <a:ext cx="6001800" cy="4200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
        <p:nvSpPr>
          <p:cNvPr id="578" name="Google Shape;578;p70"/>
          <p:cNvSpPr txBox="1"/>
          <p:nvPr>
            <p:ph idx="4" type="subTitle"/>
          </p:nvPr>
        </p:nvSpPr>
        <p:spPr>
          <a:xfrm>
            <a:off x="665850" y="1947525"/>
            <a:ext cx="2387100" cy="2001600"/>
          </a:xfrm>
          <a:prstGeom prst="rect">
            <a:avLst/>
          </a:prstGeom>
        </p:spPr>
        <p:txBody>
          <a:bodyPr anchorCtr="0" anchor="t" bIns="0" lIns="0" spcFirstLastPara="1" rIns="0" wrap="square" tIns="0">
            <a:noAutofit/>
          </a:bodyPr>
          <a:lstStyle>
            <a:lvl1pPr lvl="0"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1pPr>
            <a:lvl2pPr lvl="1"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2pPr>
            <a:lvl3pPr lvl="2"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3pPr>
            <a:lvl4pPr lvl="3"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4pPr>
            <a:lvl5pPr lvl="4"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5pPr>
            <a:lvl6pPr lvl="5"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6pPr>
            <a:lvl7pPr lvl="6"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7pPr>
            <a:lvl8pPr lvl="7"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8pPr>
            <a:lvl9pPr lvl="8"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9pPr>
          </a:lstStyle>
          <a:p/>
        </p:txBody>
      </p:sp>
      <p:cxnSp>
        <p:nvCxnSpPr>
          <p:cNvPr id="579" name="Google Shape;579;p70"/>
          <p:cNvCxnSpPr/>
          <p:nvPr/>
        </p:nvCxnSpPr>
        <p:spPr>
          <a:xfrm>
            <a:off x="5914388" y="2758013"/>
            <a:ext cx="0" cy="1053600"/>
          </a:xfrm>
          <a:prstGeom prst="straightConnector1">
            <a:avLst/>
          </a:prstGeom>
          <a:noFill/>
          <a:ln cap="flat" cmpd="sng" w="9525">
            <a:solidFill>
              <a:schemeClr val="dk2"/>
            </a:solidFill>
            <a:prstDash val="dot"/>
            <a:round/>
            <a:headEnd len="med" w="med" type="none"/>
            <a:tailEnd len="med" w="med" type="none"/>
          </a:ln>
        </p:spPr>
      </p:cxnSp>
      <p:sp>
        <p:nvSpPr>
          <p:cNvPr id="580" name="Google Shape;580;p70"/>
          <p:cNvSpPr txBox="1"/>
          <p:nvPr>
            <p:ph idx="5" type="subTitle"/>
          </p:nvPr>
        </p:nvSpPr>
        <p:spPr>
          <a:xfrm>
            <a:off x="3465563" y="2758041"/>
            <a:ext cx="2212200" cy="2415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1pPr>
            <a:lvl2pPr lvl="1"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2pPr>
            <a:lvl3pPr lvl="2"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3pPr>
            <a:lvl4pPr lvl="3"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4pPr>
            <a:lvl5pPr lvl="4"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5pPr>
            <a:lvl6pPr lvl="5"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6pPr>
            <a:lvl7pPr lvl="6"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7pPr>
            <a:lvl8pPr lvl="7"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8pPr>
            <a:lvl9pPr lvl="8"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9pPr>
          </a:lstStyle>
          <a:p/>
        </p:txBody>
      </p:sp>
      <p:sp>
        <p:nvSpPr>
          <p:cNvPr id="581" name="Google Shape;581;p70"/>
          <p:cNvSpPr txBox="1"/>
          <p:nvPr>
            <p:ph idx="6" type="subTitle"/>
          </p:nvPr>
        </p:nvSpPr>
        <p:spPr>
          <a:xfrm>
            <a:off x="3465563" y="3124959"/>
            <a:ext cx="2212200" cy="686400"/>
          </a:xfrm>
          <a:prstGeom prst="rect">
            <a:avLst/>
          </a:prstGeom>
        </p:spPr>
        <p:txBody>
          <a:bodyPr anchorCtr="0" anchor="t" bIns="0" lIns="0" spcFirstLastPara="1" rIns="0" wrap="square" tIns="0">
            <a:noAutofit/>
          </a:bodyPr>
          <a:lstStyle>
            <a:lvl1pPr lvl="0" rtl="0">
              <a:spcBef>
                <a:spcPts val="0"/>
              </a:spcBef>
              <a:spcAft>
                <a:spcPts val="0"/>
              </a:spcAft>
              <a:buNone/>
              <a:defRPr sz="1100"/>
            </a:lvl1pPr>
            <a:lvl2pPr lvl="1" rtl="0">
              <a:spcBef>
                <a:spcPts val="400"/>
              </a:spcBef>
              <a:spcAft>
                <a:spcPts val="0"/>
              </a:spcAft>
              <a:buNone/>
              <a:defRPr sz="1100"/>
            </a:lvl2pPr>
            <a:lvl3pPr lvl="2" rtl="0">
              <a:spcBef>
                <a:spcPts val="400"/>
              </a:spcBef>
              <a:spcAft>
                <a:spcPts val="0"/>
              </a:spcAft>
              <a:buNone/>
              <a:defRPr sz="1100"/>
            </a:lvl3pPr>
            <a:lvl4pPr lvl="3" rtl="0">
              <a:spcBef>
                <a:spcPts val="400"/>
              </a:spcBef>
              <a:spcAft>
                <a:spcPts val="0"/>
              </a:spcAft>
              <a:buNone/>
              <a:defRPr sz="1100"/>
            </a:lvl4pPr>
            <a:lvl5pPr lvl="4" rtl="0">
              <a:spcBef>
                <a:spcPts val="400"/>
              </a:spcBef>
              <a:spcAft>
                <a:spcPts val="0"/>
              </a:spcAft>
              <a:buNone/>
              <a:defRPr sz="1100"/>
            </a:lvl5pPr>
            <a:lvl6pPr lvl="5" rtl="0">
              <a:spcBef>
                <a:spcPts val="400"/>
              </a:spcBef>
              <a:spcAft>
                <a:spcPts val="0"/>
              </a:spcAft>
              <a:buNone/>
              <a:defRPr sz="1100"/>
            </a:lvl6pPr>
            <a:lvl7pPr lvl="6" rtl="0">
              <a:spcBef>
                <a:spcPts val="400"/>
              </a:spcBef>
              <a:spcAft>
                <a:spcPts val="0"/>
              </a:spcAft>
              <a:buNone/>
              <a:defRPr sz="1100"/>
            </a:lvl7pPr>
            <a:lvl8pPr lvl="7" rtl="0">
              <a:spcBef>
                <a:spcPts val="400"/>
              </a:spcBef>
              <a:spcAft>
                <a:spcPts val="0"/>
              </a:spcAft>
              <a:buNone/>
              <a:defRPr sz="1100"/>
            </a:lvl8pPr>
            <a:lvl9pPr lvl="8" rtl="0">
              <a:spcBef>
                <a:spcPts val="400"/>
              </a:spcBef>
              <a:spcAft>
                <a:spcPts val="400"/>
              </a:spcAft>
              <a:buNone/>
              <a:defRPr sz="1100"/>
            </a:lvl9pPr>
          </a:lstStyle>
          <a:p/>
        </p:txBody>
      </p:sp>
      <p:sp>
        <p:nvSpPr>
          <p:cNvPr id="582" name="Google Shape;582;p70"/>
          <p:cNvSpPr txBox="1"/>
          <p:nvPr>
            <p:ph idx="7" type="subTitle"/>
          </p:nvPr>
        </p:nvSpPr>
        <p:spPr>
          <a:xfrm>
            <a:off x="6038381" y="2758041"/>
            <a:ext cx="2212200" cy="2415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1pPr>
            <a:lvl2pPr lvl="1"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2pPr>
            <a:lvl3pPr lvl="2"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3pPr>
            <a:lvl4pPr lvl="3"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4pPr>
            <a:lvl5pPr lvl="4"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5pPr>
            <a:lvl6pPr lvl="5"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6pPr>
            <a:lvl7pPr lvl="6"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7pPr>
            <a:lvl8pPr lvl="7"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8pPr>
            <a:lvl9pPr lvl="8"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9pPr>
          </a:lstStyle>
          <a:p/>
        </p:txBody>
      </p:sp>
      <p:sp>
        <p:nvSpPr>
          <p:cNvPr id="583" name="Google Shape;583;p70"/>
          <p:cNvSpPr txBox="1"/>
          <p:nvPr>
            <p:ph idx="8" type="subTitle"/>
          </p:nvPr>
        </p:nvSpPr>
        <p:spPr>
          <a:xfrm>
            <a:off x="6038381" y="3124959"/>
            <a:ext cx="2212200" cy="686400"/>
          </a:xfrm>
          <a:prstGeom prst="rect">
            <a:avLst/>
          </a:prstGeom>
        </p:spPr>
        <p:txBody>
          <a:bodyPr anchorCtr="0" anchor="t" bIns="0" lIns="0" spcFirstLastPara="1" rIns="0" wrap="square" tIns="0">
            <a:noAutofit/>
          </a:bodyPr>
          <a:lstStyle>
            <a:lvl1pPr lvl="0" rtl="0">
              <a:spcBef>
                <a:spcPts val="0"/>
              </a:spcBef>
              <a:spcAft>
                <a:spcPts val="0"/>
              </a:spcAft>
              <a:buNone/>
              <a:defRPr sz="1100"/>
            </a:lvl1pPr>
            <a:lvl2pPr lvl="1" rtl="0">
              <a:spcBef>
                <a:spcPts val="400"/>
              </a:spcBef>
              <a:spcAft>
                <a:spcPts val="0"/>
              </a:spcAft>
              <a:buNone/>
              <a:defRPr sz="1100"/>
            </a:lvl2pPr>
            <a:lvl3pPr lvl="2" rtl="0">
              <a:spcBef>
                <a:spcPts val="400"/>
              </a:spcBef>
              <a:spcAft>
                <a:spcPts val="0"/>
              </a:spcAft>
              <a:buNone/>
              <a:defRPr sz="1100"/>
            </a:lvl3pPr>
            <a:lvl4pPr lvl="3" rtl="0">
              <a:spcBef>
                <a:spcPts val="400"/>
              </a:spcBef>
              <a:spcAft>
                <a:spcPts val="0"/>
              </a:spcAft>
              <a:buNone/>
              <a:defRPr sz="1100"/>
            </a:lvl4pPr>
            <a:lvl5pPr lvl="4" rtl="0">
              <a:spcBef>
                <a:spcPts val="400"/>
              </a:spcBef>
              <a:spcAft>
                <a:spcPts val="0"/>
              </a:spcAft>
              <a:buNone/>
              <a:defRPr sz="1100"/>
            </a:lvl5pPr>
            <a:lvl6pPr lvl="5" rtl="0">
              <a:spcBef>
                <a:spcPts val="400"/>
              </a:spcBef>
              <a:spcAft>
                <a:spcPts val="0"/>
              </a:spcAft>
              <a:buNone/>
              <a:defRPr sz="1100"/>
            </a:lvl6pPr>
            <a:lvl7pPr lvl="6" rtl="0">
              <a:spcBef>
                <a:spcPts val="400"/>
              </a:spcBef>
              <a:spcAft>
                <a:spcPts val="0"/>
              </a:spcAft>
              <a:buNone/>
              <a:defRPr sz="1100"/>
            </a:lvl7pPr>
            <a:lvl8pPr lvl="7" rtl="0">
              <a:spcBef>
                <a:spcPts val="400"/>
              </a:spcBef>
              <a:spcAft>
                <a:spcPts val="0"/>
              </a:spcAft>
              <a:buNone/>
              <a:defRPr sz="1100"/>
            </a:lvl8pPr>
            <a:lvl9pPr lvl="8" rtl="0">
              <a:spcBef>
                <a:spcPts val="400"/>
              </a:spcBef>
              <a:spcAft>
                <a:spcPts val="400"/>
              </a:spcAft>
              <a:buNone/>
              <a:defRPr sz="1100"/>
            </a:lvl9pPr>
          </a:lstStyle>
          <a:p/>
        </p:txBody>
      </p:sp>
      <p:sp>
        <p:nvSpPr>
          <p:cNvPr id="584" name="Google Shape;584;p70"/>
          <p:cNvSpPr txBox="1"/>
          <p:nvPr>
            <p:ph idx="9"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9pPr>
          </a:lstStyle>
          <a:p/>
        </p:txBody>
      </p:sp>
      <p:sp>
        <p:nvSpPr>
          <p:cNvPr id="585" name="Google Shape;585;p70"/>
          <p:cNvSpPr txBox="1"/>
          <p:nvPr>
            <p:ph type="title"/>
          </p:nvPr>
        </p:nvSpPr>
        <p:spPr>
          <a:xfrm>
            <a:off x="663788" y="82526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1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sp>
        <p:nvSpPr>
          <p:cNvPr id="586" name="Google Shape;586;p70"/>
          <p:cNvSpPr txBox="1"/>
          <p:nvPr>
            <p:ph idx="13" type="subTitle"/>
          </p:nvPr>
        </p:nvSpPr>
        <p:spPr>
          <a:xfrm>
            <a:off x="663844" y="1240163"/>
            <a:ext cx="7816500" cy="2190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data two pies">
  <p:cSld name="CUSTOM_4_12">
    <p:spTree>
      <p:nvGrpSpPr>
        <p:cNvPr id="587" name="Shape 587"/>
        <p:cNvGrpSpPr/>
        <p:nvPr/>
      </p:nvGrpSpPr>
      <p:grpSpPr>
        <a:xfrm>
          <a:off x="0" y="0"/>
          <a:ext cx="0" cy="0"/>
          <a:chOff x="0" y="0"/>
          <a:chExt cx="0" cy="0"/>
        </a:xfrm>
      </p:grpSpPr>
      <p:cxnSp>
        <p:nvCxnSpPr>
          <p:cNvPr id="588" name="Google Shape;588;p71"/>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589" name="Google Shape;589;p71"/>
          <p:cNvCxnSpPr/>
          <p:nvPr/>
        </p:nvCxnSpPr>
        <p:spPr>
          <a:xfrm rot="10800000">
            <a:off x="335825" y="4801200"/>
            <a:ext cx="0" cy="342300"/>
          </a:xfrm>
          <a:prstGeom prst="straightConnector1">
            <a:avLst/>
          </a:prstGeom>
          <a:noFill/>
          <a:ln cap="flat" cmpd="sng" w="9525">
            <a:solidFill>
              <a:schemeClr val="accent1"/>
            </a:solidFill>
            <a:prstDash val="solid"/>
            <a:round/>
            <a:headEnd len="med" w="med" type="none"/>
            <a:tailEnd len="med" w="med" type="none"/>
          </a:ln>
        </p:spPr>
      </p:cxnSp>
      <p:sp>
        <p:nvSpPr>
          <p:cNvPr id="590" name="Google Shape;590;p71"/>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591" name="Google Shape;591;p71"/>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592" name="Google Shape;592;p71"/>
          <p:cNvSpPr txBox="1"/>
          <p:nvPr>
            <p:ph idx="1" type="subTitle"/>
          </p:nvPr>
        </p:nvSpPr>
        <p:spPr>
          <a:xfrm>
            <a:off x="663788" y="4627163"/>
            <a:ext cx="6001800" cy="4200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cxnSp>
        <p:nvCxnSpPr>
          <p:cNvPr id="593" name="Google Shape;593;p71"/>
          <p:cNvCxnSpPr/>
          <p:nvPr/>
        </p:nvCxnSpPr>
        <p:spPr>
          <a:xfrm>
            <a:off x="5914388" y="3329513"/>
            <a:ext cx="0" cy="1053600"/>
          </a:xfrm>
          <a:prstGeom prst="straightConnector1">
            <a:avLst/>
          </a:prstGeom>
          <a:noFill/>
          <a:ln cap="flat" cmpd="sng" w="9525">
            <a:solidFill>
              <a:schemeClr val="dk2"/>
            </a:solidFill>
            <a:prstDash val="dot"/>
            <a:round/>
            <a:headEnd len="med" w="med" type="none"/>
            <a:tailEnd len="med" w="med" type="none"/>
          </a:ln>
        </p:spPr>
      </p:cxnSp>
      <p:sp>
        <p:nvSpPr>
          <p:cNvPr id="594" name="Google Shape;594;p71"/>
          <p:cNvSpPr txBox="1"/>
          <p:nvPr>
            <p:ph idx="2" type="subTitle"/>
          </p:nvPr>
        </p:nvSpPr>
        <p:spPr>
          <a:xfrm>
            <a:off x="665850" y="1947525"/>
            <a:ext cx="2387100" cy="2001600"/>
          </a:xfrm>
          <a:prstGeom prst="rect">
            <a:avLst/>
          </a:prstGeom>
        </p:spPr>
        <p:txBody>
          <a:bodyPr anchorCtr="0" anchor="t" bIns="0" lIns="0" spcFirstLastPara="1" rIns="0" wrap="square" tIns="0">
            <a:noAutofit/>
          </a:bodyPr>
          <a:lstStyle>
            <a:lvl1pPr lvl="0"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1pPr>
            <a:lvl2pPr lvl="1"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2pPr>
            <a:lvl3pPr lvl="2"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3pPr>
            <a:lvl4pPr lvl="3"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4pPr>
            <a:lvl5pPr lvl="4"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5pPr>
            <a:lvl6pPr lvl="5"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6pPr>
            <a:lvl7pPr lvl="6"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7pPr>
            <a:lvl8pPr lvl="7"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8pPr>
            <a:lvl9pPr lvl="8"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9pPr>
          </a:lstStyle>
          <a:p/>
        </p:txBody>
      </p:sp>
      <p:sp>
        <p:nvSpPr>
          <p:cNvPr id="595" name="Google Shape;595;p71"/>
          <p:cNvSpPr txBox="1"/>
          <p:nvPr>
            <p:ph idx="3" type="subTitle"/>
          </p:nvPr>
        </p:nvSpPr>
        <p:spPr>
          <a:xfrm>
            <a:off x="3465563" y="3329513"/>
            <a:ext cx="2212200" cy="2415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1pPr>
            <a:lvl2pPr lvl="1"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2pPr>
            <a:lvl3pPr lvl="2"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3pPr>
            <a:lvl4pPr lvl="3"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4pPr>
            <a:lvl5pPr lvl="4"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5pPr>
            <a:lvl6pPr lvl="5"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6pPr>
            <a:lvl7pPr lvl="6"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7pPr>
            <a:lvl8pPr lvl="7"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8pPr>
            <a:lvl9pPr lvl="8"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9pPr>
          </a:lstStyle>
          <a:p/>
        </p:txBody>
      </p:sp>
      <p:sp>
        <p:nvSpPr>
          <p:cNvPr id="596" name="Google Shape;596;p71"/>
          <p:cNvSpPr txBox="1"/>
          <p:nvPr>
            <p:ph idx="4" type="subTitle"/>
          </p:nvPr>
        </p:nvSpPr>
        <p:spPr>
          <a:xfrm>
            <a:off x="3465563" y="3696431"/>
            <a:ext cx="2212200" cy="686400"/>
          </a:xfrm>
          <a:prstGeom prst="rect">
            <a:avLst/>
          </a:prstGeom>
        </p:spPr>
        <p:txBody>
          <a:bodyPr anchorCtr="0" anchor="t" bIns="0" lIns="0" spcFirstLastPara="1" rIns="0" wrap="square" tIns="0">
            <a:noAutofit/>
          </a:bodyPr>
          <a:lstStyle>
            <a:lvl1pPr lvl="0" rtl="0">
              <a:spcBef>
                <a:spcPts val="0"/>
              </a:spcBef>
              <a:spcAft>
                <a:spcPts val="0"/>
              </a:spcAft>
              <a:buNone/>
              <a:defRPr sz="1100"/>
            </a:lvl1pPr>
            <a:lvl2pPr lvl="1" rtl="0">
              <a:spcBef>
                <a:spcPts val="400"/>
              </a:spcBef>
              <a:spcAft>
                <a:spcPts val="0"/>
              </a:spcAft>
              <a:buNone/>
              <a:defRPr sz="1100"/>
            </a:lvl2pPr>
            <a:lvl3pPr lvl="2" rtl="0">
              <a:spcBef>
                <a:spcPts val="400"/>
              </a:spcBef>
              <a:spcAft>
                <a:spcPts val="0"/>
              </a:spcAft>
              <a:buNone/>
              <a:defRPr sz="1100"/>
            </a:lvl3pPr>
            <a:lvl4pPr lvl="3" rtl="0">
              <a:spcBef>
                <a:spcPts val="400"/>
              </a:spcBef>
              <a:spcAft>
                <a:spcPts val="0"/>
              </a:spcAft>
              <a:buNone/>
              <a:defRPr sz="1100"/>
            </a:lvl4pPr>
            <a:lvl5pPr lvl="4" rtl="0">
              <a:spcBef>
                <a:spcPts val="400"/>
              </a:spcBef>
              <a:spcAft>
                <a:spcPts val="0"/>
              </a:spcAft>
              <a:buNone/>
              <a:defRPr sz="1100"/>
            </a:lvl5pPr>
            <a:lvl6pPr lvl="5" rtl="0">
              <a:spcBef>
                <a:spcPts val="400"/>
              </a:spcBef>
              <a:spcAft>
                <a:spcPts val="0"/>
              </a:spcAft>
              <a:buNone/>
              <a:defRPr sz="1100"/>
            </a:lvl6pPr>
            <a:lvl7pPr lvl="6" rtl="0">
              <a:spcBef>
                <a:spcPts val="400"/>
              </a:spcBef>
              <a:spcAft>
                <a:spcPts val="0"/>
              </a:spcAft>
              <a:buNone/>
              <a:defRPr sz="1100"/>
            </a:lvl7pPr>
            <a:lvl8pPr lvl="7" rtl="0">
              <a:spcBef>
                <a:spcPts val="400"/>
              </a:spcBef>
              <a:spcAft>
                <a:spcPts val="0"/>
              </a:spcAft>
              <a:buNone/>
              <a:defRPr sz="1100"/>
            </a:lvl8pPr>
            <a:lvl9pPr lvl="8" rtl="0">
              <a:spcBef>
                <a:spcPts val="400"/>
              </a:spcBef>
              <a:spcAft>
                <a:spcPts val="400"/>
              </a:spcAft>
              <a:buNone/>
              <a:defRPr sz="1100"/>
            </a:lvl9pPr>
          </a:lstStyle>
          <a:p/>
        </p:txBody>
      </p:sp>
      <p:sp>
        <p:nvSpPr>
          <p:cNvPr id="597" name="Google Shape;597;p71"/>
          <p:cNvSpPr txBox="1"/>
          <p:nvPr>
            <p:ph idx="5" type="subTitle"/>
          </p:nvPr>
        </p:nvSpPr>
        <p:spPr>
          <a:xfrm>
            <a:off x="6038381" y="3329513"/>
            <a:ext cx="2212200" cy="2415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1pPr>
            <a:lvl2pPr lvl="1"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2pPr>
            <a:lvl3pPr lvl="2"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3pPr>
            <a:lvl4pPr lvl="3"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4pPr>
            <a:lvl5pPr lvl="4"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5pPr>
            <a:lvl6pPr lvl="5"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6pPr>
            <a:lvl7pPr lvl="6"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7pPr>
            <a:lvl8pPr lvl="7"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8pPr>
            <a:lvl9pPr lvl="8"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9pPr>
          </a:lstStyle>
          <a:p/>
        </p:txBody>
      </p:sp>
      <p:sp>
        <p:nvSpPr>
          <p:cNvPr id="598" name="Google Shape;598;p71"/>
          <p:cNvSpPr txBox="1"/>
          <p:nvPr>
            <p:ph idx="6" type="subTitle"/>
          </p:nvPr>
        </p:nvSpPr>
        <p:spPr>
          <a:xfrm>
            <a:off x="6038381" y="3696431"/>
            <a:ext cx="2212200" cy="686400"/>
          </a:xfrm>
          <a:prstGeom prst="rect">
            <a:avLst/>
          </a:prstGeom>
        </p:spPr>
        <p:txBody>
          <a:bodyPr anchorCtr="0" anchor="t" bIns="0" lIns="0" spcFirstLastPara="1" rIns="0" wrap="square" tIns="0">
            <a:noAutofit/>
          </a:bodyPr>
          <a:lstStyle>
            <a:lvl1pPr lvl="0" rtl="0">
              <a:spcBef>
                <a:spcPts val="0"/>
              </a:spcBef>
              <a:spcAft>
                <a:spcPts val="0"/>
              </a:spcAft>
              <a:buNone/>
              <a:defRPr sz="1100"/>
            </a:lvl1pPr>
            <a:lvl2pPr lvl="1" rtl="0">
              <a:spcBef>
                <a:spcPts val="400"/>
              </a:spcBef>
              <a:spcAft>
                <a:spcPts val="0"/>
              </a:spcAft>
              <a:buNone/>
              <a:defRPr sz="1100"/>
            </a:lvl2pPr>
            <a:lvl3pPr lvl="2" rtl="0">
              <a:spcBef>
                <a:spcPts val="400"/>
              </a:spcBef>
              <a:spcAft>
                <a:spcPts val="0"/>
              </a:spcAft>
              <a:buNone/>
              <a:defRPr sz="1100"/>
            </a:lvl3pPr>
            <a:lvl4pPr lvl="3" rtl="0">
              <a:spcBef>
                <a:spcPts val="400"/>
              </a:spcBef>
              <a:spcAft>
                <a:spcPts val="0"/>
              </a:spcAft>
              <a:buNone/>
              <a:defRPr sz="1100"/>
            </a:lvl4pPr>
            <a:lvl5pPr lvl="4" rtl="0">
              <a:spcBef>
                <a:spcPts val="400"/>
              </a:spcBef>
              <a:spcAft>
                <a:spcPts val="0"/>
              </a:spcAft>
              <a:buNone/>
              <a:defRPr sz="1100"/>
            </a:lvl5pPr>
            <a:lvl6pPr lvl="5" rtl="0">
              <a:spcBef>
                <a:spcPts val="400"/>
              </a:spcBef>
              <a:spcAft>
                <a:spcPts val="0"/>
              </a:spcAft>
              <a:buNone/>
              <a:defRPr sz="1100"/>
            </a:lvl6pPr>
            <a:lvl7pPr lvl="6" rtl="0">
              <a:spcBef>
                <a:spcPts val="400"/>
              </a:spcBef>
              <a:spcAft>
                <a:spcPts val="0"/>
              </a:spcAft>
              <a:buNone/>
              <a:defRPr sz="1100"/>
            </a:lvl7pPr>
            <a:lvl8pPr lvl="7" rtl="0">
              <a:spcBef>
                <a:spcPts val="400"/>
              </a:spcBef>
              <a:spcAft>
                <a:spcPts val="0"/>
              </a:spcAft>
              <a:buNone/>
              <a:defRPr sz="1100"/>
            </a:lvl8pPr>
            <a:lvl9pPr lvl="8" rtl="0">
              <a:spcBef>
                <a:spcPts val="400"/>
              </a:spcBef>
              <a:spcAft>
                <a:spcPts val="400"/>
              </a:spcAft>
              <a:buNone/>
              <a:defRPr sz="1100"/>
            </a:lvl9pPr>
          </a:lstStyle>
          <a:p/>
        </p:txBody>
      </p:sp>
      <p:sp>
        <p:nvSpPr>
          <p:cNvPr id="599" name="Google Shape;599;p71"/>
          <p:cNvSpPr txBox="1"/>
          <p:nvPr>
            <p:ph idx="7"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9pPr>
          </a:lstStyle>
          <a:p/>
        </p:txBody>
      </p:sp>
      <p:sp>
        <p:nvSpPr>
          <p:cNvPr id="600" name="Google Shape;600;p71"/>
          <p:cNvSpPr txBox="1"/>
          <p:nvPr>
            <p:ph type="title"/>
          </p:nvPr>
        </p:nvSpPr>
        <p:spPr>
          <a:xfrm>
            <a:off x="663788" y="82526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1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sp>
        <p:nvSpPr>
          <p:cNvPr id="601" name="Google Shape;601;p71"/>
          <p:cNvSpPr txBox="1"/>
          <p:nvPr>
            <p:ph idx="8" type="subTitle"/>
          </p:nvPr>
        </p:nvSpPr>
        <p:spPr>
          <a:xfrm>
            <a:off x="663844" y="1240163"/>
            <a:ext cx="7816500" cy="2190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data large pie">
  <p:cSld name="CUSTOM_4_11">
    <p:spTree>
      <p:nvGrpSpPr>
        <p:cNvPr id="602" name="Shape 602"/>
        <p:cNvGrpSpPr/>
        <p:nvPr/>
      </p:nvGrpSpPr>
      <p:grpSpPr>
        <a:xfrm>
          <a:off x="0" y="0"/>
          <a:ext cx="0" cy="0"/>
          <a:chOff x="0" y="0"/>
          <a:chExt cx="0" cy="0"/>
        </a:xfrm>
      </p:grpSpPr>
      <p:cxnSp>
        <p:nvCxnSpPr>
          <p:cNvPr id="603" name="Google Shape;603;p72"/>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604" name="Google Shape;604;p72"/>
          <p:cNvCxnSpPr/>
          <p:nvPr/>
        </p:nvCxnSpPr>
        <p:spPr>
          <a:xfrm rot="10800000">
            <a:off x="335825" y="4801200"/>
            <a:ext cx="0" cy="342300"/>
          </a:xfrm>
          <a:prstGeom prst="straightConnector1">
            <a:avLst/>
          </a:prstGeom>
          <a:noFill/>
          <a:ln cap="flat" cmpd="sng" w="9525">
            <a:solidFill>
              <a:schemeClr val="accent1"/>
            </a:solidFill>
            <a:prstDash val="solid"/>
            <a:round/>
            <a:headEnd len="med" w="med" type="none"/>
            <a:tailEnd len="med" w="med" type="none"/>
          </a:ln>
        </p:spPr>
      </p:cxnSp>
      <p:sp>
        <p:nvSpPr>
          <p:cNvPr id="605" name="Google Shape;605;p72"/>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606" name="Google Shape;606;p72"/>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607" name="Google Shape;607;p72"/>
          <p:cNvSpPr txBox="1"/>
          <p:nvPr>
            <p:ph idx="1" type="subTitle"/>
          </p:nvPr>
        </p:nvSpPr>
        <p:spPr>
          <a:xfrm>
            <a:off x="663788" y="4627163"/>
            <a:ext cx="6001800" cy="4200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
        <p:nvSpPr>
          <p:cNvPr id="608" name="Google Shape;608;p72"/>
          <p:cNvSpPr txBox="1"/>
          <p:nvPr>
            <p:ph idx="2" type="subTitle"/>
          </p:nvPr>
        </p:nvSpPr>
        <p:spPr>
          <a:xfrm>
            <a:off x="665850" y="1947525"/>
            <a:ext cx="2387100" cy="2001600"/>
          </a:xfrm>
          <a:prstGeom prst="rect">
            <a:avLst/>
          </a:prstGeom>
        </p:spPr>
        <p:txBody>
          <a:bodyPr anchorCtr="0" anchor="t" bIns="0" lIns="0" spcFirstLastPara="1" rIns="0" wrap="square" tIns="0">
            <a:noAutofit/>
          </a:bodyPr>
          <a:lstStyle>
            <a:lvl1pPr lvl="0"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1pPr>
            <a:lvl2pPr lvl="1"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2pPr>
            <a:lvl3pPr lvl="2"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3pPr>
            <a:lvl4pPr lvl="3"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4pPr>
            <a:lvl5pPr lvl="4"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5pPr>
            <a:lvl6pPr lvl="5"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6pPr>
            <a:lvl7pPr lvl="6"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7pPr>
            <a:lvl8pPr lvl="7"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8pPr>
            <a:lvl9pPr lvl="8"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9pPr>
          </a:lstStyle>
          <a:p/>
        </p:txBody>
      </p:sp>
      <p:sp>
        <p:nvSpPr>
          <p:cNvPr id="609" name="Google Shape;609;p72"/>
          <p:cNvSpPr txBox="1"/>
          <p:nvPr>
            <p:ph idx="3" type="subTitle"/>
          </p:nvPr>
        </p:nvSpPr>
        <p:spPr>
          <a:xfrm>
            <a:off x="6808678" y="2286319"/>
            <a:ext cx="685800" cy="3966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800"/>
            </a:lvl1pPr>
            <a:lvl2pPr lvl="1" rtl="0">
              <a:lnSpc>
                <a:spcPct val="100000"/>
              </a:lnSpc>
              <a:spcBef>
                <a:spcPts val="0"/>
              </a:spcBef>
              <a:spcAft>
                <a:spcPts val="0"/>
              </a:spcAft>
              <a:buNone/>
              <a:defRPr b="1" sz="800"/>
            </a:lvl2pPr>
            <a:lvl3pPr lvl="2" rtl="0">
              <a:lnSpc>
                <a:spcPct val="100000"/>
              </a:lnSpc>
              <a:spcBef>
                <a:spcPts val="0"/>
              </a:spcBef>
              <a:spcAft>
                <a:spcPts val="0"/>
              </a:spcAft>
              <a:buNone/>
              <a:defRPr b="1" sz="800"/>
            </a:lvl3pPr>
            <a:lvl4pPr lvl="3" rtl="0">
              <a:lnSpc>
                <a:spcPct val="100000"/>
              </a:lnSpc>
              <a:spcBef>
                <a:spcPts val="0"/>
              </a:spcBef>
              <a:spcAft>
                <a:spcPts val="0"/>
              </a:spcAft>
              <a:buNone/>
              <a:defRPr b="1" sz="800"/>
            </a:lvl4pPr>
            <a:lvl5pPr lvl="4" rtl="0">
              <a:lnSpc>
                <a:spcPct val="100000"/>
              </a:lnSpc>
              <a:spcBef>
                <a:spcPts val="0"/>
              </a:spcBef>
              <a:spcAft>
                <a:spcPts val="0"/>
              </a:spcAft>
              <a:buNone/>
              <a:defRPr b="1" sz="800"/>
            </a:lvl5pPr>
            <a:lvl6pPr lvl="5" rtl="0">
              <a:lnSpc>
                <a:spcPct val="100000"/>
              </a:lnSpc>
              <a:spcBef>
                <a:spcPts val="0"/>
              </a:spcBef>
              <a:spcAft>
                <a:spcPts val="0"/>
              </a:spcAft>
              <a:buNone/>
              <a:defRPr b="1" sz="800"/>
            </a:lvl6pPr>
            <a:lvl7pPr lvl="6" rtl="0">
              <a:lnSpc>
                <a:spcPct val="100000"/>
              </a:lnSpc>
              <a:spcBef>
                <a:spcPts val="0"/>
              </a:spcBef>
              <a:spcAft>
                <a:spcPts val="0"/>
              </a:spcAft>
              <a:buNone/>
              <a:defRPr b="1" sz="800"/>
            </a:lvl7pPr>
            <a:lvl8pPr lvl="7" rtl="0">
              <a:lnSpc>
                <a:spcPct val="100000"/>
              </a:lnSpc>
              <a:spcBef>
                <a:spcPts val="0"/>
              </a:spcBef>
              <a:spcAft>
                <a:spcPts val="0"/>
              </a:spcAft>
              <a:buNone/>
              <a:defRPr b="1" sz="800"/>
            </a:lvl8pPr>
            <a:lvl9pPr lvl="8" rtl="0">
              <a:lnSpc>
                <a:spcPct val="100000"/>
              </a:lnSpc>
              <a:spcBef>
                <a:spcPts val="0"/>
              </a:spcBef>
              <a:spcAft>
                <a:spcPts val="0"/>
              </a:spcAft>
              <a:buNone/>
              <a:defRPr b="1" sz="800"/>
            </a:lvl9pPr>
          </a:lstStyle>
          <a:p/>
        </p:txBody>
      </p:sp>
      <p:sp>
        <p:nvSpPr>
          <p:cNvPr id="610" name="Google Shape;610;p72"/>
          <p:cNvSpPr txBox="1"/>
          <p:nvPr>
            <p:ph idx="4" type="subTitle"/>
          </p:nvPr>
        </p:nvSpPr>
        <p:spPr>
          <a:xfrm>
            <a:off x="7713384" y="2286319"/>
            <a:ext cx="685800" cy="3966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800"/>
            </a:lvl1pPr>
            <a:lvl2pPr lvl="1" rtl="0">
              <a:lnSpc>
                <a:spcPct val="100000"/>
              </a:lnSpc>
              <a:spcBef>
                <a:spcPts val="0"/>
              </a:spcBef>
              <a:spcAft>
                <a:spcPts val="0"/>
              </a:spcAft>
              <a:buNone/>
              <a:defRPr b="1" sz="800"/>
            </a:lvl2pPr>
            <a:lvl3pPr lvl="2" rtl="0">
              <a:lnSpc>
                <a:spcPct val="100000"/>
              </a:lnSpc>
              <a:spcBef>
                <a:spcPts val="0"/>
              </a:spcBef>
              <a:spcAft>
                <a:spcPts val="0"/>
              </a:spcAft>
              <a:buNone/>
              <a:defRPr b="1" sz="800"/>
            </a:lvl3pPr>
            <a:lvl4pPr lvl="3" rtl="0">
              <a:lnSpc>
                <a:spcPct val="100000"/>
              </a:lnSpc>
              <a:spcBef>
                <a:spcPts val="0"/>
              </a:spcBef>
              <a:spcAft>
                <a:spcPts val="0"/>
              </a:spcAft>
              <a:buNone/>
              <a:defRPr b="1" sz="800"/>
            </a:lvl4pPr>
            <a:lvl5pPr lvl="4" rtl="0">
              <a:lnSpc>
                <a:spcPct val="100000"/>
              </a:lnSpc>
              <a:spcBef>
                <a:spcPts val="0"/>
              </a:spcBef>
              <a:spcAft>
                <a:spcPts val="0"/>
              </a:spcAft>
              <a:buNone/>
              <a:defRPr b="1" sz="800"/>
            </a:lvl5pPr>
            <a:lvl6pPr lvl="5" rtl="0">
              <a:lnSpc>
                <a:spcPct val="100000"/>
              </a:lnSpc>
              <a:spcBef>
                <a:spcPts val="0"/>
              </a:spcBef>
              <a:spcAft>
                <a:spcPts val="0"/>
              </a:spcAft>
              <a:buNone/>
              <a:defRPr b="1" sz="800"/>
            </a:lvl6pPr>
            <a:lvl7pPr lvl="6" rtl="0">
              <a:lnSpc>
                <a:spcPct val="100000"/>
              </a:lnSpc>
              <a:spcBef>
                <a:spcPts val="0"/>
              </a:spcBef>
              <a:spcAft>
                <a:spcPts val="0"/>
              </a:spcAft>
              <a:buNone/>
              <a:defRPr b="1" sz="800"/>
            </a:lvl7pPr>
            <a:lvl8pPr lvl="7" rtl="0">
              <a:lnSpc>
                <a:spcPct val="100000"/>
              </a:lnSpc>
              <a:spcBef>
                <a:spcPts val="0"/>
              </a:spcBef>
              <a:spcAft>
                <a:spcPts val="0"/>
              </a:spcAft>
              <a:buNone/>
              <a:defRPr b="1" sz="800"/>
            </a:lvl8pPr>
            <a:lvl9pPr lvl="8" rtl="0">
              <a:lnSpc>
                <a:spcPct val="100000"/>
              </a:lnSpc>
              <a:spcBef>
                <a:spcPts val="0"/>
              </a:spcBef>
              <a:spcAft>
                <a:spcPts val="0"/>
              </a:spcAft>
              <a:buNone/>
              <a:defRPr b="1" sz="800"/>
            </a:lvl9pPr>
          </a:lstStyle>
          <a:p/>
        </p:txBody>
      </p:sp>
      <p:sp>
        <p:nvSpPr>
          <p:cNvPr id="611" name="Google Shape;611;p72"/>
          <p:cNvSpPr txBox="1"/>
          <p:nvPr>
            <p:ph idx="5" type="subTitle"/>
          </p:nvPr>
        </p:nvSpPr>
        <p:spPr>
          <a:xfrm>
            <a:off x="6808678" y="2881220"/>
            <a:ext cx="685800" cy="3966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800"/>
            </a:lvl1pPr>
            <a:lvl2pPr lvl="1" rtl="0">
              <a:lnSpc>
                <a:spcPct val="100000"/>
              </a:lnSpc>
              <a:spcBef>
                <a:spcPts val="0"/>
              </a:spcBef>
              <a:spcAft>
                <a:spcPts val="0"/>
              </a:spcAft>
              <a:buNone/>
              <a:defRPr b="1" sz="800"/>
            </a:lvl2pPr>
            <a:lvl3pPr lvl="2" rtl="0">
              <a:lnSpc>
                <a:spcPct val="100000"/>
              </a:lnSpc>
              <a:spcBef>
                <a:spcPts val="0"/>
              </a:spcBef>
              <a:spcAft>
                <a:spcPts val="0"/>
              </a:spcAft>
              <a:buNone/>
              <a:defRPr b="1" sz="800"/>
            </a:lvl3pPr>
            <a:lvl4pPr lvl="3" rtl="0">
              <a:lnSpc>
                <a:spcPct val="100000"/>
              </a:lnSpc>
              <a:spcBef>
                <a:spcPts val="0"/>
              </a:spcBef>
              <a:spcAft>
                <a:spcPts val="0"/>
              </a:spcAft>
              <a:buNone/>
              <a:defRPr b="1" sz="800"/>
            </a:lvl4pPr>
            <a:lvl5pPr lvl="4" rtl="0">
              <a:lnSpc>
                <a:spcPct val="100000"/>
              </a:lnSpc>
              <a:spcBef>
                <a:spcPts val="0"/>
              </a:spcBef>
              <a:spcAft>
                <a:spcPts val="0"/>
              </a:spcAft>
              <a:buNone/>
              <a:defRPr b="1" sz="800"/>
            </a:lvl5pPr>
            <a:lvl6pPr lvl="5" rtl="0">
              <a:lnSpc>
                <a:spcPct val="100000"/>
              </a:lnSpc>
              <a:spcBef>
                <a:spcPts val="0"/>
              </a:spcBef>
              <a:spcAft>
                <a:spcPts val="0"/>
              </a:spcAft>
              <a:buNone/>
              <a:defRPr b="1" sz="800"/>
            </a:lvl6pPr>
            <a:lvl7pPr lvl="6" rtl="0">
              <a:lnSpc>
                <a:spcPct val="100000"/>
              </a:lnSpc>
              <a:spcBef>
                <a:spcPts val="0"/>
              </a:spcBef>
              <a:spcAft>
                <a:spcPts val="0"/>
              </a:spcAft>
              <a:buNone/>
              <a:defRPr b="1" sz="800"/>
            </a:lvl7pPr>
            <a:lvl8pPr lvl="7" rtl="0">
              <a:lnSpc>
                <a:spcPct val="100000"/>
              </a:lnSpc>
              <a:spcBef>
                <a:spcPts val="0"/>
              </a:spcBef>
              <a:spcAft>
                <a:spcPts val="0"/>
              </a:spcAft>
              <a:buNone/>
              <a:defRPr b="1" sz="800"/>
            </a:lvl8pPr>
            <a:lvl9pPr lvl="8" rtl="0">
              <a:lnSpc>
                <a:spcPct val="100000"/>
              </a:lnSpc>
              <a:spcBef>
                <a:spcPts val="0"/>
              </a:spcBef>
              <a:spcAft>
                <a:spcPts val="0"/>
              </a:spcAft>
              <a:buNone/>
              <a:defRPr b="1" sz="800"/>
            </a:lvl9pPr>
          </a:lstStyle>
          <a:p/>
        </p:txBody>
      </p:sp>
      <p:sp>
        <p:nvSpPr>
          <p:cNvPr id="612" name="Google Shape;612;p72"/>
          <p:cNvSpPr txBox="1"/>
          <p:nvPr>
            <p:ph idx="6" type="subTitle"/>
          </p:nvPr>
        </p:nvSpPr>
        <p:spPr>
          <a:xfrm>
            <a:off x="7713384" y="2881220"/>
            <a:ext cx="685800" cy="3966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800"/>
            </a:lvl1pPr>
            <a:lvl2pPr lvl="1" rtl="0">
              <a:lnSpc>
                <a:spcPct val="100000"/>
              </a:lnSpc>
              <a:spcBef>
                <a:spcPts val="0"/>
              </a:spcBef>
              <a:spcAft>
                <a:spcPts val="0"/>
              </a:spcAft>
              <a:buNone/>
              <a:defRPr b="1" sz="800"/>
            </a:lvl2pPr>
            <a:lvl3pPr lvl="2" rtl="0">
              <a:lnSpc>
                <a:spcPct val="100000"/>
              </a:lnSpc>
              <a:spcBef>
                <a:spcPts val="0"/>
              </a:spcBef>
              <a:spcAft>
                <a:spcPts val="0"/>
              </a:spcAft>
              <a:buNone/>
              <a:defRPr b="1" sz="800"/>
            </a:lvl3pPr>
            <a:lvl4pPr lvl="3" rtl="0">
              <a:lnSpc>
                <a:spcPct val="100000"/>
              </a:lnSpc>
              <a:spcBef>
                <a:spcPts val="0"/>
              </a:spcBef>
              <a:spcAft>
                <a:spcPts val="0"/>
              </a:spcAft>
              <a:buNone/>
              <a:defRPr b="1" sz="800"/>
            </a:lvl4pPr>
            <a:lvl5pPr lvl="4" rtl="0">
              <a:lnSpc>
                <a:spcPct val="100000"/>
              </a:lnSpc>
              <a:spcBef>
                <a:spcPts val="0"/>
              </a:spcBef>
              <a:spcAft>
                <a:spcPts val="0"/>
              </a:spcAft>
              <a:buNone/>
              <a:defRPr b="1" sz="800"/>
            </a:lvl5pPr>
            <a:lvl6pPr lvl="5" rtl="0">
              <a:lnSpc>
                <a:spcPct val="100000"/>
              </a:lnSpc>
              <a:spcBef>
                <a:spcPts val="0"/>
              </a:spcBef>
              <a:spcAft>
                <a:spcPts val="0"/>
              </a:spcAft>
              <a:buNone/>
              <a:defRPr b="1" sz="800"/>
            </a:lvl6pPr>
            <a:lvl7pPr lvl="6" rtl="0">
              <a:lnSpc>
                <a:spcPct val="100000"/>
              </a:lnSpc>
              <a:spcBef>
                <a:spcPts val="0"/>
              </a:spcBef>
              <a:spcAft>
                <a:spcPts val="0"/>
              </a:spcAft>
              <a:buNone/>
              <a:defRPr b="1" sz="800"/>
            </a:lvl7pPr>
            <a:lvl8pPr lvl="7" rtl="0">
              <a:lnSpc>
                <a:spcPct val="100000"/>
              </a:lnSpc>
              <a:spcBef>
                <a:spcPts val="0"/>
              </a:spcBef>
              <a:spcAft>
                <a:spcPts val="0"/>
              </a:spcAft>
              <a:buNone/>
              <a:defRPr b="1" sz="800"/>
            </a:lvl8pPr>
            <a:lvl9pPr lvl="8" rtl="0">
              <a:lnSpc>
                <a:spcPct val="100000"/>
              </a:lnSpc>
              <a:spcBef>
                <a:spcPts val="0"/>
              </a:spcBef>
              <a:spcAft>
                <a:spcPts val="0"/>
              </a:spcAft>
              <a:buNone/>
              <a:defRPr b="1" sz="800"/>
            </a:lvl9pPr>
          </a:lstStyle>
          <a:p/>
        </p:txBody>
      </p:sp>
      <p:sp>
        <p:nvSpPr>
          <p:cNvPr id="613" name="Google Shape;613;p72"/>
          <p:cNvSpPr txBox="1"/>
          <p:nvPr>
            <p:ph idx="7" type="subTitle"/>
          </p:nvPr>
        </p:nvSpPr>
        <p:spPr>
          <a:xfrm>
            <a:off x="6808678" y="3452645"/>
            <a:ext cx="685800" cy="3966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800"/>
            </a:lvl1pPr>
            <a:lvl2pPr lvl="1" rtl="0">
              <a:lnSpc>
                <a:spcPct val="100000"/>
              </a:lnSpc>
              <a:spcBef>
                <a:spcPts val="0"/>
              </a:spcBef>
              <a:spcAft>
                <a:spcPts val="0"/>
              </a:spcAft>
              <a:buNone/>
              <a:defRPr b="1" sz="800"/>
            </a:lvl2pPr>
            <a:lvl3pPr lvl="2" rtl="0">
              <a:lnSpc>
                <a:spcPct val="100000"/>
              </a:lnSpc>
              <a:spcBef>
                <a:spcPts val="0"/>
              </a:spcBef>
              <a:spcAft>
                <a:spcPts val="0"/>
              </a:spcAft>
              <a:buNone/>
              <a:defRPr b="1" sz="800"/>
            </a:lvl3pPr>
            <a:lvl4pPr lvl="3" rtl="0">
              <a:lnSpc>
                <a:spcPct val="100000"/>
              </a:lnSpc>
              <a:spcBef>
                <a:spcPts val="0"/>
              </a:spcBef>
              <a:spcAft>
                <a:spcPts val="0"/>
              </a:spcAft>
              <a:buNone/>
              <a:defRPr b="1" sz="800"/>
            </a:lvl4pPr>
            <a:lvl5pPr lvl="4" rtl="0">
              <a:lnSpc>
                <a:spcPct val="100000"/>
              </a:lnSpc>
              <a:spcBef>
                <a:spcPts val="0"/>
              </a:spcBef>
              <a:spcAft>
                <a:spcPts val="0"/>
              </a:spcAft>
              <a:buNone/>
              <a:defRPr b="1" sz="800"/>
            </a:lvl5pPr>
            <a:lvl6pPr lvl="5" rtl="0">
              <a:lnSpc>
                <a:spcPct val="100000"/>
              </a:lnSpc>
              <a:spcBef>
                <a:spcPts val="0"/>
              </a:spcBef>
              <a:spcAft>
                <a:spcPts val="0"/>
              </a:spcAft>
              <a:buNone/>
              <a:defRPr b="1" sz="800"/>
            </a:lvl6pPr>
            <a:lvl7pPr lvl="6" rtl="0">
              <a:lnSpc>
                <a:spcPct val="100000"/>
              </a:lnSpc>
              <a:spcBef>
                <a:spcPts val="0"/>
              </a:spcBef>
              <a:spcAft>
                <a:spcPts val="0"/>
              </a:spcAft>
              <a:buNone/>
              <a:defRPr b="1" sz="800"/>
            </a:lvl7pPr>
            <a:lvl8pPr lvl="7" rtl="0">
              <a:lnSpc>
                <a:spcPct val="100000"/>
              </a:lnSpc>
              <a:spcBef>
                <a:spcPts val="0"/>
              </a:spcBef>
              <a:spcAft>
                <a:spcPts val="0"/>
              </a:spcAft>
              <a:buNone/>
              <a:defRPr b="1" sz="800"/>
            </a:lvl8pPr>
            <a:lvl9pPr lvl="8" rtl="0">
              <a:lnSpc>
                <a:spcPct val="100000"/>
              </a:lnSpc>
              <a:spcBef>
                <a:spcPts val="0"/>
              </a:spcBef>
              <a:spcAft>
                <a:spcPts val="0"/>
              </a:spcAft>
              <a:buNone/>
              <a:defRPr b="1" sz="800"/>
            </a:lvl9pPr>
          </a:lstStyle>
          <a:p/>
        </p:txBody>
      </p:sp>
      <p:sp>
        <p:nvSpPr>
          <p:cNvPr id="614" name="Google Shape;614;p72"/>
          <p:cNvSpPr txBox="1"/>
          <p:nvPr>
            <p:ph idx="8" type="subTitle"/>
          </p:nvPr>
        </p:nvSpPr>
        <p:spPr>
          <a:xfrm>
            <a:off x="7713384" y="3452645"/>
            <a:ext cx="685800" cy="3966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800"/>
            </a:lvl1pPr>
            <a:lvl2pPr lvl="1" rtl="0">
              <a:lnSpc>
                <a:spcPct val="100000"/>
              </a:lnSpc>
              <a:spcBef>
                <a:spcPts val="0"/>
              </a:spcBef>
              <a:spcAft>
                <a:spcPts val="0"/>
              </a:spcAft>
              <a:buNone/>
              <a:defRPr b="1" sz="800"/>
            </a:lvl2pPr>
            <a:lvl3pPr lvl="2" rtl="0">
              <a:lnSpc>
                <a:spcPct val="100000"/>
              </a:lnSpc>
              <a:spcBef>
                <a:spcPts val="0"/>
              </a:spcBef>
              <a:spcAft>
                <a:spcPts val="0"/>
              </a:spcAft>
              <a:buNone/>
              <a:defRPr b="1" sz="800"/>
            </a:lvl3pPr>
            <a:lvl4pPr lvl="3" rtl="0">
              <a:lnSpc>
                <a:spcPct val="100000"/>
              </a:lnSpc>
              <a:spcBef>
                <a:spcPts val="0"/>
              </a:spcBef>
              <a:spcAft>
                <a:spcPts val="0"/>
              </a:spcAft>
              <a:buNone/>
              <a:defRPr b="1" sz="800"/>
            </a:lvl4pPr>
            <a:lvl5pPr lvl="4" rtl="0">
              <a:lnSpc>
                <a:spcPct val="100000"/>
              </a:lnSpc>
              <a:spcBef>
                <a:spcPts val="0"/>
              </a:spcBef>
              <a:spcAft>
                <a:spcPts val="0"/>
              </a:spcAft>
              <a:buNone/>
              <a:defRPr b="1" sz="800"/>
            </a:lvl5pPr>
            <a:lvl6pPr lvl="5" rtl="0">
              <a:lnSpc>
                <a:spcPct val="100000"/>
              </a:lnSpc>
              <a:spcBef>
                <a:spcPts val="0"/>
              </a:spcBef>
              <a:spcAft>
                <a:spcPts val="0"/>
              </a:spcAft>
              <a:buNone/>
              <a:defRPr b="1" sz="800"/>
            </a:lvl6pPr>
            <a:lvl7pPr lvl="6" rtl="0">
              <a:lnSpc>
                <a:spcPct val="100000"/>
              </a:lnSpc>
              <a:spcBef>
                <a:spcPts val="0"/>
              </a:spcBef>
              <a:spcAft>
                <a:spcPts val="0"/>
              </a:spcAft>
              <a:buNone/>
              <a:defRPr b="1" sz="800"/>
            </a:lvl7pPr>
            <a:lvl8pPr lvl="7" rtl="0">
              <a:lnSpc>
                <a:spcPct val="100000"/>
              </a:lnSpc>
              <a:spcBef>
                <a:spcPts val="0"/>
              </a:spcBef>
              <a:spcAft>
                <a:spcPts val="0"/>
              </a:spcAft>
              <a:buNone/>
              <a:defRPr b="1" sz="800"/>
            </a:lvl8pPr>
            <a:lvl9pPr lvl="8" rtl="0">
              <a:lnSpc>
                <a:spcPct val="100000"/>
              </a:lnSpc>
              <a:spcBef>
                <a:spcPts val="0"/>
              </a:spcBef>
              <a:spcAft>
                <a:spcPts val="0"/>
              </a:spcAft>
              <a:buNone/>
              <a:defRPr b="1" sz="800"/>
            </a:lvl9pPr>
          </a:lstStyle>
          <a:p/>
        </p:txBody>
      </p:sp>
      <p:sp>
        <p:nvSpPr>
          <p:cNvPr id="615" name="Google Shape;615;p72"/>
          <p:cNvSpPr txBox="1"/>
          <p:nvPr>
            <p:ph idx="9"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9pPr>
          </a:lstStyle>
          <a:p/>
        </p:txBody>
      </p:sp>
      <p:sp>
        <p:nvSpPr>
          <p:cNvPr id="616" name="Google Shape;616;p72"/>
          <p:cNvSpPr txBox="1"/>
          <p:nvPr>
            <p:ph type="title"/>
          </p:nvPr>
        </p:nvSpPr>
        <p:spPr>
          <a:xfrm>
            <a:off x="663788" y="82526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1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sp>
        <p:nvSpPr>
          <p:cNvPr id="617" name="Google Shape;617;p72"/>
          <p:cNvSpPr txBox="1"/>
          <p:nvPr>
            <p:ph idx="13" type="subTitle"/>
          </p:nvPr>
        </p:nvSpPr>
        <p:spPr>
          <a:xfrm>
            <a:off x="663844" y="1240163"/>
            <a:ext cx="7816500" cy="2190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data percentage bars">
  <p:cSld name="CUSTOM_4_10">
    <p:spTree>
      <p:nvGrpSpPr>
        <p:cNvPr id="618" name="Shape 618"/>
        <p:cNvGrpSpPr/>
        <p:nvPr/>
      </p:nvGrpSpPr>
      <p:grpSpPr>
        <a:xfrm>
          <a:off x="0" y="0"/>
          <a:ext cx="0" cy="0"/>
          <a:chOff x="0" y="0"/>
          <a:chExt cx="0" cy="0"/>
        </a:xfrm>
      </p:grpSpPr>
      <p:cxnSp>
        <p:nvCxnSpPr>
          <p:cNvPr id="619" name="Google Shape;619;p73"/>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620" name="Google Shape;620;p73"/>
          <p:cNvCxnSpPr/>
          <p:nvPr/>
        </p:nvCxnSpPr>
        <p:spPr>
          <a:xfrm rot="10800000">
            <a:off x="335825" y="4801200"/>
            <a:ext cx="0" cy="342300"/>
          </a:xfrm>
          <a:prstGeom prst="straightConnector1">
            <a:avLst/>
          </a:prstGeom>
          <a:noFill/>
          <a:ln cap="flat" cmpd="sng" w="9525">
            <a:solidFill>
              <a:schemeClr val="accent1"/>
            </a:solidFill>
            <a:prstDash val="solid"/>
            <a:round/>
            <a:headEnd len="med" w="med" type="none"/>
            <a:tailEnd len="med" w="med" type="none"/>
          </a:ln>
        </p:spPr>
      </p:cxnSp>
      <p:sp>
        <p:nvSpPr>
          <p:cNvPr id="621" name="Google Shape;621;p73"/>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622" name="Google Shape;622;p73"/>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623" name="Google Shape;623;p73"/>
          <p:cNvSpPr txBox="1"/>
          <p:nvPr>
            <p:ph idx="1" type="subTitle"/>
          </p:nvPr>
        </p:nvSpPr>
        <p:spPr>
          <a:xfrm>
            <a:off x="663788" y="4627163"/>
            <a:ext cx="6001800" cy="4200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
        <p:nvSpPr>
          <p:cNvPr id="624" name="Google Shape;624;p73"/>
          <p:cNvSpPr txBox="1"/>
          <p:nvPr>
            <p:ph idx="2" type="subTitle"/>
          </p:nvPr>
        </p:nvSpPr>
        <p:spPr>
          <a:xfrm>
            <a:off x="6036038" y="2173950"/>
            <a:ext cx="2557800" cy="5388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None/>
              <a:defRPr sz="900"/>
            </a:lvl1pPr>
            <a:lvl2pPr lvl="1" rtl="0">
              <a:lnSpc>
                <a:spcPct val="140000"/>
              </a:lnSpc>
              <a:spcBef>
                <a:spcPts val="0"/>
              </a:spcBef>
              <a:spcAft>
                <a:spcPts val="0"/>
              </a:spcAft>
              <a:buNone/>
              <a:defRPr sz="900"/>
            </a:lvl2pPr>
            <a:lvl3pPr lvl="2" rtl="0">
              <a:lnSpc>
                <a:spcPct val="140000"/>
              </a:lnSpc>
              <a:spcBef>
                <a:spcPts val="0"/>
              </a:spcBef>
              <a:spcAft>
                <a:spcPts val="0"/>
              </a:spcAft>
              <a:buNone/>
              <a:defRPr sz="900"/>
            </a:lvl3pPr>
            <a:lvl4pPr lvl="3" rtl="0">
              <a:lnSpc>
                <a:spcPct val="140000"/>
              </a:lnSpc>
              <a:spcBef>
                <a:spcPts val="0"/>
              </a:spcBef>
              <a:spcAft>
                <a:spcPts val="0"/>
              </a:spcAft>
              <a:buNone/>
              <a:defRPr sz="900"/>
            </a:lvl4pPr>
            <a:lvl5pPr lvl="4" rtl="0">
              <a:lnSpc>
                <a:spcPct val="140000"/>
              </a:lnSpc>
              <a:spcBef>
                <a:spcPts val="0"/>
              </a:spcBef>
              <a:spcAft>
                <a:spcPts val="0"/>
              </a:spcAft>
              <a:buNone/>
              <a:defRPr sz="900"/>
            </a:lvl5pPr>
            <a:lvl6pPr lvl="5" rtl="0">
              <a:lnSpc>
                <a:spcPct val="140000"/>
              </a:lnSpc>
              <a:spcBef>
                <a:spcPts val="0"/>
              </a:spcBef>
              <a:spcAft>
                <a:spcPts val="0"/>
              </a:spcAft>
              <a:buNone/>
              <a:defRPr sz="900"/>
            </a:lvl6pPr>
            <a:lvl7pPr lvl="6" rtl="0">
              <a:lnSpc>
                <a:spcPct val="140000"/>
              </a:lnSpc>
              <a:spcBef>
                <a:spcPts val="0"/>
              </a:spcBef>
              <a:spcAft>
                <a:spcPts val="0"/>
              </a:spcAft>
              <a:buNone/>
              <a:defRPr sz="900"/>
            </a:lvl7pPr>
            <a:lvl8pPr lvl="7" rtl="0">
              <a:lnSpc>
                <a:spcPct val="140000"/>
              </a:lnSpc>
              <a:spcBef>
                <a:spcPts val="0"/>
              </a:spcBef>
              <a:spcAft>
                <a:spcPts val="0"/>
              </a:spcAft>
              <a:buNone/>
              <a:defRPr sz="900"/>
            </a:lvl8pPr>
            <a:lvl9pPr lvl="8" rtl="0">
              <a:lnSpc>
                <a:spcPct val="140000"/>
              </a:lnSpc>
              <a:spcBef>
                <a:spcPts val="0"/>
              </a:spcBef>
              <a:spcAft>
                <a:spcPts val="0"/>
              </a:spcAft>
              <a:buNone/>
              <a:defRPr sz="900"/>
            </a:lvl9pPr>
          </a:lstStyle>
          <a:p/>
        </p:txBody>
      </p:sp>
      <p:sp>
        <p:nvSpPr>
          <p:cNvPr id="625" name="Google Shape;625;p73"/>
          <p:cNvSpPr txBox="1"/>
          <p:nvPr>
            <p:ph idx="3" type="subTitle"/>
          </p:nvPr>
        </p:nvSpPr>
        <p:spPr>
          <a:xfrm>
            <a:off x="6036038" y="1905450"/>
            <a:ext cx="2557800" cy="2499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sz="21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None/>
              <a:defRPr sz="21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None/>
              <a:defRPr sz="21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None/>
              <a:defRPr sz="21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None/>
              <a:defRPr sz="21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None/>
              <a:defRPr sz="21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None/>
              <a:defRPr sz="21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None/>
              <a:defRPr sz="21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None/>
              <a:defRPr sz="2100">
                <a:solidFill>
                  <a:schemeClr val="accent1"/>
                </a:solidFill>
                <a:latin typeface="Red Hat Display Medium"/>
                <a:ea typeface="Red Hat Display Medium"/>
                <a:cs typeface="Red Hat Display Medium"/>
                <a:sym typeface="Red Hat Display Medium"/>
              </a:defRPr>
            </a:lvl9pPr>
          </a:lstStyle>
          <a:p/>
        </p:txBody>
      </p:sp>
      <p:sp>
        <p:nvSpPr>
          <p:cNvPr id="626" name="Google Shape;626;p73"/>
          <p:cNvSpPr txBox="1"/>
          <p:nvPr>
            <p:ph idx="4" type="subTitle"/>
          </p:nvPr>
        </p:nvSpPr>
        <p:spPr>
          <a:xfrm>
            <a:off x="6036038" y="3507600"/>
            <a:ext cx="2557800" cy="5388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None/>
              <a:defRPr sz="900"/>
            </a:lvl1pPr>
            <a:lvl2pPr lvl="1" rtl="0">
              <a:lnSpc>
                <a:spcPct val="140000"/>
              </a:lnSpc>
              <a:spcBef>
                <a:spcPts val="0"/>
              </a:spcBef>
              <a:spcAft>
                <a:spcPts val="0"/>
              </a:spcAft>
              <a:buNone/>
              <a:defRPr sz="900"/>
            </a:lvl2pPr>
            <a:lvl3pPr lvl="2" rtl="0">
              <a:lnSpc>
                <a:spcPct val="140000"/>
              </a:lnSpc>
              <a:spcBef>
                <a:spcPts val="0"/>
              </a:spcBef>
              <a:spcAft>
                <a:spcPts val="0"/>
              </a:spcAft>
              <a:buNone/>
              <a:defRPr sz="900"/>
            </a:lvl3pPr>
            <a:lvl4pPr lvl="3" rtl="0">
              <a:lnSpc>
                <a:spcPct val="140000"/>
              </a:lnSpc>
              <a:spcBef>
                <a:spcPts val="0"/>
              </a:spcBef>
              <a:spcAft>
                <a:spcPts val="0"/>
              </a:spcAft>
              <a:buNone/>
              <a:defRPr sz="900"/>
            </a:lvl4pPr>
            <a:lvl5pPr lvl="4" rtl="0">
              <a:lnSpc>
                <a:spcPct val="140000"/>
              </a:lnSpc>
              <a:spcBef>
                <a:spcPts val="0"/>
              </a:spcBef>
              <a:spcAft>
                <a:spcPts val="0"/>
              </a:spcAft>
              <a:buNone/>
              <a:defRPr sz="900"/>
            </a:lvl5pPr>
            <a:lvl6pPr lvl="5" rtl="0">
              <a:lnSpc>
                <a:spcPct val="140000"/>
              </a:lnSpc>
              <a:spcBef>
                <a:spcPts val="0"/>
              </a:spcBef>
              <a:spcAft>
                <a:spcPts val="0"/>
              </a:spcAft>
              <a:buNone/>
              <a:defRPr sz="900"/>
            </a:lvl6pPr>
            <a:lvl7pPr lvl="6" rtl="0">
              <a:lnSpc>
                <a:spcPct val="140000"/>
              </a:lnSpc>
              <a:spcBef>
                <a:spcPts val="0"/>
              </a:spcBef>
              <a:spcAft>
                <a:spcPts val="0"/>
              </a:spcAft>
              <a:buNone/>
              <a:defRPr sz="900"/>
            </a:lvl7pPr>
            <a:lvl8pPr lvl="7" rtl="0">
              <a:lnSpc>
                <a:spcPct val="140000"/>
              </a:lnSpc>
              <a:spcBef>
                <a:spcPts val="0"/>
              </a:spcBef>
              <a:spcAft>
                <a:spcPts val="0"/>
              </a:spcAft>
              <a:buNone/>
              <a:defRPr sz="900"/>
            </a:lvl8pPr>
            <a:lvl9pPr lvl="8" rtl="0">
              <a:lnSpc>
                <a:spcPct val="140000"/>
              </a:lnSpc>
              <a:spcBef>
                <a:spcPts val="0"/>
              </a:spcBef>
              <a:spcAft>
                <a:spcPts val="0"/>
              </a:spcAft>
              <a:buNone/>
              <a:defRPr sz="900"/>
            </a:lvl9pPr>
          </a:lstStyle>
          <a:p/>
        </p:txBody>
      </p:sp>
      <p:sp>
        <p:nvSpPr>
          <p:cNvPr id="627" name="Google Shape;627;p73"/>
          <p:cNvSpPr txBox="1"/>
          <p:nvPr>
            <p:ph idx="5" type="subTitle"/>
          </p:nvPr>
        </p:nvSpPr>
        <p:spPr>
          <a:xfrm>
            <a:off x="6036038" y="3239100"/>
            <a:ext cx="2557800" cy="2499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sz="2100">
                <a:latin typeface="Red Hat Display Medium"/>
                <a:ea typeface="Red Hat Display Medium"/>
                <a:cs typeface="Red Hat Display Medium"/>
                <a:sym typeface="Red Hat Display Medium"/>
              </a:defRPr>
            </a:lvl1pPr>
            <a:lvl2pPr lvl="1" rtl="0">
              <a:lnSpc>
                <a:spcPct val="100000"/>
              </a:lnSpc>
              <a:spcBef>
                <a:spcPts val="0"/>
              </a:spcBef>
              <a:spcAft>
                <a:spcPts val="0"/>
              </a:spcAft>
              <a:buNone/>
              <a:defRPr sz="2100">
                <a:solidFill>
                  <a:schemeClr val="accent2"/>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None/>
              <a:defRPr sz="2100">
                <a:solidFill>
                  <a:schemeClr val="accent2"/>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None/>
              <a:defRPr sz="2100">
                <a:solidFill>
                  <a:schemeClr val="accent2"/>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None/>
              <a:defRPr sz="2100">
                <a:solidFill>
                  <a:schemeClr val="accent2"/>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None/>
              <a:defRPr sz="2100">
                <a:solidFill>
                  <a:schemeClr val="accent2"/>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None/>
              <a:defRPr sz="2100">
                <a:solidFill>
                  <a:schemeClr val="accent2"/>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None/>
              <a:defRPr sz="2100">
                <a:solidFill>
                  <a:schemeClr val="accent2"/>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None/>
              <a:defRPr sz="2100">
                <a:solidFill>
                  <a:schemeClr val="accent2"/>
                </a:solidFill>
                <a:latin typeface="Red Hat Display Medium"/>
                <a:ea typeface="Red Hat Display Medium"/>
                <a:cs typeface="Red Hat Display Medium"/>
                <a:sym typeface="Red Hat Display Medium"/>
              </a:defRPr>
            </a:lvl9pPr>
          </a:lstStyle>
          <a:p/>
        </p:txBody>
      </p:sp>
      <p:sp>
        <p:nvSpPr>
          <p:cNvPr id="628" name="Google Shape;628;p73"/>
          <p:cNvSpPr/>
          <p:nvPr/>
        </p:nvSpPr>
        <p:spPr>
          <a:xfrm>
            <a:off x="667144" y="190545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29" name="Google Shape;629;p73"/>
          <p:cNvSpPr/>
          <p:nvPr/>
        </p:nvSpPr>
        <p:spPr>
          <a:xfrm>
            <a:off x="667144" y="198688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30" name="Google Shape;630;p73"/>
          <p:cNvSpPr/>
          <p:nvPr/>
        </p:nvSpPr>
        <p:spPr>
          <a:xfrm>
            <a:off x="667144" y="206831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31" name="Google Shape;631;p73"/>
          <p:cNvSpPr/>
          <p:nvPr/>
        </p:nvSpPr>
        <p:spPr>
          <a:xfrm>
            <a:off x="667144" y="2149744"/>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32" name="Google Shape;632;p73"/>
          <p:cNvSpPr/>
          <p:nvPr/>
        </p:nvSpPr>
        <p:spPr>
          <a:xfrm>
            <a:off x="667144" y="2231175"/>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33" name="Google Shape;633;p73"/>
          <p:cNvSpPr/>
          <p:nvPr/>
        </p:nvSpPr>
        <p:spPr>
          <a:xfrm>
            <a:off x="667144" y="2312606"/>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34" name="Google Shape;634;p73"/>
          <p:cNvSpPr/>
          <p:nvPr/>
        </p:nvSpPr>
        <p:spPr>
          <a:xfrm>
            <a:off x="667144" y="2394038"/>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35" name="Google Shape;635;p73"/>
          <p:cNvSpPr/>
          <p:nvPr/>
        </p:nvSpPr>
        <p:spPr>
          <a:xfrm>
            <a:off x="667144" y="2475469"/>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36" name="Google Shape;636;p73"/>
          <p:cNvSpPr/>
          <p:nvPr/>
        </p:nvSpPr>
        <p:spPr>
          <a:xfrm>
            <a:off x="667144" y="255690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37" name="Google Shape;637;p73"/>
          <p:cNvSpPr/>
          <p:nvPr/>
        </p:nvSpPr>
        <p:spPr>
          <a:xfrm>
            <a:off x="667144" y="263833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38" name="Google Shape;638;p73"/>
          <p:cNvSpPr/>
          <p:nvPr/>
        </p:nvSpPr>
        <p:spPr>
          <a:xfrm>
            <a:off x="1189500" y="190545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39" name="Google Shape;639;p73"/>
          <p:cNvSpPr/>
          <p:nvPr/>
        </p:nvSpPr>
        <p:spPr>
          <a:xfrm>
            <a:off x="1189500" y="198688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40" name="Google Shape;640;p73"/>
          <p:cNvSpPr/>
          <p:nvPr/>
        </p:nvSpPr>
        <p:spPr>
          <a:xfrm>
            <a:off x="1189500" y="206831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41" name="Google Shape;641;p73"/>
          <p:cNvSpPr/>
          <p:nvPr/>
        </p:nvSpPr>
        <p:spPr>
          <a:xfrm>
            <a:off x="1189500" y="2149744"/>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42" name="Google Shape;642;p73"/>
          <p:cNvSpPr/>
          <p:nvPr/>
        </p:nvSpPr>
        <p:spPr>
          <a:xfrm>
            <a:off x="1189500" y="2231175"/>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43" name="Google Shape;643;p73"/>
          <p:cNvSpPr/>
          <p:nvPr/>
        </p:nvSpPr>
        <p:spPr>
          <a:xfrm>
            <a:off x="1189500" y="2312606"/>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44" name="Google Shape;644;p73"/>
          <p:cNvSpPr/>
          <p:nvPr/>
        </p:nvSpPr>
        <p:spPr>
          <a:xfrm>
            <a:off x="1189500" y="2394038"/>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45" name="Google Shape;645;p73"/>
          <p:cNvSpPr/>
          <p:nvPr/>
        </p:nvSpPr>
        <p:spPr>
          <a:xfrm>
            <a:off x="1189500" y="2475469"/>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46" name="Google Shape;646;p73"/>
          <p:cNvSpPr/>
          <p:nvPr/>
        </p:nvSpPr>
        <p:spPr>
          <a:xfrm>
            <a:off x="1189500" y="255690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47" name="Google Shape;647;p73"/>
          <p:cNvSpPr/>
          <p:nvPr/>
        </p:nvSpPr>
        <p:spPr>
          <a:xfrm>
            <a:off x="1189500" y="263833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648" name="Google Shape;648;p73"/>
          <p:cNvSpPr/>
          <p:nvPr/>
        </p:nvSpPr>
        <p:spPr>
          <a:xfrm>
            <a:off x="1711856" y="190545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49" name="Google Shape;649;p73"/>
          <p:cNvSpPr/>
          <p:nvPr/>
        </p:nvSpPr>
        <p:spPr>
          <a:xfrm>
            <a:off x="1711856" y="198688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50" name="Google Shape;650;p73"/>
          <p:cNvSpPr/>
          <p:nvPr/>
        </p:nvSpPr>
        <p:spPr>
          <a:xfrm>
            <a:off x="1711856" y="206831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51" name="Google Shape;651;p73"/>
          <p:cNvSpPr/>
          <p:nvPr/>
        </p:nvSpPr>
        <p:spPr>
          <a:xfrm>
            <a:off x="1711856" y="2149744"/>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52" name="Google Shape;652;p73"/>
          <p:cNvSpPr/>
          <p:nvPr/>
        </p:nvSpPr>
        <p:spPr>
          <a:xfrm>
            <a:off x="1711856" y="2231175"/>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53" name="Google Shape;653;p73"/>
          <p:cNvSpPr/>
          <p:nvPr/>
        </p:nvSpPr>
        <p:spPr>
          <a:xfrm>
            <a:off x="1711856" y="2312606"/>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54" name="Google Shape;654;p73"/>
          <p:cNvSpPr/>
          <p:nvPr/>
        </p:nvSpPr>
        <p:spPr>
          <a:xfrm>
            <a:off x="1711856" y="2394038"/>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55" name="Google Shape;655;p73"/>
          <p:cNvSpPr/>
          <p:nvPr/>
        </p:nvSpPr>
        <p:spPr>
          <a:xfrm>
            <a:off x="1711856" y="2475469"/>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56" name="Google Shape;656;p73"/>
          <p:cNvSpPr/>
          <p:nvPr/>
        </p:nvSpPr>
        <p:spPr>
          <a:xfrm>
            <a:off x="1711856" y="255690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57" name="Google Shape;657;p73"/>
          <p:cNvSpPr/>
          <p:nvPr/>
        </p:nvSpPr>
        <p:spPr>
          <a:xfrm>
            <a:off x="1711856" y="263833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658" name="Google Shape;658;p73"/>
          <p:cNvSpPr/>
          <p:nvPr/>
        </p:nvSpPr>
        <p:spPr>
          <a:xfrm>
            <a:off x="2234213" y="190545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59" name="Google Shape;659;p73"/>
          <p:cNvSpPr/>
          <p:nvPr/>
        </p:nvSpPr>
        <p:spPr>
          <a:xfrm>
            <a:off x="2234213" y="198688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60" name="Google Shape;660;p73"/>
          <p:cNvSpPr/>
          <p:nvPr/>
        </p:nvSpPr>
        <p:spPr>
          <a:xfrm>
            <a:off x="2234213" y="206831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61" name="Google Shape;661;p73"/>
          <p:cNvSpPr/>
          <p:nvPr/>
        </p:nvSpPr>
        <p:spPr>
          <a:xfrm>
            <a:off x="2234213" y="2149744"/>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62" name="Google Shape;662;p73"/>
          <p:cNvSpPr/>
          <p:nvPr/>
        </p:nvSpPr>
        <p:spPr>
          <a:xfrm>
            <a:off x="2234213" y="2231175"/>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63" name="Google Shape;663;p73"/>
          <p:cNvSpPr/>
          <p:nvPr/>
        </p:nvSpPr>
        <p:spPr>
          <a:xfrm>
            <a:off x="2234213" y="2312606"/>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64" name="Google Shape;664;p73"/>
          <p:cNvSpPr/>
          <p:nvPr/>
        </p:nvSpPr>
        <p:spPr>
          <a:xfrm>
            <a:off x="2234213" y="2394038"/>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65" name="Google Shape;665;p73"/>
          <p:cNvSpPr/>
          <p:nvPr/>
        </p:nvSpPr>
        <p:spPr>
          <a:xfrm>
            <a:off x="2234213" y="2475469"/>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66" name="Google Shape;666;p73"/>
          <p:cNvSpPr/>
          <p:nvPr/>
        </p:nvSpPr>
        <p:spPr>
          <a:xfrm>
            <a:off x="2234213" y="255690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67" name="Google Shape;667;p73"/>
          <p:cNvSpPr/>
          <p:nvPr/>
        </p:nvSpPr>
        <p:spPr>
          <a:xfrm>
            <a:off x="2234213" y="263833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668" name="Google Shape;668;p73"/>
          <p:cNvSpPr/>
          <p:nvPr/>
        </p:nvSpPr>
        <p:spPr>
          <a:xfrm>
            <a:off x="2756569" y="190545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69" name="Google Shape;669;p73"/>
          <p:cNvSpPr/>
          <p:nvPr/>
        </p:nvSpPr>
        <p:spPr>
          <a:xfrm>
            <a:off x="2756569" y="198688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70" name="Google Shape;670;p73"/>
          <p:cNvSpPr/>
          <p:nvPr/>
        </p:nvSpPr>
        <p:spPr>
          <a:xfrm>
            <a:off x="2756569" y="206831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71" name="Google Shape;671;p73"/>
          <p:cNvSpPr/>
          <p:nvPr/>
        </p:nvSpPr>
        <p:spPr>
          <a:xfrm>
            <a:off x="2756569" y="2149744"/>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72" name="Google Shape;672;p73"/>
          <p:cNvSpPr/>
          <p:nvPr/>
        </p:nvSpPr>
        <p:spPr>
          <a:xfrm>
            <a:off x="2756569" y="2231175"/>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73" name="Google Shape;673;p73"/>
          <p:cNvSpPr/>
          <p:nvPr/>
        </p:nvSpPr>
        <p:spPr>
          <a:xfrm>
            <a:off x="2756569" y="2312606"/>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74" name="Google Shape;674;p73"/>
          <p:cNvSpPr/>
          <p:nvPr/>
        </p:nvSpPr>
        <p:spPr>
          <a:xfrm>
            <a:off x="2756569" y="2394038"/>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75" name="Google Shape;675;p73"/>
          <p:cNvSpPr/>
          <p:nvPr/>
        </p:nvSpPr>
        <p:spPr>
          <a:xfrm>
            <a:off x="2756569" y="2475469"/>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76" name="Google Shape;676;p73"/>
          <p:cNvSpPr/>
          <p:nvPr/>
        </p:nvSpPr>
        <p:spPr>
          <a:xfrm>
            <a:off x="2756569" y="255690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77" name="Google Shape;677;p73"/>
          <p:cNvSpPr/>
          <p:nvPr/>
        </p:nvSpPr>
        <p:spPr>
          <a:xfrm>
            <a:off x="2756569" y="263833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678" name="Google Shape;678;p73"/>
          <p:cNvSpPr/>
          <p:nvPr/>
        </p:nvSpPr>
        <p:spPr>
          <a:xfrm>
            <a:off x="3278925" y="190545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79" name="Google Shape;679;p73"/>
          <p:cNvSpPr/>
          <p:nvPr/>
        </p:nvSpPr>
        <p:spPr>
          <a:xfrm>
            <a:off x="3278925" y="198688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80" name="Google Shape;680;p73"/>
          <p:cNvSpPr/>
          <p:nvPr/>
        </p:nvSpPr>
        <p:spPr>
          <a:xfrm>
            <a:off x="3278925" y="206831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81" name="Google Shape;681;p73"/>
          <p:cNvSpPr/>
          <p:nvPr/>
        </p:nvSpPr>
        <p:spPr>
          <a:xfrm>
            <a:off x="3278925" y="2149744"/>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82" name="Google Shape;682;p73"/>
          <p:cNvSpPr/>
          <p:nvPr/>
        </p:nvSpPr>
        <p:spPr>
          <a:xfrm>
            <a:off x="3278925" y="2231175"/>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83" name="Google Shape;683;p73"/>
          <p:cNvSpPr/>
          <p:nvPr/>
        </p:nvSpPr>
        <p:spPr>
          <a:xfrm>
            <a:off x="3278925" y="2312606"/>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84" name="Google Shape;684;p73"/>
          <p:cNvSpPr/>
          <p:nvPr/>
        </p:nvSpPr>
        <p:spPr>
          <a:xfrm>
            <a:off x="3278925" y="2394038"/>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85" name="Google Shape;685;p73"/>
          <p:cNvSpPr/>
          <p:nvPr/>
        </p:nvSpPr>
        <p:spPr>
          <a:xfrm>
            <a:off x="3278925" y="2475469"/>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86" name="Google Shape;686;p73"/>
          <p:cNvSpPr/>
          <p:nvPr/>
        </p:nvSpPr>
        <p:spPr>
          <a:xfrm>
            <a:off x="3278925" y="255690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87" name="Google Shape;687;p73"/>
          <p:cNvSpPr/>
          <p:nvPr/>
        </p:nvSpPr>
        <p:spPr>
          <a:xfrm>
            <a:off x="3278925" y="263833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688" name="Google Shape;688;p73"/>
          <p:cNvSpPr/>
          <p:nvPr/>
        </p:nvSpPr>
        <p:spPr>
          <a:xfrm>
            <a:off x="3801281" y="190545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89" name="Google Shape;689;p73"/>
          <p:cNvSpPr/>
          <p:nvPr/>
        </p:nvSpPr>
        <p:spPr>
          <a:xfrm>
            <a:off x="3801281" y="198688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90" name="Google Shape;690;p73"/>
          <p:cNvSpPr/>
          <p:nvPr/>
        </p:nvSpPr>
        <p:spPr>
          <a:xfrm>
            <a:off x="3801281" y="206831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91" name="Google Shape;691;p73"/>
          <p:cNvSpPr/>
          <p:nvPr/>
        </p:nvSpPr>
        <p:spPr>
          <a:xfrm>
            <a:off x="3801281" y="2149744"/>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92" name="Google Shape;692;p73"/>
          <p:cNvSpPr/>
          <p:nvPr/>
        </p:nvSpPr>
        <p:spPr>
          <a:xfrm>
            <a:off x="3801281" y="2231175"/>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93" name="Google Shape;693;p73"/>
          <p:cNvSpPr/>
          <p:nvPr/>
        </p:nvSpPr>
        <p:spPr>
          <a:xfrm>
            <a:off x="3801281" y="2312606"/>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94" name="Google Shape;694;p73"/>
          <p:cNvSpPr/>
          <p:nvPr/>
        </p:nvSpPr>
        <p:spPr>
          <a:xfrm>
            <a:off x="3801281" y="2394038"/>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95" name="Google Shape;695;p73"/>
          <p:cNvSpPr/>
          <p:nvPr/>
        </p:nvSpPr>
        <p:spPr>
          <a:xfrm>
            <a:off x="3801281" y="2475469"/>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96" name="Google Shape;696;p73"/>
          <p:cNvSpPr/>
          <p:nvPr/>
        </p:nvSpPr>
        <p:spPr>
          <a:xfrm>
            <a:off x="3801281" y="255690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97" name="Google Shape;697;p73"/>
          <p:cNvSpPr/>
          <p:nvPr/>
        </p:nvSpPr>
        <p:spPr>
          <a:xfrm>
            <a:off x="3801281" y="263833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698" name="Google Shape;698;p73"/>
          <p:cNvSpPr/>
          <p:nvPr/>
        </p:nvSpPr>
        <p:spPr>
          <a:xfrm>
            <a:off x="4323638" y="190545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99" name="Google Shape;699;p73"/>
          <p:cNvSpPr/>
          <p:nvPr/>
        </p:nvSpPr>
        <p:spPr>
          <a:xfrm>
            <a:off x="4323638" y="198688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00" name="Google Shape;700;p73"/>
          <p:cNvSpPr/>
          <p:nvPr/>
        </p:nvSpPr>
        <p:spPr>
          <a:xfrm>
            <a:off x="4323638" y="206831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01" name="Google Shape;701;p73"/>
          <p:cNvSpPr/>
          <p:nvPr/>
        </p:nvSpPr>
        <p:spPr>
          <a:xfrm>
            <a:off x="4323638" y="2149744"/>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02" name="Google Shape;702;p73"/>
          <p:cNvSpPr/>
          <p:nvPr/>
        </p:nvSpPr>
        <p:spPr>
          <a:xfrm>
            <a:off x="4323638" y="2231175"/>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03" name="Google Shape;703;p73"/>
          <p:cNvSpPr/>
          <p:nvPr/>
        </p:nvSpPr>
        <p:spPr>
          <a:xfrm>
            <a:off x="4323638" y="2312606"/>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04" name="Google Shape;704;p73"/>
          <p:cNvSpPr/>
          <p:nvPr/>
        </p:nvSpPr>
        <p:spPr>
          <a:xfrm>
            <a:off x="4323638" y="2394038"/>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05" name="Google Shape;705;p73"/>
          <p:cNvSpPr/>
          <p:nvPr/>
        </p:nvSpPr>
        <p:spPr>
          <a:xfrm>
            <a:off x="4323638" y="2475469"/>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06" name="Google Shape;706;p73"/>
          <p:cNvSpPr/>
          <p:nvPr/>
        </p:nvSpPr>
        <p:spPr>
          <a:xfrm>
            <a:off x="4323638" y="255690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07" name="Google Shape;707;p73"/>
          <p:cNvSpPr/>
          <p:nvPr/>
        </p:nvSpPr>
        <p:spPr>
          <a:xfrm>
            <a:off x="4323638" y="263833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708" name="Google Shape;708;p73"/>
          <p:cNvSpPr/>
          <p:nvPr/>
        </p:nvSpPr>
        <p:spPr>
          <a:xfrm>
            <a:off x="4845994" y="190545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09" name="Google Shape;709;p73"/>
          <p:cNvSpPr/>
          <p:nvPr/>
        </p:nvSpPr>
        <p:spPr>
          <a:xfrm>
            <a:off x="4845994" y="198688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10" name="Google Shape;710;p73"/>
          <p:cNvSpPr/>
          <p:nvPr/>
        </p:nvSpPr>
        <p:spPr>
          <a:xfrm>
            <a:off x="4845994" y="206831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11" name="Google Shape;711;p73"/>
          <p:cNvSpPr/>
          <p:nvPr/>
        </p:nvSpPr>
        <p:spPr>
          <a:xfrm>
            <a:off x="4845994" y="2149744"/>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12" name="Google Shape;712;p73"/>
          <p:cNvSpPr/>
          <p:nvPr/>
        </p:nvSpPr>
        <p:spPr>
          <a:xfrm>
            <a:off x="4845994" y="2231175"/>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13" name="Google Shape;713;p73"/>
          <p:cNvSpPr/>
          <p:nvPr/>
        </p:nvSpPr>
        <p:spPr>
          <a:xfrm>
            <a:off x="4845994" y="2312606"/>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14" name="Google Shape;714;p73"/>
          <p:cNvSpPr/>
          <p:nvPr/>
        </p:nvSpPr>
        <p:spPr>
          <a:xfrm>
            <a:off x="4845994" y="2394038"/>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15" name="Google Shape;715;p73"/>
          <p:cNvSpPr/>
          <p:nvPr/>
        </p:nvSpPr>
        <p:spPr>
          <a:xfrm>
            <a:off x="4845994" y="2475469"/>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16" name="Google Shape;716;p73"/>
          <p:cNvSpPr/>
          <p:nvPr/>
        </p:nvSpPr>
        <p:spPr>
          <a:xfrm>
            <a:off x="4845994" y="255690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17" name="Google Shape;717;p73"/>
          <p:cNvSpPr/>
          <p:nvPr/>
        </p:nvSpPr>
        <p:spPr>
          <a:xfrm>
            <a:off x="4845994" y="263833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718" name="Google Shape;718;p73"/>
          <p:cNvSpPr/>
          <p:nvPr/>
        </p:nvSpPr>
        <p:spPr>
          <a:xfrm>
            <a:off x="5368350" y="190545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19" name="Google Shape;719;p73"/>
          <p:cNvSpPr/>
          <p:nvPr/>
        </p:nvSpPr>
        <p:spPr>
          <a:xfrm>
            <a:off x="5368350" y="198688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20" name="Google Shape;720;p73"/>
          <p:cNvSpPr/>
          <p:nvPr/>
        </p:nvSpPr>
        <p:spPr>
          <a:xfrm>
            <a:off x="5368350" y="206831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21" name="Google Shape;721;p73"/>
          <p:cNvSpPr/>
          <p:nvPr/>
        </p:nvSpPr>
        <p:spPr>
          <a:xfrm>
            <a:off x="5368350" y="2149744"/>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22" name="Google Shape;722;p73"/>
          <p:cNvSpPr/>
          <p:nvPr/>
        </p:nvSpPr>
        <p:spPr>
          <a:xfrm>
            <a:off x="5368350" y="2231175"/>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23" name="Google Shape;723;p73"/>
          <p:cNvSpPr/>
          <p:nvPr/>
        </p:nvSpPr>
        <p:spPr>
          <a:xfrm>
            <a:off x="5368350" y="2312606"/>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24" name="Google Shape;724;p73"/>
          <p:cNvSpPr/>
          <p:nvPr/>
        </p:nvSpPr>
        <p:spPr>
          <a:xfrm>
            <a:off x="5368350" y="2394038"/>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25" name="Google Shape;725;p73"/>
          <p:cNvSpPr/>
          <p:nvPr/>
        </p:nvSpPr>
        <p:spPr>
          <a:xfrm>
            <a:off x="5368350" y="2475469"/>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26" name="Google Shape;726;p73"/>
          <p:cNvSpPr/>
          <p:nvPr/>
        </p:nvSpPr>
        <p:spPr>
          <a:xfrm>
            <a:off x="5368350" y="255690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27" name="Google Shape;727;p73"/>
          <p:cNvSpPr/>
          <p:nvPr/>
        </p:nvSpPr>
        <p:spPr>
          <a:xfrm>
            <a:off x="5368350" y="263833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728" name="Google Shape;728;p73"/>
          <p:cNvSpPr/>
          <p:nvPr/>
        </p:nvSpPr>
        <p:spPr>
          <a:xfrm>
            <a:off x="667144" y="3239092"/>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29" name="Google Shape;729;p73"/>
          <p:cNvSpPr/>
          <p:nvPr/>
        </p:nvSpPr>
        <p:spPr>
          <a:xfrm>
            <a:off x="667144" y="332052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30" name="Google Shape;730;p73"/>
          <p:cNvSpPr/>
          <p:nvPr/>
        </p:nvSpPr>
        <p:spPr>
          <a:xfrm>
            <a:off x="667144" y="3401955"/>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31" name="Google Shape;731;p73"/>
          <p:cNvSpPr/>
          <p:nvPr/>
        </p:nvSpPr>
        <p:spPr>
          <a:xfrm>
            <a:off x="667144" y="3483386"/>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32" name="Google Shape;732;p73"/>
          <p:cNvSpPr/>
          <p:nvPr/>
        </p:nvSpPr>
        <p:spPr>
          <a:xfrm>
            <a:off x="667144" y="3564817"/>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33" name="Google Shape;733;p73"/>
          <p:cNvSpPr/>
          <p:nvPr/>
        </p:nvSpPr>
        <p:spPr>
          <a:xfrm>
            <a:off x="667144" y="3646248"/>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34" name="Google Shape;734;p73"/>
          <p:cNvSpPr/>
          <p:nvPr/>
        </p:nvSpPr>
        <p:spPr>
          <a:xfrm>
            <a:off x="667144" y="372768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35" name="Google Shape;735;p73"/>
          <p:cNvSpPr/>
          <p:nvPr/>
        </p:nvSpPr>
        <p:spPr>
          <a:xfrm>
            <a:off x="667144" y="380911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36" name="Google Shape;736;p73"/>
          <p:cNvSpPr/>
          <p:nvPr/>
        </p:nvSpPr>
        <p:spPr>
          <a:xfrm>
            <a:off x="667144" y="3890542"/>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37" name="Google Shape;737;p73"/>
          <p:cNvSpPr/>
          <p:nvPr/>
        </p:nvSpPr>
        <p:spPr>
          <a:xfrm>
            <a:off x="667144" y="397197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738" name="Google Shape;738;p73"/>
          <p:cNvSpPr/>
          <p:nvPr/>
        </p:nvSpPr>
        <p:spPr>
          <a:xfrm>
            <a:off x="1189500" y="3239092"/>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39" name="Google Shape;739;p73"/>
          <p:cNvSpPr/>
          <p:nvPr/>
        </p:nvSpPr>
        <p:spPr>
          <a:xfrm>
            <a:off x="1189500" y="332052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40" name="Google Shape;740;p73"/>
          <p:cNvSpPr/>
          <p:nvPr/>
        </p:nvSpPr>
        <p:spPr>
          <a:xfrm>
            <a:off x="1189500" y="3401955"/>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41" name="Google Shape;741;p73"/>
          <p:cNvSpPr/>
          <p:nvPr/>
        </p:nvSpPr>
        <p:spPr>
          <a:xfrm>
            <a:off x="1189500" y="3483386"/>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42" name="Google Shape;742;p73"/>
          <p:cNvSpPr/>
          <p:nvPr/>
        </p:nvSpPr>
        <p:spPr>
          <a:xfrm>
            <a:off x="1189500" y="3564817"/>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43" name="Google Shape;743;p73"/>
          <p:cNvSpPr/>
          <p:nvPr/>
        </p:nvSpPr>
        <p:spPr>
          <a:xfrm>
            <a:off x="1189500" y="3646248"/>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44" name="Google Shape;744;p73"/>
          <p:cNvSpPr/>
          <p:nvPr/>
        </p:nvSpPr>
        <p:spPr>
          <a:xfrm>
            <a:off x="1189500" y="372768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45" name="Google Shape;745;p73"/>
          <p:cNvSpPr/>
          <p:nvPr/>
        </p:nvSpPr>
        <p:spPr>
          <a:xfrm>
            <a:off x="1189500" y="380911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46" name="Google Shape;746;p73"/>
          <p:cNvSpPr/>
          <p:nvPr/>
        </p:nvSpPr>
        <p:spPr>
          <a:xfrm>
            <a:off x="1189500" y="3890542"/>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47" name="Google Shape;747;p73"/>
          <p:cNvSpPr/>
          <p:nvPr/>
        </p:nvSpPr>
        <p:spPr>
          <a:xfrm>
            <a:off x="1189500" y="397197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748" name="Google Shape;748;p73"/>
          <p:cNvSpPr/>
          <p:nvPr/>
        </p:nvSpPr>
        <p:spPr>
          <a:xfrm>
            <a:off x="1711856" y="3239092"/>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49" name="Google Shape;749;p73"/>
          <p:cNvSpPr/>
          <p:nvPr/>
        </p:nvSpPr>
        <p:spPr>
          <a:xfrm>
            <a:off x="1711856" y="332052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50" name="Google Shape;750;p73"/>
          <p:cNvSpPr/>
          <p:nvPr/>
        </p:nvSpPr>
        <p:spPr>
          <a:xfrm>
            <a:off x="1711856" y="3401955"/>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51" name="Google Shape;751;p73"/>
          <p:cNvSpPr/>
          <p:nvPr/>
        </p:nvSpPr>
        <p:spPr>
          <a:xfrm>
            <a:off x="1711856" y="3483386"/>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52" name="Google Shape;752;p73"/>
          <p:cNvSpPr/>
          <p:nvPr/>
        </p:nvSpPr>
        <p:spPr>
          <a:xfrm>
            <a:off x="1711856" y="3564817"/>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53" name="Google Shape;753;p73"/>
          <p:cNvSpPr/>
          <p:nvPr/>
        </p:nvSpPr>
        <p:spPr>
          <a:xfrm>
            <a:off x="1711856" y="3646248"/>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54" name="Google Shape;754;p73"/>
          <p:cNvSpPr/>
          <p:nvPr/>
        </p:nvSpPr>
        <p:spPr>
          <a:xfrm>
            <a:off x="1711856" y="372768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55" name="Google Shape;755;p73"/>
          <p:cNvSpPr/>
          <p:nvPr/>
        </p:nvSpPr>
        <p:spPr>
          <a:xfrm>
            <a:off x="1711856" y="380911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56" name="Google Shape;756;p73"/>
          <p:cNvSpPr/>
          <p:nvPr/>
        </p:nvSpPr>
        <p:spPr>
          <a:xfrm>
            <a:off x="1711856" y="3890542"/>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57" name="Google Shape;757;p73"/>
          <p:cNvSpPr/>
          <p:nvPr/>
        </p:nvSpPr>
        <p:spPr>
          <a:xfrm>
            <a:off x="1711856" y="397197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758" name="Google Shape;758;p73"/>
          <p:cNvSpPr/>
          <p:nvPr/>
        </p:nvSpPr>
        <p:spPr>
          <a:xfrm>
            <a:off x="2234213" y="3239092"/>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59" name="Google Shape;759;p73"/>
          <p:cNvSpPr/>
          <p:nvPr/>
        </p:nvSpPr>
        <p:spPr>
          <a:xfrm>
            <a:off x="2234213" y="332052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60" name="Google Shape;760;p73"/>
          <p:cNvSpPr/>
          <p:nvPr/>
        </p:nvSpPr>
        <p:spPr>
          <a:xfrm>
            <a:off x="2234213" y="3401955"/>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61" name="Google Shape;761;p73"/>
          <p:cNvSpPr/>
          <p:nvPr/>
        </p:nvSpPr>
        <p:spPr>
          <a:xfrm>
            <a:off x="2234213" y="3483386"/>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62" name="Google Shape;762;p73"/>
          <p:cNvSpPr/>
          <p:nvPr/>
        </p:nvSpPr>
        <p:spPr>
          <a:xfrm>
            <a:off x="2234213" y="3564817"/>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63" name="Google Shape;763;p73"/>
          <p:cNvSpPr/>
          <p:nvPr/>
        </p:nvSpPr>
        <p:spPr>
          <a:xfrm>
            <a:off x="2234213" y="3646248"/>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64" name="Google Shape;764;p73"/>
          <p:cNvSpPr/>
          <p:nvPr/>
        </p:nvSpPr>
        <p:spPr>
          <a:xfrm>
            <a:off x="2234213" y="372768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65" name="Google Shape;765;p73"/>
          <p:cNvSpPr/>
          <p:nvPr/>
        </p:nvSpPr>
        <p:spPr>
          <a:xfrm>
            <a:off x="2234213" y="380911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66" name="Google Shape;766;p73"/>
          <p:cNvSpPr/>
          <p:nvPr/>
        </p:nvSpPr>
        <p:spPr>
          <a:xfrm>
            <a:off x="2234213" y="3890542"/>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67" name="Google Shape;767;p73"/>
          <p:cNvSpPr/>
          <p:nvPr/>
        </p:nvSpPr>
        <p:spPr>
          <a:xfrm>
            <a:off x="2234213" y="397197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768" name="Google Shape;768;p73"/>
          <p:cNvSpPr/>
          <p:nvPr/>
        </p:nvSpPr>
        <p:spPr>
          <a:xfrm>
            <a:off x="2756569" y="3239092"/>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69" name="Google Shape;769;p73"/>
          <p:cNvSpPr/>
          <p:nvPr/>
        </p:nvSpPr>
        <p:spPr>
          <a:xfrm>
            <a:off x="2756569" y="332052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70" name="Google Shape;770;p73"/>
          <p:cNvSpPr/>
          <p:nvPr/>
        </p:nvSpPr>
        <p:spPr>
          <a:xfrm>
            <a:off x="2756569" y="3401955"/>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71" name="Google Shape;771;p73"/>
          <p:cNvSpPr/>
          <p:nvPr/>
        </p:nvSpPr>
        <p:spPr>
          <a:xfrm>
            <a:off x="2756569" y="3483386"/>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72" name="Google Shape;772;p73"/>
          <p:cNvSpPr/>
          <p:nvPr/>
        </p:nvSpPr>
        <p:spPr>
          <a:xfrm>
            <a:off x="2756569" y="3564817"/>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73" name="Google Shape;773;p73"/>
          <p:cNvSpPr/>
          <p:nvPr/>
        </p:nvSpPr>
        <p:spPr>
          <a:xfrm>
            <a:off x="2756569" y="3646248"/>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74" name="Google Shape;774;p73"/>
          <p:cNvSpPr/>
          <p:nvPr/>
        </p:nvSpPr>
        <p:spPr>
          <a:xfrm>
            <a:off x="2756569" y="372768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75" name="Google Shape;775;p73"/>
          <p:cNvSpPr/>
          <p:nvPr/>
        </p:nvSpPr>
        <p:spPr>
          <a:xfrm>
            <a:off x="2756569" y="380911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76" name="Google Shape;776;p73"/>
          <p:cNvSpPr/>
          <p:nvPr/>
        </p:nvSpPr>
        <p:spPr>
          <a:xfrm>
            <a:off x="2756569" y="3890542"/>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77" name="Google Shape;777;p73"/>
          <p:cNvSpPr/>
          <p:nvPr/>
        </p:nvSpPr>
        <p:spPr>
          <a:xfrm>
            <a:off x="2756569" y="397197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778" name="Google Shape;778;p73"/>
          <p:cNvSpPr/>
          <p:nvPr/>
        </p:nvSpPr>
        <p:spPr>
          <a:xfrm>
            <a:off x="3278925" y="3239092"/>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79" name="Google Shape;779;p73"/>
          <p:cNvSpPr/>
          <p:nvPr/>
        </p:nvSpPr>
        <p:spPr>
          <a:xfrm>
            <a:off x="3278925" y="332052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80" name="Google Shape;780;p73"/>
          <p:cNvSpPr/>
          <p:nvPr/>
        </p:nvSpPr>
        <p:spPr>
          <a:xfrm>
            <a:off x="3278925" y="3401955"/>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81" name="Google Shape;781;p73"/>
          <p:cNvSpPr/>
          <p:nvPr/>
        </p:nvSpPr>
        <p:spPr>
          <a:xfrm>
            <a:off x="3278925" y="3483386"/>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82" name="Google Shape;782;p73"/>
          <p:cNvSpPr/>
          <p:nvPr/>
        </p:nvSpPr>
        <p:spPr>
          <a:xfrm>
            <a:off x="3278925" y="3564817"/>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83" name="Google Shape;783;p73"/>
          <p:cNvSpPr/>
          <p:nvPr/>
        </p:nvSpPr>
        <p:spPr>
          <a:xfrm>
            <a:off x="3278925" y="3646248"/>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84" name="Google Shape;784;p73"/>
          <p:cNvSpPr/>
          <p:nvPr/>
        </p:nvSpPr>
        <p:spPr>
          <a:xfrm>
            <a:off x="3278925" y="372768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85" name="Google Shape;785;p73"/>
          <p:cNvSpPr/>
          <p:nvPr/>
        </p:nvSpPr>
        <p:spPr>
          <a:xfrm>
            <a:off x="3278925" y="380911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86" name="Google Shape;786;p73"/>
          <p:cNvSpPr/>
          <p:nvPr/>
        </p:nvSpPr>
        <p:spPr>
          <a:xfrm>
            <a:off x="3278925" y="3890542"/>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87" name="Google Shape;787;p73"/>
          <p:cNvSpPr/>
          <p:nvPr/>
        </p:nvSpPr>
        <p:spPr>
          <a:xfrm>
            <a:off x="3278925" y="397197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788" name="Google Shape;788;p73"/>
          <p:cNvSpPr/>
          <p:nvPr/>
        </p:nvSpPr>
        <p:spPr>
          <a:xfrm>
            <a:off x="3801281" y="3239092"/>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89" name="Google Shape;789;p73"/>
          <p:cNvSpPr/>
          <p:nvPr/>
        </p:nvSpPr>
        <p:spPr>
          <a:xfrm>
            <a:off x="3801281" y="332052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90" name="Google Shape;790;p73"/>
          <p:cNvSpPr/>
          <p:nvPr/>
        </p:nvSpPr>
        <p:spPr>
          <a:xfrm>
            <a:off x="3801281" y="3401955"/>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91" name="Google Shape;791;p73"/>
          <p:cNvSpPr/>
          <p:nvPr/>
        </p:nvSpPr>
        <p:spPr>
          <a:xfrm>
            <a:off x="3801281" y="3483386"/>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92" name="Google Shape;792;p73"/>
          <p:cNvSpPr/>
          <p:nvPr/>
        </p:nvSpPr>
        <p:spPr>
          <a:xfrm>
            <a:off x="3801281" y="3564817"/>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93" name="Google Shape;793;p73"/>
          <p:cNvSpPr/>
          <p:nvPr/>
        </p:nvSpPr>
        <p:spPr>
          <a:xfrm>
            <a:off x="3801281" y="3646248"/>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94" name="Google Shape;794;p73"/>
          <p:cNvSpPr/>
          <p:nvPr/>
        </p:nvSpPr>
        <p:spPr>
          <a:xfrm>
            <a:off x="3801281" y="372768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95" name="Google Shape;795;p73"/>
          <p:cNvSpPr/>
          <p:nvPr/>
        </p:nvSpPr>
        <p:spPr>
          <a:xfrm>
            <a:off x="3801281" y="380911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96" name="Google Shape;796;p73"/>
          <p:cNvSpPr/>
          <p:nvPr/>
        </p:nvSpPr>
        <p:spPr>
          <a:xfrm>
            <a:off x="3801281" y="3890542"/>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97" name="Google Shape;797;p73"/>
          <p:cNvSpPr/>
          <p:nvPr/>
        </p:nvSpPr>
        <p:spPr>
          <a:xfrm>
            <a:off x="3801281" y="397197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798" name="Google Shape;798;p73"/>
          <p:cNvSpPr/>
          <p:nvPr/>
        </p:nvSpPr>
        <p:spPr>
          <a:xfrm>
            <a:off x="4323638" y="3239092"/>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99" name="Google Shape;799;p73"/>
          <p:cNvSpPr/>
          <p:nvPr/>
        </p:nvSpPr>
        <p:spPr>
          <a:xfrm>
            <a:off x="4323638" y="332052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800" name="Google Shape;800;p73"/>
          <p:cNvSpPr/>
          <p:nvPr/>
        </p:nvSpPr>
        <p:spPr>
          <a:xfrm>
            <a:off x="4323638" y="3401955"/>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801" name="Google Shape;801;p73"/>
          <p:cNvSpPr/>
          <p:nvPr/>
        </p:nvSpPr>
        <p:spPr>
          <a:xfrm>
            <a:off x="4323638" y="3483386"/>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802" name="Google Shape;802;p73"/>
          <p:cNvSpPr/>
          <p:nvPr/>
        </p:nvSpPr>
        <p:spPr>
          <a:xfrm>
            <a:off x="4323638" y="3564817"/>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803" name="Google Shape;803;p73"/>
          <p:cNvSpPr/>
          <p:nvPr/>
        </p:nvSpPr>
        <p:spPr>
          <a:xfrm>
            <a:off x="4323638" y="3646248"/>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804" name="Google Shape;804;p73"/>
          <p:cNvSpPr/>
          <p:nvPr/>
        </p:nvSpPr>
        <p:spPr>
          <a:xfrm>
            <a:off x="4323638" y="372768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805" name="Google Shape;805;p73"/>
          <p:cNvSpPr/>
          <p:nvPr/>
        </p:nvSpPr>
        <p:spPr>
          <a:xfrm>
            <a:off x="4323638" y="380911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806" name="Google Shape;806;p73"/>
          <p:cNvSpPr/>
          <p:nvPr/>
        </p:nvSpPr>
        <p:spPr>
          <a:xfrm>
            <a:off x="4323638" y="3890542"/>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807" name="Google Shape;807;p73"/>
          <p:cNvSpPr/>
          <p:nvPr/>
        </p:nvSpPr>
        <p:spPr>
          <a:xfrm>
            <a:off x="4323638" y="397197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808" name="Google Shape;808;p73"/>
          <p:cNvSpPr/>
          <p:nvPr/>
        </p:nvSpPr>
        <p:spPr>
          <a:xfrm>
            <a:off x="4845994" y="3239092"/>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809" name="Google Shape;809;p73"/>
          <p:cNvSpPr/>
          <p:nvPr/>
        </p:nvSpPr>
        <p:spPr>
          <a:xfrm>
            <a:off x="4845994" y="332052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810" name="Google Shape;810;p73"/>
          <p:cNvSpPr/>
          <p:nvPr/>
        </p:nvSpPr>
        <p:spPr>
          <a:xfrm>
            <a:off x="4845994" y="3401955"/>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811" name="Google Shape;811;p73"/>
          <p:cNvSpPr/>
          <p:nvPr/>
        </p:nvSpPr>
        <p:spPr>
          <a:xfrm>
            <a:off x="4845994" y="3483386"/>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812" name="Google Shape;812;p73"/>
          <p:cNvSpPr/>
          <p:nvPr/>
        </p:nvSpPr>
        <p:spPr>
          <a:xfrm>
            <a:off x="4845994" y="3564817"/>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813" name="Google Shape;813;p73"/>
          <p:cNvSpPr/>
          <p:nvPr/>
        </p:nvSpPr>
        <p:spPr>
          <a:xfrm>
            <a:off x="4845994" y="3646248"/>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814" name="Google Shape;814;p73"/>
          <p:cNvSpPr/>
          <p:nvPr/>
        </p:nvSpPr>
        <p:spPr>
          <a:xfrm>
            <a:off x="4845994" y="372768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815" name="Google Shape;815;p73"/>
          <p:cNvSpPr/>
          <p:nvPr/>
        </p:nvSpPr>
        <p:spPr>
          <a:xfrm>
            <a:off x="4845994" y="380911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816" name="Google Shape;816;p73"/>
          <p:cNvSpPr/>
          <p:nvPr/>
        </p:nvSpPr>
        <p:spPr>
          <a:xfrm>
            <a:off x="4845994" y="3890542"/>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817" name="Google Shape;817;p73"/>
          <p:cNvSpPr/>
          <p:nvPr/>
        </p:nvSpPr>
        <p:spPr>
          <a:xfrm>
            <a:off x="4845994" y="397197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818" name="Google Shape;818;p73"/>
          <p:cNvSpPr/>
          <p:nvPr/>
        </p:nvSpPr>
        <p:spPr>
          <a:xfrm>
            <a:off x="5368350" y="3239092"/>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819" name="Google Shape;819;p73"/>
          <p:cNvSpPr/>
          <p:nvPr/>
        </p:nvSpPr>
        <p:spPr>
          <a:xfrm>
            <a:off x="5368350" y="332052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820" name="Google Shape;820;p73"/>
          <p:cNvSpPr/>
          <p:nvPr/>
        </p:nvSpPr>
        <p:spPr>
          <a:xfrm>
            <a:off x="5368350" y="3401955"/>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821" name="Google Shape;821;p73"/>
          <p:cNvSpPr/>
          <p:nvPr/>
        </p:nvSpPr>
        <p:spPr>
          <a:xfrm>
            <a:off x="5368350" y="3483386"/>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822" name="Google Shape;822;p73"/>
          <p:cNvSpPr/>
          <p:nvPr/>
        </p:nvSpPr>
        <p:spPr>
          <a:xfrm>
            <a:off x="5368350" y="3564817"/>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823" name="Google Shape;823;p73"/>
          <p:cNvSpPr/>
          <p:nvPr/>
        </p:nvSpPr>
        <p:spPr>
          <a:xfrm>
            <a:off x="5368350" y="3646248"/>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824" name="Google Shape;824;p73"/>
          <p:cNvSpPr/>
          <p:nvPr/>
        </p:nvSpPr>
        <p:spPr>
          <a:xfrm>
            <a:off x="5368350" y="372768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825" name="Google Shape;825;p73"/>
          <p:cNvSpPr/>
          <p:nvPr/>
        </p:nvSpPr>
        <p:spPr>
          <a:xfrm>
            <a:off x="5368350" y="380911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826" name="Google Shape;826;p73"/>
          <p:cNvSpPr/>
          <p:nvPr/>
        </p:nvSpPr>
        <p:spPr>
          <a:xfrm>
            <a:off x="5368350" y="3890542"/>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827" name="Google Shape;827;p73"/>
          <p:cNvSpPr/>
          <p:nvPr/>
        </p:nvSpPr>
        <p:spPr>
          <a:xfrm>
            <a:off x="5368350" y="397197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828" name="Google Shape;828;p73"/>
          <p:cNvSpPr txBox="1"/>
          <p:nvPr>
            <p:ph idx="6"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9pPr>
          </a:lstStyle>
          <a:p/>
        </p:txBody>
      </p:sp>
      <p:sp>
        <p:nvSpPr>
          <p:cNvPr id="829" name="Google Shape;829;p73"/>
          <p:cNvSpPr txBox="1"/>
          <p:nvPr>
            <p:ph type="title"/>
          </p:nvPr>
        </p:nvSpPr>
        <p:spPr>
          <a:xfrm>
            <a:off x="663788" y="82526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1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sp>
        <p:nvSpPr>
          <p:cNvPr id="830" name="Google Shape;830;p73"/>
          <p:cNvSpPr txBox="1"/>
          <p:nvPr>
            <p:ph idx="7" type="subTitle"/>
          </p:nvPr>
        </p:nvSpPr>
        <p:spPr>
          <a:xfrm>
            <a:off x="663844" y="1240163"/>
            <a:ext cx="7816500" cy="2190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quote three column">
  <p:cSld name="CUSTOM_4_9">
    <p:spTree>
      <p:nvGrpSpPr>
        <p:cNvPr id="831" name="Shape 831"/>
        <p:cNvGrpSpPr/>
        <p:nvPr/>
      </p:nvGrpSpPr>
      <p:grpSpPr>
        <a:xfrm>
          <a:off x="0" y="0"/>
          <a:ext cx="0" cy="0"/>
          <a:chOff x="0" y="0"/>
          <a:chExt cx="0" cy="0"/>
        </a:xfrm>
      </p:grpSpPr>
      <p:cxnSp>
        <p:nvCxnSpPr>
          <p:cNvPr id="832" name="Google Shape;832;p74"/>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833" name="Google Shape;833;p74"/>
          <p:cNvCxnSpPr/>
          <p:nvPr/>
        </p:nvCxnSpPr>
        <p:spPr>
          <a:xfrm rot="10800000">
            <a:off x="335825" y="4801200"/>
            <a:ext cx="0" cy="342300"/>
          </a:xfrm>
          <a:prstGeom prst="straightConnector1">
            <a:avLst/>
          </a:prstGeom>
          <a:noFill/>
          <a:ln cap="flat" cmpd="sng" w="9525">
            <a:solidFill>
              <a:schemeClr val="accent1"/>
            </a:solidFill>
            <a:prstDash val="solid"/>
            <a:round/>
            <a:headEnd len="med" w="med" type="none"/>
            <a:tailEnd len="med" w="med" type="none"/>
          </a:ln>
        </p:spPr>
      </p:cxnSp>
      <p:sp>
        <p:nvSpPr>
          <p:cNvPr id="834" name="Google Shape;834;p74"/>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835" name="Google Shape;835;p74"/>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836" name="Google Shape;836;p74"/>
          <p:cNvSpPr txBox="1"/>
          <p:nvPr>
            <p:ph idx="1" type="subTitle"/>
          </p:nvPr>
        </p:nvSpPr>
        <p:spPr>
          <a:xfrm>
            <a:off x="663788" y="4627163"/>
            <a:ext cx="6001800" cy="4200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cxnSp>
        <p:nvCxnSpPr>
          <p:cNvPr id="837" name="Google Shape;837;p74"/>
          <p:cNvCxnSpPr/>
          <p:nvPr/>
        </p:nvCxnSpPr>
        <p:spPr>
          <a:xfrm>
            <a:off x="3230700" y="2082713"/>
            <a:ext cx="0" cy="1726800"/>
          </a:xfrm>
          <a:prstGeom prst="straightConnector1">
            <a:avLst/>
          </a:prstGeom>
          <a:noFill/>
          <a:ln cap="flat" cmpd="sng" w="9525">
            <a:solidFill>
              <a:schemeClr val="dk2"/>
            </a:solidFill>
            <a:prstDash val="dot"/>
            <a:round/>
            <a:headEnd len="med" w="med" type="none"/>
            <a:tailEnd len="med" w="med" type="none"/>
          </a:ln>
        </p:spPr>
      </p:cxnSp>
      <p:cxnSp>
        <p:nvCxnSpPr>
          <p:cNvPr id="838" name="Google Shape;838;p74"/>
          <p:cNvCxnSpPr/>
          <p:nvPr/>
        </p:nvCxnSpPr>
        <p:spPr>
          <a:xfrm>
            <a:off x="5917913" y="2082713"/>
            <a:ext cx="0" cy="1726800"/>
          </a:xfrm>
          <a:prstGeom prst="straightConnector1">
            <a:avLst/>
          </a:prstGeom>
          <a:noFill/>
          <a:ln cap="flat" cmpd="sng" w="9525">
            <a:solidFill>
              <a:schemeClr val="dk2"/>
            </a:solidFill>
            <a:prstDash val="dot"/>
            <a:round/>
            <a:headEnd len="med" w="med" type="none"/>
            <a:tailEnd len="med" w="med" type="none"/>
          </a:ln>
        </p:spPr>
      </p:cxnSp>
      <p:sp>
        <p:nvSpPr>
          <p:cNvPr id="839" name="Google Shape;839;p74"/>
          <p:cNvSpPr txBox="1"/>
          <p:nvPr>
            <p:ph idx="2" type="subTitle"/>
          </p:nvPr>
        </p:nvSpPr>
        <p:spPr>
          <a:xfrm>
            <a:off x="855694" y="3510788"/>
            <a:ext cx="2062800" cy="3195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None/>
              <a:defRPr sz="900"/>
            </a:lvl1pPr>
            <a:lvl2pPr lvl="1" rtl="0">
              <a:lnSpc>
                <a:spcPct val="115000"/>
              </a:lnSpc>
              <a:spcBef>
                <a:spcPts val="0"/>
              </a:spcBef>
              <a:spcAft>
                <a:spcPts val="0"/>
              </a:spcAft>
              <a:buNone/>
              <a:defRPr sz="900"/>
            </a:lvl2pPr>
            <a:lvl3pPr lvl="2" rtl="0">
              <a:lnSpc>
                <a:spcPct val="115000"/>
              </a:lnSpc>
              <a:spcBef>
                <a:spcPts val="0"/>
              </a:spcBef>
              <a:spcAft>
                <a:spcPts val="0"/>
              </a:spcAft>
              <a:buNone/>
              <a:defRPr sz="900"/>
            </a:lvl3pPr>
            <a:lvl4pPr lvl="3" rtl="0">
              <a:lnSpc>
                <a:spcPct val="115000"/>
              </a:lnSpc>
              <a:spcBef>
                <a:spcPts val="0"/>
              </a:spcBef>
              <a:spcAft>
                <a:spcPts val="0"/>
              </a:spcAft>
              <a:buNone/>
              <a:defRPr sz="900"/>
            </a:lvl4pPr>
            <a:lvl5pPr lvl="4" rtl="0">
              <a:lnSpc>
                <a:spcPct val="115000"/>
              </a:lnSpc>
              <a:spcBef>
                <a:spcPts val="0"/>
              </a:spcBef>
              <a:spcAft>
                <a:spcPts val="0"/>
              </a:spcAft>
              <a:buNone/>
              <a:defRPr sz="900"/>
            </a:lvl5pPr>
            <a:lvl6pPr lvl="5" rtl="0">
              <a:lnSpc>
                <a:spcPct val="115000"/>
              </a:lnSpc>
              <a:spcBef>
                <a:spcPts val="0"/>
              </a:spcBef>
              <a:spcAft>
                <a:spcPts val="0"/>
              </a:spcAft>
              <a:buNone/>
              <a:defRPr sz="900"/>
            </a:lvl6pPr>
            <a:lvl7pPr lvl="6" rtl="0">
              <a:lnSpc>
                <a:spcPct val="115000"/>
              </a:lnSpc>
              <a:spcBef>
                <a:spcPts val="0"/>
              </a:spcBef>
              <a:spcAft>
                <a:spcPts val="0"/>
              </a:spcAft>
              <a:buNone/>
              <a:defRPr sz="900"/>
            </a:lvl7pPr>
            <a:lvl8pPr lvl="7" rtl="0">
              <a:lnSpc>
                <a:spcPct val="115000"/>
              </a:lnSpc>
              <a:spcBef>
                <a:spcPts val="0"/>
              </a:spcBef>
              <a:spcAft>
                <a:spcPts val="0"/>
              </a:spcAft>
              <a:buNone/>
              <a:defRPr sz="900"/>
            </a:lvl8pPr>
            <a:lvl9pPr lvl="8" rtl="0">
              <a:lnSpc>
                <a:spcPct val="115000"/>
              </a:lnSpc>
              <a:spcBef>
                <a:spcPts val="0"/>
              </a:spcBef>
              <a:spcAft>
                <a:spcPts val="0"/>
              </a:spcAft>
              <a:buNone/>
              <a:defRPr sz="900"/>
            </a:lvl9pPr>
          </a:lstStyle>
          <a:p/>
        </p:txBody>
      </p:sp>
      <p:sp>
        <p:nvSpPr>
          <p:cNvPr id="840" name="Google Shape;840;p74"/>
          <p:cNvSpPr txBox="1"/>
          <p:nvPr>
            <p:ph idx="3" type="subTitle"/>
          </p:nvPr>
        </p:nvSpPr>
        <p:spPr>
          <a:xfrm>
            <a:off x="855694" y="2110282"/>
            <a:ext cx="2062800" cy="11613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None/>
              <a:defRPr sz="1100"/>
            </a:lvl1pPr>
            <a:lvl2pPr lvl="1" rtl="0">
              <a:lnSpc>
                <a:spcPct val="140000"/>
              </a:lnSpc>
              <a:spcBef>
                <a:spcPts val="0"/>
              </a:spcBef>
              <a:spcAft>
                <a:spcPts val="0"/>
              </a:spcAft>
              <a:buNone/>
              <a:defRPr sz="1100"/>
            </a:lvl2pPr>
            <a:lvl3pPr lvl="2" rtl="0">
              <a:lnSpc>
                <a:spcPct val="140000"/>
              </a:lnSpc>
              <a:spcBef>
                <a:spcPts val="0"/>
              </a:spcBef>
              <a:spcAft>
                <a:spcPts val="0"/>
              </a:spcAft>
              <a:buNone/>
              <a:defRPr sz="1100"/>
            </a:lvl3pPr>
            <a:lvl4pPr lvl="3" rtl="0">
              <a:lnSpc>
                <a:spcPct val="140000"/>
              </a:lnSpc>
              <a:spcBef>
                <a:spcPts val="0"/>
              </a:spcBef>
              <a:spcAft>
                <a:spcPts val="0"/>
              </a:spcAft>
              <a:buNone/>
              <a:defRPr sz="1100"/>
            </a:lvl4pPr>
            <a:lvl5pPr lvl="4" rtl="0">
              <a:lnSpc>
                <a:spcPct val="140000"/>
              </a:lnSpc>
              <a:spcBef>
                <a:spcPts val="0"/>
              </a:spcBef>
              <a:spcAft>
                <a:spcPts val="0"/>
              </a:spcAft>
              <a:buNone/>
              <a:defRPr sz="1100"/>
            </a:lvl5pPr>
            <a:lvl6pPr lvl="5" rtl="0">
              <a:lnSpc>
                <a:spcPct val="140000"/>
              </a:lnSpc>
              <a:spcBef>
                <a:spcPts val="0"/>
              </a:spcBef>
              <a:spcAft>
                <a:spcPts val="0"/>
              </a:spcAft>
              <a:buNone/>
              <a:defRPr sz="1100"/>
            </a:lvl6pPr>
            <a:lvl7pPr lvl="6" rtl="0">
              <a:lnSpc>
                <a:spcPct val="140000"/>
              </a:lnSpc>
              <a:spcBef>
                <a:spcPts val="0"/>
              </a:spcBef>
              <a:spcAft>
                <a:spcPts val="0"/>
              </a:spcAft>
              <a:buNone/>
              <a:defRPr sz="1100"/>
            </a:lvl7pPr>
            <a:lvl8pPr lvl="7" rtl="0">
              <a:lnSpc>
                <a:spcPct val="140000"/>
              </a:lnSpc>
              <a:spcBef>
                <a:spcPts val="0"/>
              </a:spcBef>
              <a:spcAft>
                <a:spcPts val="0"/>
              </a:spcAft>
              <a:buNone/>
              <a:defRPr sz="1100"/>
            </a:lvl8pPr>
            <a:lvl9pPr lvl="8" rtl="0">
              <a:lnSpc>
                <a:spcPct val="140000"/>
              </a:lnSpc>
              <a:spcBef>
                <a:spcPts val="0"/>
              </a:spcBef>
              <a:spcAft>
                <a:spcPts val="0"/>
              </a:spcAft>
              <a:buNone/>
              <a:defRPr sz="1100"/>
            </a:lvl9pPr>
          </a:lstStyle>
          <a:p/>
        </p:txBody>
      </p:sp>
      <p:sp>
        <p:nvSpPr>
          <p:cNvPr id="841" name="Google Shape;841;p74"/>
          <p:cNvSpPr txBox="1"/>
          <p:nvPr>
            <p:ph idx="4" type="subTitle"/>
          </p:nvPr>
        </p:nvSpPr>
        <p:spPr>
          <a:xfrm>
            <a:off x="3542906" y="2110282"/>
            <a:ext cx="2062800" cy="11613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None/>
              <a:defRPr sz="1100"/>
            </a:lvl1pPr>
            <a:lvl2pPr lvl="1" rtl="0">
              <a:lnSpc>
                <a:spcPct val="140000"/>
              </a:lnSpc>
              <a:spcBef>
                <a:spcPts val="0"/>
              </a:spcBef>
              <a:spcAft>
                <a:spcPts val="0"/>
              </a:spcAft>
              <a:buNone/>
              <a:defRPr sz="1100"/>
            </a:lvl2pPr>
            <a:lvl3pPr lvl="2" rtl="0">
              <a:lnSpc>
                <a:spcPct val="140000"/>
              </a:lnSpc>
              <a:spcBef>
                <a:spcPts val="0"/>
              </a:spcBef>
              <a:spcAft>
                <a:spcPts val="0"/>
              </a:spcAft>
              <a:buNone/>
              <a:defRPr sz="1100"/>
            </a:lvl3pPr>
            <a:lvl4pPr lvl="3" rtl="0">
              <a:lnSpc>
                <a:spcPct val="140000"/>
              </a:lnSpc>
              <a:spcBef>
                <a:spcPts val="0"/>
              </a:spcBef>
              <a:spcAft>
                <a:spcPts val="0"/>
              </a:spcAft>
              <a:buNone/>
              <a:defRPr sz="1100"/>
            </a:lvl4pPr>
            <a:lvl5pPr lvl="4" rtl="0">
              <a:lnSpc>
                <a:spcPct val="140000"/>
              </a:lnSpc>
              <a:spcBef>
                <a:spcPts val="0"/>
              </a:spcBef>
              <a:spcAft>
                <a:spcPts val="0"/>
              </a:spcAft>
              <a:buNone/>
              <a:defRPr sz="1100"/>
            </a:lvl5pPr>
            <a:lvl6pPr lvl="5" rtl="0">
              <a:lnSpc>
                <a:spcPct val="140000"/>
              </a:lnSpc>
              <a:spcBef>
                <a:spcPts val="0"/>
              </a:spcBef>
              <a:spcAft>
                <a:spcPts val="0"/>
              </a:spcAft>
              <a:buNone/>
              <a:defRPr sz="1100"/>
            </a:lvl6pPr>
            <a:lvl7pPr lvl="6" rtl="0">
              <a:lnSpc>
                <a:spcPct val="140000"/>
              </a:lnSpc>
              <a:spcBef>
                <a:spcPts val="0"/>
              </a:spcBef>
              <a:spcAft>
                <a:spcPts val="0"/>
              </a:spcAft>
              <a:buNone/>
              <a:defRPr sz="1100"/>
            </a:lvl7pPr>
            <a:lvl8pPr lvl="7" rtl="0">
              <a:lnSpc>
                <a:spcPct val="140000"/>
              </a:lnSpc>
              <a:spcBef>
                <a:spcPts val="0"/>
              </a:spcBef>
              <a:spcAft>
                <a:spcPts val="0"/>
              </a:spcAft>
              <a:buNone/>
              <a:defRPr sz="1100"/>
            </a:lvl8pPr>
            <a:lvl9pPr lvl="8" rtl="0">
              <a:lnSpc>
                <a:spcPct val="140000"/>
              </a:lnSpc>
              <a:spcBef>
                <a:spcPts val="0"/>
              </a:spcBef>
              <a:spcAft>
                <a:spcPts val="0"/>
              </a:spcAft>
              <a:buNone/>
              <a:defRPr sz="1100"/>
            </a:lvl9pPr>
          </a:lstStyle>
          <a:p/>
        </p:txBody>
      </p:sp>
      <p:sp>
        <p:nvSpPr>
          <p:cNvPr id="842" name="Google Shape;842;p74"/>
          <p:cNvSpPr txBox="1"/>
          <p:nvPr>
            <p:ph idx="5" type="subTitle"/>
          </p:nvPr>
        </p:nvSpPr>
        <p:spPr>
          <a:xfrm>
            <a:off x="6230119" y="2110282"/>
            <a:ext cx="2062800" cy="11613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None/>
              <a:defRPr sz="1100"/>
            </a:lvl1pPr>
            <a:lvl2pPr lvl="1" rtl="0">
              <a:lnSpc>
                <a:spcPct val="140000"/>
              </a:lnSpc>
              <a:spcBef>
                <a:spcPts val="0"/>
              </a:spcBef>
              <a:spcAft>
                <a:spcPts val="0"/>
              </a:spcAft>
              <a:buNone/>
              <a:defRPr sz="1100"/>
            </a:lvl2pPr>
            <a:lvl3pPr lvl="2" rtl="0">
              <a:lnSpc>
                <a:spcPct val="140000"/>
              </a:lnSpc>
              <a:spcBef>
                <a:spcPts val="0"/>
              </a:spcBef>
              <a:spcAft>
                <a:spcPts val="0"/>
              </a:spcAft>
              <a:buNone/>
              <a:defRPr sz="1100"/>
            </a:lvl3pPr>
            <a:lvl4pPr lvl="3" rtl="0">
              <a:lnSpc>
                <a:spcPct val="140000"/>
              </a:lnSpc>
              <a:spcBef>
                <a:spcPts val="0"/>
              </a:spcBef>
              <a:spcAft>
                <a:spcPts val="0"/>
              </a:spcAft>
              <a:buNone/>
              <a:defRPr sz="1100"/>
            </a:lvl4pPr>
            <a:lvl5pPr lvl="4" rtl="0">
              <a:lnSpc>
                <a:spcPct val="140000"/>
              </a:lnSpc>
              <a:spcBef>
                <a:spcPts val="0"/>
              </a:spcBef>
              <a:spcAft>
                <a:spcPts val="0"/>
              </a:spcAft>
              <a:buNone/>
              <a:defRPr sz="1100"/>
            </a:lvl5pPr>
            <a:lvl6pPr lvl="5" rtl="0">
              <a:lnSpc>
                <a:spcPct val="140000"/>
              </a:lnSpc>
              <a:spcBef>
                <a:spcPts val="0"/>
              </a:spcBef>
              <a:spcAft>
                <a:spcPts val="0"/>
              </a:spcAft>
              <a:buNone/>
              <a:defRPr sz="1100"/>
            </a:lvl6pPr>
            <a:lvl7pPr lvl="6" rtl="0">
              <a:lnSpc>
                <a:spcPct val="140000"/>
              </a:lnSpc>
              <a:spcBef>
                <a:spcPts val="0"/>
              </a:spcBef>
              <a:spcAft>
                <a:spcPts val="0"/>
              </a:spcAft>
              <a:buNone/>
              <a:defRPr sz="1100"/>
            </a:lvl7pPr>
            <a:lvl8pPr lvl="7" rtl="0">
              <a:lnSpc>
                <a:spcPct val="140000"/>
              </a:lnSpc>
              <a:spcBef>
                <a:spcPts val="0"/>
              </a:spcBef>
              <a:spcAft>
                <a:spcPts val="0"/>
              </a:spcAft>
              <a:buNone/>
              <a:defRPr sz="1100"/>
            </a:lvl8pPr>
            <a:lvl9pPr lvl="8" rtl="0">
              <a:lnSpc>
                <a:spcPct val="140000"/>
              </a:lnSpc>
              <a:spcBef>
                <a:spcPts val="0"/>
              </a:spcBef>
              <a:spcAft>
                <a:spcPts val="0"/>
              </a:spcAft>
              <a:buNone/>
              <a:defRPr sz="1100"/>
            </a:lvl9pPr>
          </a:lstStyle>
          <a:p/>
        </p:txBody>
      </p:sp>
      <p:sp>
        <p:nvSpPr>
          <p:cNvPr id="843" name="Google Shape;843;p74"/>
          <p:cNvSpPr txBox="1"/>
          <p:nvPr>
            <p:ph idx="6" type="subTitle"/>
          </p:nvPr>
        </p:nvSpPr>
        <p:spPr>
          <a:xfrm>
            <a:off x="3540600" y="3510788"/>
            <a:ext cx="2062800" cy="3195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None/>
              <a:defRPr sz="900"/>
            </a:lvl1pPr>
            <a:lvl2pPr lvl="1" rtl="0">
              <a:lnSpc>
                <a:spcPct val="115000"/>
              </a:lnSpc>
              <a:spcBef>
                <a:spcPts val="0"/>
              </a:spcBef>
              <a:spcAft>
                <a:spcPts val="0"/>
              </a:spcAft>
              <a:buNone/>
              <a:defRPr sz="900"/>
            </a:lvl2pPr>
            <a:lvl3pPr lvl="2" rtl="0">
              <a:lnSpc>
                <a:spcPct val="115000"/>
              </a:lnSpc>
              <a:spcBef>
                <a:spcPts val="0"/>
              </a:spcBef>
              <a:spcAft>
                <a:spcPts val="0"/>
              </a:spcAft>
              <a:buNone/>
              <a:defRPr sz="900"/>
            </a:lvl3pPr>
            <a:lvl4pPr lvl="3" rtl="0">
              <a:lnSpc>
                <a:spcPct val="115000"/>
              </a:lnSpc>
              <a:spcBef>
                <a:spcPts val="0"/>
              </a:spcBef>
              <a:spcAft>
                <a:spcPts val="0"/>
              </a:spcAft>
              <a:buNone/>
              <a:defRPr sz="900"/>
            </a:lvl4pPr>
            <a:lvl5pPr lvl="4" rtl="0">
              <a:lnSpc>
                <a:spcPct val="115000"/>
              </a:lnSpc>
              <a:spcBef>
                <a:spcPts val="0"/>
              </a:spcBef>
              <a:spcAft>
                <a:spcPts val="0"/>
              </a:spcAft>
              <a:buNone/>
              <a:defRPr sz="900"/>
            </a:lvl5pPr>
            <a:lvl6pPr lvl="5" rtl="0">
              <a:lnSpc>
                <a:spcPct val="115000"/>
              </a:lnSpc>
              <a:spcBef>
                <a:spcPts val="0"/>
              </a:spcBef>
              <a:spcAft>
                <a:spcPts val="0"/>
              </a:spcAft>
              <a:buNone/>
              <a:defRPr sz="900"/>
            </a:lvl6pPr>
            <a:lvl7pPr lvl="6" rtl="0">
              <a:lnSpc>
                <a:spcPct val="115000"/>
              </a:lnSpc>
              <a:spcBef>
                <a:spcPts val="0"/>
              </a:spcBef>
              <a:spcAft>
                <a:spcPts val="0"/>
              </a:spcAft>
              <a:buNone/>
              <a:defRPr sz="900"/>
            </a:lvl7pPr>
            <a:lvl8pPr lvl="7" rtl="0">
              <a:lnSpc>
                <a:spcPct val="115000"/>
              </a:lnSpc>
              <a:spcBef>
                <a:spcPts val="0"/>
              </a:spcBef>
              <a:spcAft>
                <a:spcPts val="0"/>
              </a:spcAft>
              <a:buNone/>
              <a:defRPr sz="900"/>
            </a:lvl8pPr>
            <a:lvl9pPr lvl="8" rtl="0">
              <a:lnSpc>
                <a:spcPct val="115000"/>
              </a:lnSpc>
              <a:spcBef>
                <a:spcPts val="0"/>
              </a:spcBef>
              <a:spcAft>
                <a:spcPts val="0"/>
              </a:spcAft>
              <a:buNone/>
              <a:defRPr sz="900"/>
            </a:lvl9pPr>
          </a:lstStyle>
          <a:p/>
        </p:txBody>
      </p:sp>
      <p:sp>
        <p:nvSpPr>
          <p:cNvPr id="844" name="Google Shape;844;p74"/>
          <p:cNvSpPr txBox="1"/>
          <p:nvPr>
            <p:ph idx="7" type="subTitle"/>
          </p:nvPr>
        </p:nvSpPr>
        <p:spPr>
          <a:xfrm>
            <a:off x="6230119" y="3510788"/>
            <a:ext cx="2062800" cy="3195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None/>
              <a:defRPr sz="900"/>
            </a:lvl1pPr>
            <a:lvl2pPr lvl="1" rtl="0">
              <a:lnSpc>
                <a:spcPct val="115000"/>
              </a:lnSpc>
              <a:spcBef>
                <a:spcPts val="0"/>
              </a:spcBef>
              <a:spcAft>
                <a:spcPts val="0"/>
              </a:spcAft>
              <a:buNone/>
              <a:defRPr sz="900"/>
            </a:lvl2pPr>
            <a:lvl3pPr lvl="2" rtl="0">
              <a:lnSpc>
                <a:spcPct val="115000"/>
              </a:lnSpc>
              <a:spcBef>
                <a:spcPts val="0"/>
              </a:spcBef>
              <a:spcAft>
                <a:spcPts val="0"/>
              </a:spcAft>
              <a:buNone/>
              <a:defRPr sz="900"/>
            </a:lvl3pPr>
            <a:lvl4pPr lvl="3" rtl="0">
              <a:lnSpc>
                <a:spcPct val="115000"/>
              </a:lnSpc>
              <a:spcBef>
                <a:spcPts val="0"/>
              </a:spcBef>
              <a:spcAft>
                <a:spcPts val="0"/>
              </a:spcAft>
              <a:buNone/>
              <a:defRPr sz="900"/>
            </a:lvl4pPr>
            <a:lvl5pPr lvl="4" rtl="0">
              <a:lnSpc>
                <a:spcPct val="115000"/>
              </a:lnSpc>
              <a:spcBef>
                <a:spcPts val="0"/>
              </a:spcBef>
              <a:spcAft>
                <a:spcPts val="0"/>
              </a:spcAft>
              <a:buNone/>
              <a:defRPr sz="900"/>
            </a:lvl5pPr>
            <a:lvl6pPr lvl="5" rtl="0">
              <a:lnSpc>
                <a:spcPct val="115000"/>
              </a:lnSpc>
              <a:spcBef>
                <a:spcPts val="0"/>
              </a:spcBef>
              <a:spcAft>
                <a:spcPts val="0"/>
              </a:spcAft>
              <a:buNone/>
              <a:defRPr sz="900"/>
            </a:lvl6pPr>
            <a:lvl7pPr lvl="6" rtl="0">
              <a:lnSpc>
                <a:spcPct val="115000"/>
              </a:lnSpc>
              <a:spcBef>
                <a:spcPts val="0"/>
              </a:spcBef>
              <a:spcAft>
                <a:spcPts val="0"/>
              </a:spcAft>
              <a:buNone/>
              <a:defRPr sz="900"/>
            </a:lvl7pPr>
            <a:lvl8pPr lvl="7" rtl="0">
              <a:lnSpc>
                <a:spcPct val="115000"/>
              </a:lnSpc>
              <a:spcBef>
                <a:spcPts val="0"/>
              </a:spcBef>
              <a:spcAft>
                <a:spcPts val="0"/>
              </a:spcAft>
              <a:buNone/>
              <a:defRPr sz="900"/>
            </a:lvl8pPr>
            <a:lvl9pPr lvl="8" rtl="0">
              <a:lnSpc>
                <a:spcPct val="115000"/>
              </a:lnSpc>
              <a:spcBef>
                <a:spcPts val="0"/>
              </a:spcBef>
              <a:spcAft>
                <a:spcPts val="0"/>
              </a:spcAft>
              <a:buNone/>
              <a:defRPr sz="900"/>
            </a:lvl9pPr>
          </a:lstStyle>
          <a:p/>
        </p:txBody>
      </p:sp>
      <p:pic>
        <p:nvPicPr>
          <p:cNvPr id="845" name="Google Shape;845;p74"/>
          <p:cNvPicPr preferRelativeResize="0"/>
          <p:nvPr/>
        </p:nvPicPr>
        <p:blipFill>
          <a:blip r:embed="rId3">
            <a:alphaModFix/>
          </a:blip>
          <a:stretch>
            <a:fillRect/>
          </a:stretch>
        </p:blipFill>
        <p:spPr>
          <a:xfrm>
            <a:off x="783604" y="1662897"/>
            <a:ext cx="414914" cy="414900"/>
          </a:xfrm>
          <a:prstGeom prst="rect">
            <a:avLst/>
          </a:prstGeom>
          <a:noFill/>
          <a:ln>
            <a:noFill/>
          </a:ln>
        </p:spPr>
      </p:pic>
      <p:pic>
        <p:nvPicPr>
          <p:cNvPr id="846" name="Google Shape;846;p74"/>
          <p:cNvPicPr preferRelativeResize="0"/>
          <p:nvPr/>
        </p:nvPicPr>
        <p:blipFill>
          <a:blip r:embed="rId3">
            <a:alphaModFix/>
          </a:blip>
          <a:stretch>
            <a:fillRect/>
          </a:stretch>
        </p:blipFill>
        <p:spPr>
          <a:xfrm>
            <a:off x="3470819" y="1662897"/>
            <a:ext cx="414914" cy="414900"/>
          </a:xfrm>
          <a:prstGeom prst="rect">
            <a:avLst/>
          </a:prstGeom>
          <a:noFill/>
          <a:ln>
            <a:noFill/>
          </a:ln>
        </p:spPr>
      </p:pic>
      <p:pic>
        <p:nvPicPr>
          <p:cNvPr id="847" name="Google Shape;847;p74"/>
          <p:cNvPicPr preferRelativeResize="0"/>
          <p:nvPr/>
        </p:nvPicPr>
        <p:blipFill>
          <a:blip r:embed="rId3">
            <a:alphaModFix/>
          </a:blip>
          <a:stretch>
            <a:fillRect/>
          </a:stretch>
        </p:blipFill>
        <p:spPr>
          <a:xfrm>
            <a:off x="6158034" y="1662897"/>
            <a:ext cx="414914" cy="414900"/>
          </a:xfrm>
          <a:prstGeom prst="rect">
            <a:avLst/>
          </a:prstGeom>
          <a:noFill/>
          <a:ln>
            <a:noFill/>
          </a:ln>
        </p:spPr>
      </p:pic>
      <p:sp>
        <p:nvSpPr>
          <p:cNvPr id="848" name="Google Shape;848;p74"/>
          <p:cNvSpPr txBox="1"/>
          <p:nvPr>
            <p:ph idx="8"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9pPr>
          </a:lstStyle>
          <a:p/>
        </p:txBody>
      </p:sp>
      <p:sp>
        <p:nvSpPr>
          <p:cNvPr id="849" name="Google Shape;849;p74"/>
          <p:cNvSpPr txBox="1"/>
          <p:nvPr>
            <p:ph type="title"/>
          </p:nvPr>
        </p:nvSpPr>
        <p:spPr>
          <a:xfrm>
            <a:off x="663788" y="82526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1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sp>
        <p:nvSpPr>
          <p:cNvPr id="850" name="Google Shape;850;p74"/>
          <p:cNvSpPr txBox="1"/>
          <p:nvPr>
            <p:ph idx="9" type="subTitle"/>
          </p:nvPr>
        </p:nvSpPr>
        <p:spPr>
          <a:xfrm>
            <a:off x="663844" y="1240163"/>
            <a:ext cx="7816500" cy="2190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quote two column">
  <p:cSld name="CUSTOM_4_8">
    <p:spTree>
      <p:nvGrpSpPr>
        <p:cNvPr id="851" name="Shape 851"/>
        <p:cNvGrpSpPr/>
        <p:nvPr/>
      </p:nvGrpSpPr>
      <p:grpSpPr>
        <a:xfrm>
          <a:off x="0" y="0"/>
          <a:ext cx="0" cy="0"/>
          <a:chOff x="0" y="0"/>
          <a:chExt cx="0" cy="0"/>
        </a:xfrm>
      </p:grpSpPr>
      <p:cxnSp>
        <p:nvCxnSpPr>
          <p:cNvPr id="852" name="Google Shape;852;p75"/>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853" name="Google Shape;853;p75"/>
          <p:cNvCxnSpPr/>
          <p:nvPr/>
        </p:nvCxnSpPr>
        <p:spPr>
          <a:xfrm rot="10800000">
            <a:off x="335825" y="4801200"/>
            <a:ext cx="0" cy="342300"/>
          </a:xfrm>
          <a:prstGeom prst="straightConnector1">
            <a:avLst/>
          </a:prstGeom>
          <a:noFill/>
          <a:ln cap="flat" cmpd="sng" w="9525">
            <a:solidFill>
              <a:schemeClr val="accent1"/>
            </a:solidFill>
            <a:prstDash val="solid"/>
            <a:round/>
            <a:headEnd len="med" w="med" type="none"/>
            <a:tailEnd len="med" w="med" type="none"/>
          </a:ln>
        </p:spPr>
      </p:cxnSp>
      <p:sp>
        <p:nvSpPr>
          <p:cNvPr id="854" name="Google Shape;854;p75"/>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855" name="Google Shape;855;p75"/>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856" name="Google Shape;856;p75"/>
          <p:cNvSpPr txBox="1"/>
          <p:nvPr>
            <p:ph idx="1" type="subTitle"/>
          </p:nvPr>
        </p:nvSpPr>
        <p:spPr>
          <a:xfrm>
            <a:off x="663788" y="4627163"/>
            <a:ext cx="6001800" cy="4200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cxnSp>
        <p:nvCxnSpPr>
          <p:cNvPr id="857" name="Google Shape;857;p75"/>
          <p:cNvCxnSpPr/>
          <p:nvPr/>
        </p:nvCxnSpPr>
        <p:spPr>
          <a:xfrm>
            <a:off x="4574182" y="2097150"/>
            <a:ext cx="0" cy="2192700"/>
          </a:xfrm>
          <a:prstGeom prst="straightConnector1">
            <a:avLst/>
          </a:prstGeom>
          <a:noFill/>
          <a:ln cap="flat" cmpd="sng" w="9525">
            <a:solidFill>
              <a:schemeClr val="dk2"/>
            </a:solidFill>
            <a:prstDash val="dot"/>
            <a:round/>
            <a:headEnd len="med" w="med" type="none"/>
            <a:tailEnd len="med" w="med" type="none"/>
          </a:ln>
        </p:spPr>
      </p:cxnSp>
      <p:sp>
        <p:nvSpPr>
          <p:cNvPr id="858" name="Google Shape;858;p75"/>
          <p:cNvSpPr txBox="1"/>
          <p:nvPr>
            <p:ph idx="2" type="subTitle"/>
          </p:nvPr>
        </p:nvSpPr>
        <p:spPr>
          <a:xfrm>
            <a:off x="1007344" y="3777544"/>
            <a:ext cx="3298500" cy="3195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None/>
              <a:defRPr sz="900"/>
            </a:lvl1pPr>
            <a:lvl2pPr lvl="1" rtl="0">
              <a:lnSpc>
                <a:spcPct val="115000"/>
              </a:lnSpc>
              <a:spcBef>
                <a:spcPts val="0"/>
              </a:spcBef>
              <a:spcAft>
                <a:spcPts val="0"/>
              </a:spcAft>
              <a:buNone/>
              <a:defRPr sz="900"/>
            </a:lvl2pPr>
            <a:lvl3pPr lvl="2" rtl="0">
              <a:lnSpc>
                <a:spcPct val="115000"/>
              </a:lnSpc>
              <a:spcBef>
                <a:spcPts val="0"/>
              </a:spcBef>
              <a:spcAft>
                <a:spcPts val="0"/>
              </a:spcAft>
              <a:buNone/>
              <a:defRPr sz="900"/>
            </a:lvl3pPr>
            <a:lvl4pPr lvl="3" rtl="0">
              <a:lnSpc>
                <a:spcPct val="115000"/>
              </a:lnSpc>
              <a:spcBef>
                <a:spcPts val="0"/>
              </a:spcBef>
              <a:spcAft>
                <a:spcPts val="0"/>
              </a:spcAft>
              <a:buNone/>
              <a:defRPr sz="900"/>
            </a:lvl4pPr>
            <a:lvl5pPr lvl="4" rtl="0">
              <a:lnSpc>
                <a:spcPct val="115000"/>
              </a:lnSpc>
              <a:spcBef>
                <a:spcPts val="0"/>
              </a:spcBef>
              <a:spcAft>
                <a:spcPts val="0"/>
              </a:spcAft>
              <a:buNone/>
              <a:defRPr sz="900"/>
            </a:lvl5pPr>
            <a:lvl6pPr lvl="5" rtl="0">
              <a:lnSpc>
                <a:spcPct val="115000"/>
              </a:lnSpc>
              <a:spcBef>
                <a:spcPts val="0"/>
              </a:spcBef>
              <a:spcAft>
                <a:spcPts val="0"/>
              </a:spcAft>
              <a:buNone/>
              <a:defRPr sz="900"/>
            </a:lvl6pPr>
            <a:lvl7pPr lvl="6" rtl="0">
              <a:lnSpc>
                <a:spcPct val="115000"/>
              </a:lnSpc>
              <a:spcBef>
                <a:spcPts val="0"/>
              </a:spcBef>
              <a:spcAft>
                <a:spcPts val="0"/>
              </a:spcAft>
              <a:buNone/>
              <a:defRPr sz="900"/>
            </a:lvl7pPr>
            <a:lvl8pPr lvl="7" rtl="0">
              <a:lnSpc>
                <a:spcPct val="115000"/>
              </a:lnSpc>
              <a:spcBef>
                <a:spcPts val="0"/>
              </a:spcBef>
              <a:spcAft>
                <a:spcPts val="0"/>
              </a:spcAft>
              <a:buNone/>
              <a:defRPr sz="900"/>
            </a:lvl8pPr>
            <a:lvl9pPr lvl="8" rtl="0">
              <a:lnSpc>
                <a:spcPct val="115000"/>
              </a:lnSpc>
              <a:spcBef>
                <a:spcPts val="0"/>
              </a:spcBef>
              <a:spcAft>
                <a:spcPts val="0"/>
              </a:spcAft>
              <a:buNone/>
              <a:defRPr sz="900"/>
            </a:lvl9pPr>
          </a:lstStyle>
          <a:p/>
        </p:txBody>
      </p:sp>
      <p:sp>
        <p:nvSpPr>
          <p:cNvPr id="859" name="Google Shape;859;p75"/>
          <p:cNvSpPr txBox="1"/>
          <p:nvPr>
            <p:ph idx="3" type="subTitle"/>
          </p:nvPr>
        </p:nvSpPr>
        <p:spPr>
          <a:xfrm>
            <a:off x="1007344" y="2136075"/>
            <a:ext cx="3298500" cy="1396200"/>
          </a:xfrm>
          <a:prstGeom prst="rect">
            <a:avLst/>
          </a:prstGeom>
        </p:spPr>
        <p:txBody>
          <a:bodyPr anchorCtr="0" anchor="t" bIns="0" lIns="0" spcFirstLastPara="1" rIns="0" wrap="square" tIns="0">
            <a:noAutofit/>
          </a:bodyPr>
          <a:lstStyle>
            <a:lvl1pPr lvl="0" rtl="0">
              <a:lnSpc>
                <a:spcPct val="150000"/>
              </a:lnSpc>
              <a:spcBef>
                <a:spcPts val="0"/>
              </a:spcBef>
              <a:spcAft>
                <a:spcPts val="0"/>
              </a:spcAft>
              <a:buNone/>
              <a:defRPr/>
            </a:lvl1pPr>
            <a:lvl2pPr lvl="1" rtl="0">
              <a:lnSpc>
                <a:spcPct val="150000"/>
              </a:lnSpc>
              <a:spcBef>
                <a:spcPts val="0"/>
              </a:spcBef>
              <a:spcAft>
                <a:spcPts val="0"/>
              </a:spcAft>
              <a:buNone/>
              <a:defRPr/>
            </a:lvl2pPr>
            <a:lvl3pPr lvl="2" rtl="0">
              <a:lnSpc>
                <a:spcPct val="150000"/>
              </a:lnSpc>
              <a:spcBef>
                <a:spcPts val="0"/>
              </a:spcBef>
              <a:spcAft>
                <a:spcPts val="0"/>
              </a:spcAft>
              <a:buNone/>
              <a:defRPr/>
            </a:lvl3pPr>
            <a:lvl4pPr lvl="3" rtl="0">
              <a:lnSpc>
                <a:spcPct val="150000"/>
              </a:lnSpc>
              <a:spcBef>
                <a:spcPts val="0"/>
              </a:spcBef>
              <a:spcAft>
                <a:spcPts val="0"/>
              </a:spcAft>
              <a:buNone/>
              <a:defRPr/>
            </a:lvl4pPr>
            <a:lvl5pPr lvl="4" rtl="0">
              <a:lnSpc>
                <a:spcPct val="150000"/>
              </a:lnSpc>
              <a:spcBef>
                <a:spcPts val="0"/>
              </a:spcBef>
              <a:spcAft>
                <a:spcPts val="0"/>
              </a:spcAft>
              <a:buNone/>
              <a:defRPr/>
            </a:lvl5pPr>
            <a:lvl6pPr lvl="5" rtl="0">
              <a:lnSpc>
                <a:spcPct val="150000"/>
              </a:lnSpc>
              <a:spcBef>
                <a:spcPts val="0"/>
              </a:spcBef>
              <a:spcAft>
                <a:spcPts val="0"/>
              </a:spcAft>
              <a:buNone/>
              <a:defRPr/>
            </a:lvl6pPr>
            <a:lvl7pPr lvl="6" rtl="0">
              <a:lnSpc>
                <a:spcPct val="150000"/>
              </a:lnSpc>
              <a:spcBef>
                <a:spcPts val="0"/>
              </a:spcBef>
              <a:spcAft>
                <a:spcPts val="0"/>
              </a:spcAft>
              <a:buNone/>
              <a:defRPr/>
            </a:lvl7pPr>
            <a:lvl8pPr lvl="7" rtl="0">
              <a:lnSpc>
                <a:spcPct val="150000"/>
              </a:lnSpc>
              <a:spcBef>
                <a:spcPts val="0"/>
              </a:spcBef>
              <a:spcAft>
                <a:spcPts val="0"/>
              </a:spcAft>
              <a:buNone/>
              <a:defRPr/>
            </a:lvl8pPr>
            <a:lvl9pPr lvl="8" rtl="0">
              <a:lnSpc>
                <a:spcPct val="150000"/>
              </a:lnSpc>
              <a:spcBef>
                <a:spcPts val="0"/>
              </a:spcBef>
              <a:spcAft>
                <a:spcPts val="0"/>
              </a:spcAft>
              <a:buNone/>
              <a:defRPr/>
            </a:lvl9pPr>
          </a:lstStyle>
          <a:p/>
        </p:txBody>
      </p:sp>
      <p:sp>
        <p:nvSpPr>
          <p:cNvPr id="860" name="Google Shape;860;p75"/>
          <p:cNvSpPr txBox="1"/>
          <p:nvPr>
            <p:ph idx="4" type="subTitle"/>
          </p:nvPr>
        </p:nvSpPr>
        <p:spPr>
          <a:xfrm>
            <a:off x="4896994" y="3777544"/>
            <a:ext cx="3298500" cy="3195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None/>
              <a:defRPr sz="900"/>
            </a:lvl1pPr>
            <a:lvl2pPr lvl="1" rtl="0">
              <a:lnSpc>
                <a:spcPct val="115000"/>
              </a:lnSpc>
              <a:spcBef>
                <a:spcPts val="0"/>
              </a:spcBef>
              <a:spcAft>
                <a:spcPts val="0"/>
              </a:spcAft>
              <a:buNone/>
              <a:defRPr sz="900"/>
            </a:lvl2pPr>
            <a:lvl3pPr lvl="2" rtl="0">
              <a:lnSpc>
                <a:spcPct val="115000"/>
              </a:lnSpc>
              <a:spcBef>
                <a:spcPts val="0"/>
              </a:spcBef>
              <a:spcAft>
                <a:spcPts val="0"/>
              </a:spcAft>
              <a:buNone/>
              <a:defRPr sz="900"/>
            </a:lvl3pPr>
            <a:lvl4pPr lvl="3" rtl="0">
              <a:lnSpc>
                <a:spcPct val="115000"/>
              </a:lnSpc>
              <a:spcBef>
                <a:spcPts val="0"/>
              </a:spcBef>
              <a:spcAft>
                <a:spcPts val="0"/>
              </a:spcAft>
              <a:buNone/>
              <a:defRPr sz="900"/>
            </a:lvl4pPr>
            <a:lvl5pPr lvl="4" rtl="0">
              <a:lnSpc>
                <a:spcPct val="115000"/>
              </a:lnSpc>
              <a:spcBef>
                <a:spcPts val="0"/>
              </a:spcBef>
              <a:spcAft>
                <a:spcPts val="0"/>
              </a:spcAft>
              <a:buNone/>
              <a:defRPr sz="900"/>
            </a:lvl5pPr>
            <a:lvl6pPr lvl="5" rtl="0">
              <a:lnSpc>
                <a:spcPct val="115000"/>
              </a:lnSpc>
              <a:spcBef>
                <a:spcPts val="0"/>
              </a:spcBef>
              <a:spcAft>
                <a:spcPts val="0"/>
              </a:spcAft>
              <a:buNone/>
              <a:defRPr sz="900"/>
            </a:lvl6pPr>
            <a:lvl7pPr lvl="6" rtl="0">
              <a:lnSpc>
                <a:spcPct val="115000"/>
              </a:lnSpc>
              <a:spcBef>
                <a:spcPts val="0"/>
              </a:spcBef>
              <a:spcAft>
                <a:spcPts val="0"/>
              </a:spcAft>
              <a:buNone/>
              <a:defRPr sz="900"/>
            </a:lvl7pPr>
            <a:lvl8pPr lvl="7" rtl="0">
              <a:lnSpc>
                <a:spcPct val="115000"/>
              </a:lnSpc>
              <a:spcBef>
                <a:spcPts val="0"/>
              </a:spcBef>
              <a:spcAft>
                <a:spcPts val="0"/>
              </a:spcAft>
              <a:buNone/>
              <a:defRPr sz="900"/>
            </a:lvl8pPr>
            <a:lvl9pPr lvl="8" rtl="0">
              <a:lnSpc>
                <a:spcPct val="115000"/>
              </a:lnSpc>
              <a:spcBef>
                <a:spcPts val="0"/>
              </a:spcBef>
              <a:spcAft>
                <a:spcPts val="0"/>
              </a:spcAft>
              <a:buNone/>
              <a:defRPr sz="900"/>
            </a:lvl9pPr>
          </a:lstStyle>
          <a:p/>
        </p:txBody>
      </p:sp>
      <p:sp>
        <p:nvSpPr>
          <p:cNvPr id="861" name="Google Shape;861;p75"/>
          <p:cNvSpPr txBox="1"/>
          <p:nvPr>
            <p:ph idx="5" type="subTitle"/>
          </p:nvPr>
        </p:nvSpPr>
        <p:spPr>
          <a:xfrm>
            <a:off x="4896994" y="2136075"/>
            <a:ext cx="3298500" cy="1396200"/>
          </a:xfrm>
          <a:prstGeom prst="rect">
            <a:avLst/>
          </a:prstGeom>
        </p:spPr>
        <p:txBody>
          <a:bodyPr anchorCtr="0" anchor="t" bIns="0" lIns="0" spcFirstLastPara="1" rIns="0" wrap="square" tIns="0">
            <a:noAutofit/>
          </a:bodyPr>
          <a:lstStyle>
            <a:lvl1pPr lvl="0" rtl="0">
              <a:lnSpc>
                <a:spcPct val="150000"/>
              </a:lnSpc>
              <a:spcBef>
                <a:spcPts val="0"/>
              </a:spcBef>
              <a:spcAft>
                <a:spcPts val="0"/>
              </a:spcAft>
              <a:buNone/>
              <a:defRPr/>
            </a:lvl1pPr>
            <a:lvl2pPr lvl="1" rtl="0">
              <a:lnSpc>
                <a:spcPct val="150000"/>
              </a:lnSpc>
              <a:spcBef>
                <a:spcPts val="0"/>
              </a:spcBef>
              <a:spcAft>
                <a:spcPts val="0"/>
              </a:spcAft>
              <a:buNone/>
              <a:defRPr/>
            </a:lvl2pPr>
            <a:lvl3pPr lvl="2" rtl="0">
              <a:lnSpc>
                <a:spcPct val="150000"/>
              </a:lnSpc>
              <a:spcBef>
                <a:spcPts val="0"/>
              </a:spcBef>
              <a:spcAft>
                <a:spcPts val="0"/>
              </a:spcAft>
              <a:buNone/>
              <a:defRPr/>
            </a:lvl3pPr>
            <a:lvl4pPr lvl="3" rtl="0">
              <a:lnSpc>
                <a:spcPct val="150000"/>
              </a:lnSpc>
              <a:spcBef>
                <a:spcPts val="0"/>
              </a:spcBef>
              <a:spcAft>
                <a:spcPts val="0"/>
              </a:spcAft>
              <a:buNone/>
              <a:defRPr/>
            </a:lvl4pPr>
            <a:lvl5pPr lvl="4" rtl="0">
              <a:lnSpc>
                <a:spcPct val="150000"/>
              </a:lnSpc>
              <a:spcBef>
                <a:spcPts val="0"/>
              </a:spcBef>
              <a:spcAft>
                <a:spcPts val="0"/>
              </a:spcAft>
              <a:buNone/>
              <a:defRPr/>
            </a:lvl5pPr>
            <a:lvl6pPr lvl="5" rtl="0">
              <a:lnSpc>
                <a:spcPct val="150000"/>
              </a:lnSpc>
              <a:spcBef>
                <a:spcPts val="0"/>
              </a:spcBef>
              <a:spcAft>
                <a:spcPts val="0"/>
              </a:spcAft>
              <a:buNone/>
              <a:defRPr/>
            </a:lvl6pPr>
            <a:lvl7pPr lvl="6" rtl="0">
              <a:lnSpc>
                <a:spcPct val="150000"/>
              </a:lnSpc>
              <a:spcBef>
                <a:spcPts val="0"/>
              </a:spcBef>
              <a:spcAft>
                <a:spcPts val="0"/>
              </a:spcAft>
              <a:buNone/>
              <a:defRPr/>
            </a:lvl7pPr>
            <a:lvl8pPr lvl="7" rtl="0">
              <a:lnSpc>
                <a:spcPct val="150000"/>
              </a:lnSpc>
              <a:spcBef>
                <a:spcPts val="0"/>
              </a:spcBef>
              <a:spcAft>
                <a:spcPts val="0"/>
              </a:spcAft>
              <a:buNone/>
              <a:defRPr/>
            </a:lvl8pPr>
            <a:lvl9pPr lvl="8" rtl="0">
              <a:lnSpc>
                <a:spcPct val="150000"/>
              </a:lnSpc>
              <a:spcBef>
                <a:spcPts val="0"/>
              </a:spcBef>
              <a:spcAft>
                <a:spcPts val="0"/>
              </a:spcAft>
              <a:buNone/>
              <a:defRPr/>
            </a:lvl9pPr>
          </a:lstStyle>
          <a:p/>
        </p:txBody>
      </p:sp>
      <p:pic>
        <p:nvPicPr>
          <p:cNvPr id="862" name="Google Shape;862;p75"/>
          <p:cNvPicPr preferRelativeResize="0"/>
          <p:nvPr/>
        </p:nvPicPr>
        <p:blipFill>
          <a:blip r:embed="rId3">
            <a:alphaModFix/>
          </a:blip>
          <a:stretch>
            <a:fillRect/>
          </a:stretch>
        </p:blipFill>
        <p:spPr>
          <a:xfrm>
            <a:off x="920311" y="1533667"/>
            <a:ext cx="548775" cy="548762"/>
          </a:xfrm>
          <a:prstGeom prst="rect">
            <a:avLst/>
          </a:prstGeom>
          <a:noFill/>
          <a:ln>
            <a:noFill/>
          </a:ln>
        </p:spPr>
      </p:pic>
      <p:pic>
        <p:nvPicPr>
          <p:cNvPr id="863" name="Google Shape;863;p75"/>
          <p:cNvPicPr preferRelativeResize="0"/>
          <p:nvPr/>
        </p:nvPicPr>
        <p:blipFill>
          <a:blip r:embed="rId3">
            <a:alphaModFix/>
          </a:blip>
          <a:stretch>
            <a:fillRect/>
          </a:stretch>
        </p:blipFill>
        <p:spPr>
          <a:xfrm>
            <a:off x="4809961" y="1533667"/>
            <a:ext cx="548775" cy="548762"/>
          </a:xfrm>
          <a:prstGeom prst="rect">
            <a:avLst/>
          </a:prstGeom>
          <a:noFill/>
          <a:ln>
            <a:noFill/>
          </a:ln>
        </p:spPr>
      </p:pic>
      <p:sp>
        <p:nvSpPr>
          <p:cNvPr id="864" name="Google Shape;864;p75"/>
          <p:cNvSpPr txBox="1"/>
          <p:nvPr>
            <p:ph idx="6"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9pPr>
          </a:lstStyle>
          <a:p/>
        </p:txBody>
      </p:sp>
      <p:sp>
        <p:nvSpPr>
          <p:cNvPr id="865" name="Google Shape;865;p75"/>
          <p:cNvSpPr txBox="1"/>
          <p:nvPr>
            <p:ph type="title"/>
          </p:nvPr>
        </p:nvSpPr>
        <p:spPr>
          <a:xfrm>
            <a:off x="663788" y="82526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1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sp>
        <p:nvSpPr>
          <p:cNvPr id="866" name="Google Shape;866;p75"/>
          <p:cNvSpPr txBox="1"/>
          <p:nvPr>
            <p:ph idx="7" type="subTitle"/>
          </p:nvPr>
        </p:nvSpPr>
        <p:spPr>
          <a:xfrm>
            <a:off x="663844" y="1240163"/>
            <a:ext cx="7816500" cy="2190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quote large">
  <p:cSld name="CUSTOM_4_7">
    <p:spTree>
      <p:nvGrpSpPr>
        <p:cNvPr id="867" name="Shape 867"/>
        <p:cNvGrpSpPr/>
        <p:nvPr/>
      </p:nvGrpSpPr>
      <p:grpSpPr>
        <a:xfrm>
          <a:off x="0" y="0"/>
          <a:ext cx="0" cy="0"/>
          <a:chOff x="0" y="0"/>
          <a:chExt cx="0" cy="0"/>
        </a:xfrm>
      </p:grpSpPr>
      <p:sp>
        <p:nvSpPr>
          <p:cNvPr id="868" name="Google Shape;868;p76"/>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p:txBody>
      </p:sp>
      <p:cxnSp>
        <p:nvCxnSpPr>
          <p:cNvPr id="869" name="Google Shape;869;p76"/>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870" name="Google Shape;870;p76"/>
          <p:cNvCxnSpPr/>
          <p:nvPr/>
        </p:nvCxnSpPr>
        <p:spPr>
          <a:xfrm rot="10800000">
            <a:off x="335825" y="4801200"/>
            <a:ext cx="0" cy="342300"/>
          </a:xfrm>
          <a:prstGeom prst="straightConnector1">
            <a:avLst/>
          </a:prstGeom>
          <a:noFill/>
          <a:ln cap="flat" cmpd="sng" w="9525">
            <a:solidFill>
              <a:schemeClr val="accent1"/>
            </a:solidFill>
            <a:prstDash val="solid"/>
            <a:round/>
            <a:headEnd len="med" w="med" type="none"/>
            <a:tailEnd len="med" w="med" type="none"/>
          </a:ln>
        </p:spPr>
      </p:cxnSp>
      <p:sp>
        <p:nvSpPr>
          <p:cNvPr id="871" name="Google Shape;871;p76"/>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872" name="Google Shape;872;p76"/>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873" name="Google Shape;873;p76"/>
          <p:cNvSpPr txBox="1"/>
          <p:nvPr>
            <p:ph idx="2" type="subTitle"/>
          </p:nvPr>
        </p:nvSpPr>
        <p:spPr>
          <a:xfrm>
            <a:off x="663788" y="4627163"/>
            <a:ext cx="6001800" cy="4200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
        <p:nvSpPr>
          <p:cNvPr id="874" name="Google Shape;874;p76"/>
          <p:cNvSpPr txBox="1"/>
          <p:nvPr>
            <p:ph type="title"/>
          </p:nvPr>
        </p:nvSpPr>
        <p:spPr>
          <a:xfrm>
            <a:off x="3349163" y="1091531"/>
            <a:ext cx="5043600" cy="24003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None/>
              <a:defRPr sz="2000"/>
            </a:lvl1pPr>
            <a:lvl2pPr lvl="1" rtl="0">
              <a:lnSpc>
                <a:spcPct val="115000"/>
              </a:lnSpc>
              <a:spcBef>
                <a:spcPts val="0"/>
              </a:spcBef>
              <a:spcAft>
                <a:spcPts val="0"/>
              </a:spcAft>
              <a:buNone/>
              <a:defRPr sz="2000"/>
            </a:lvl2pPr>
            <a:lvl3pPr lvl="2" rtl="0">
              <a:lnSpc>
                <a:spcPct val="115000"/>
              </a:lnSpc>
              <a:spcBef>
                <a:spcPts val="0"/>
              </a:spcBef>
              <a:spcAft>
                <a:spcPts val="0"/>
              </a:spcAft>
              <a:buNone/>
              <a:defRPr sz="2000"/>
            </a:lvl3pPr>
            <a:lvl4pPr lvl="3" rtl="0">
              <a:lnSpc>
                <a:spcPct val="115000"/>
              </a:lnSpc>
              <a:spcBef>
                <a:spcPts val="0"/>
              </a:spcBef>
              <a:spcAft>
                <a:spcPts val="0"/>
              </a:spcAft>
              <a:buNone/>
              <a:defRPr sz="2000"/>
            </a:lvl4pPr>
            <a:lvl5pPr lvl="4" rtl="0">
              <a:lnSpc>
                <a:spcPct val="115000"/>
              </a:lnSpc>
              <a:spcBef>
                <a:spcPts val="0"/>
              </a:spcBef>
              <a:spcAft>
                <a:spcPts val="0"/>
              </a:spcAft>
              <a:buNone/>
              <a:defRPr sz="2000"/>
            </a:lvl5pPr>
            <a:lvl6pPr lvl="5" rtl="0">
              <a:lnSpc>
                <a:spcPct val="115000"/>
              </a:lnSpc>
              <a:spcBef>
                <a:spcPts val="0"/>
              </a:spcBef>
              <a:spcAft>
                <a:spcPts val="0"/>
              </a:spcAft>
              <a:buNone/>
              <a:defRPr sz="2000"/>
            </a:lvl6pPr>
            <a:lvl7pPr lvl="6" rtl="0">
              <a:lnSpc>
                <a:spcPct val="115000"/>
              </a:lnSpc>
              <a:spcBef>
                <a:spcPts val="0"/>
              </a:spcBef>
              <a:spcAft>
                <a:spcPts val="0"/>
              </a:spcAft>
              <a:buNone/>
              <a:defRPr sz="2000"/>
            </a:lvl7pPr>
            <a:lvl8pPr lvl="7" rtl="0">
              <a:lnSpc>
                <a:spcPct val="115000"/>
              </a:lnSpc>
              <a:spcBef>
                <a:spcPts val="0"/>
              </a:spcBef>
              <a:spcAft>
                <a:spcPts val="0"/>
              </a:spcAft>
              <a:buNone/>
              <a:defRPr sz="2000"/>
            </a:lvl8pPr>
            <a:lvl9pPr lvl="8" rtl="0">
              <a:lnSpc>
                <a:spcPct val="115000"/>
              </a:lnSpc>
              <a:spcBef>
                <a:spcPts val="0"/>
              </a:spcBef>
              <a:spcAft>
                <a:spcPts val="0"/>
              </a:spcAft>
              <a:buNone/>
              <a:defRPr sz="2000"/>
            </a:lvl9pPr>
          </a:lstStyle>
          <a:p/>
        </p:txBody>
      </p:sp>
      <p:sp>
        <p:nvSpPr>
          <p:cNvPr id="875" name="Google Shape;875;p76"/>
          <p:cNvSpPr txBox="1"/>
          <p:nvPr>
            <p:ph idx="3" type="subTitle"/>
          </p:nvPr>
        </p:nvSpPr>
        <p:spPr>
          <a:xfrm>
            <a:off x="3349200" y="3777544"/>
            <a:ext cx="3073200" cy="319500"/>
          </a:xfrm>
          <a:prstGeom prst="rect">
            <a:avLst/>
          </a:prstGeom>
        </p:spPr>
        <p:txBody>
          <a:bodyPr anchorCtr="0" anchor="t" bIns="0" lIns="0" spcFirstLastPara="1" rIns="0" wrap="square" tIns="0">
            <a:noAutofit/>
          </a:bodyPr>
          <a:lstStyle>
            <a:lvl1pPr lvl="0" rtl="0">
              <a:lnSpc>
                <a:spcPct val="114000"/>
              </a:lnSpc>
              <a:spcBef>
                <a:spcPts val="0"/>
              </a:spcBef>
              <a:spcAft>
                <a:spcPts val="0"/>
              </a:spcAft>
              <a:buNone/>
              <a:defRPr sz="1100"/>
            </a:lvl1pPr>
            <a:lvl2pPr lvl="1" rtl="0">
              <a:lnSpc>
                <a:spcPct val="114000"/>
              </a:lnSpc>
              <a:spcBef>
                <a:spcPts val="0"/>
              </a:spcBef>
              <a:spcAft>
                <a:spcPts val="0"/>
              </a:spcAft>
              <a:buNone/>
              <a:defRPr sz="1100"/>
            </a:lvl2pPr>
            <a:lvl3pPr lvl="2" rtl="0">
              <a:lnSpc>
                <a:spcPct val="114000"/>
              </a:lnSpc>
              <a:spcBef>
                <a:spcPts val="0"/>
              </a:spcBef>
              <a:spcAft>
                <a:spcPts val="0"/>
              </a:spcAft>
              <a:buNone/>
              <a:defRPr sz="1100"/>
            </a:lvl3pPr>
            <a:lvl4pPr lvl="3" rtl="0">
              <a:lnSpc>
                <a:spcPct val="114000"/>
              </a:lnSpc>
              <a:spcBef>
                <a:spcPts val="0"/>
              </a:spcBef>
              <a:spcAft>
                <a:spcPts val="0"/>
              </a:spcAft>
              <a:buNone/>
              <a:defRPr sz="1100"/>
            </a:lvl4pPr>
            <a:lvl5pPr lvl="4" rtl="0">
              <a:lnSpc>
                <a:spcPct val="114000"/>
              </a:lnSpc>
              <a:spcBef>
                <a:spcPts val="0"/>
              </a:spcBef>
              <a:spcAft>
                <a:spcPts val="0"/>
              </a:spcAft>
              <a:buNone/>
              <a:defRPr sz="1100"/>
            </a:lvl5pPr>
            <a:lvl6pPr lvl="5" rtl="0">
              <a:lnSpc>
                <a:spcPct val="114000"/>
              </a:lnSpc>
              <a:spcBef>
                <a:spcPts val="0"/>
              </a:spcBef>
              <a:spcAft>
                <a:spcPts val="0"/>
              </a:spcAft>
              <a:buNone/>
              <a:defRPr sz="1100"/>
            </a:lvl6pPr>
            <a:lvl7pPr lvl="6" rtl="0">
              <a:lnSpc>
                <a:spcPct val="114000"/>
              </a:lnSpc>
              <a:spcBef>
                <a:spcPts val="0"/>
              </a:spcBef>
              <a:spcAft>
                <a:spcPts val="0"/>
              </a:spcAft>
              <a:buNone/>
              <a:defRPr sz="1100"/>
            </a:lvl7pPr>
            <a:lvl8pPr lvl="7" rtl="0">
              <a:lnSpc>
                <a:spcPct val="114000"/>
              </a:lnSpc>
              <a:spcBef>
                <a:spcPts val="0"/>
              </a:spcBef>
              <a:spcAft>
                <a:spcPts val="0"/>
              </a:spcAft>
              <a:buNone/>
              <a:defRPr sz="1100"/>
            </a:lvl8pPr>
            <a:lvl9pPr lvl="8" rtl="0">
              <a:lnSpc>
                <a:spcPct val="114000"/>
              </a:lnSpc>
              <a:spcBef>
                <a:spcPts val="0"/>
              </a:spcBef>
              <a:spcAft>
                <a:spcPts val="0"/>
              </a:spcAft>
              <a:buNone/>
              <a:defRPr sz="1100"/>
            </a:lvl9pPr>
          </a:lstStyle>
          <a:p/>
        </p:txBody>
      </p:sp>
      <p:pic>
        <p:nvPicPr>
          <p:cNvPr id="876" name="Google Shape;876;p76"/>
          <p:cNvPicPr preferRelativeResize="0"/>
          <p:nvPr/>
        </p:nvPicPr>
        <p:blipFill>
          <a:blip r:embed="rId3">
            <a:alphaModFix/>
          </a:blip>
          <a:stretch>
            <a:fillRect/>
          </a:stretch>
        </p:blipFill>
        <p:spPr>
          <a:xfrm>
            <a:off x="2564587" y="973839"/>
            <a:ext cx="548775" cy="548762"/>
          </a:xfrm>
          <a:prstGeom prst="rect">
            <a:avLst/>
          </a:prstGeom>
          <a:noFill/>
          <a:ln>
            <a:noFill/>
          </a:ln>
        </p:spPr>
      </p:pic>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wo by two">
  <p:cSld name="CUSTOM_4_6">
    <p:spTree>
      <p:nvGrpSpPr>
        <p:cNvPr id="877" name="Shape 877"/>
        <p:cNvGrpSpPr/>
        <p:nvPr/>
      </p:nvGrpSpPr>
      <p:grpSpPr>
        <a:xfrm>
          <a:off x="0" y="0"/>
          <a:ext cx="0" cy="0"/>
          <a:chOff x="0" y="0"/>
          <a:chExt cx="0" cy="0"/>
        </a:xfrm>
      </p:grpSpPr>
      <p:cxnSp>
        <p:nvCxnSpPr>
          <p:cNvPr id="878" name="Google Shape;878;p77"/>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879" name="Google Shape;879;p77"/>
          <p:cNvCxnSpPr/>
          <p:nvPr/>
        </p:nvCxnSpPr>
        <p:spPr>
          <a:xfrm rot="10800000">
            <a:off x="335825" y="4801200"/>
            <a:ext cx="0" cy="342300"/>
          </a:xfrm>
          <a:prstGeom prst="straightConnector1">
            <a:avLst/>
          </a:prstGeom>
          <a:noFill/>
          <a:ln cap="flat" cmpd="sng" w="9525">
            <a:solidFill>
              <a:schemeClr val="accent1"/>
            </a:solidFill>
            <a:prstDash val="solid"/>
            <a:round/>
            <a:headEnd len="med" w="med" type="none"/>
            <a:tailEnd len="med" w="med" type="none"/>
          </a:ln>
        </p:spPr>
      </p:cxnSp>
      <p:sp>
        <p:nvSpPr>
          <p:cNvPr id="880" name="Google Shape;880;p77"/>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881" name="Google Shape;881;p77"/>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882" name="Google Shape;882;p77"/>
          <p:cNvSpPr txBox="1"/>
          <p:nvPr>
            <p:ph idx="1" type="subTitle"/>
          </p:nvPr>
        </p:nvSpPr>
        <p:spPr>
          <a:xfrm>
            <a:off x="663788" y="4627163"/>
            <a:ext cx="6001800" cy="4200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
        <p:nvSpPr>
          <p:cNvPr id="883" name="Google Shape;883;p77"/>
          <p:cNvSpPr txBox="1"/>
          <p:nvPr>
            <p:ph idx="2" type="subTitle"/>
          </p:nvPr>
        </p:nvSpPr>
        <p:spPr>
          <a:xfrm>
            <a:off x="5141316" y="2091075"/>
            <a:ext cx="2634000" cy="795600"/>
          </a:xfrm>
          <a:prstGeom prst="rect">
            <a:avLst/>
          </a:prstGeom>
        </p:spPr>
        <p:txBody>
          <a:bodyPr anchorCtr="0" anchor="t" bIns="0" lIns="0" spcFirstLastPara="1" rIns="0" wrap="square" tIns="0">
            <a:noAutofit/>
          </a:bodyPr>
          <a:lstStyle>
            <a:lvl1pPr lvl="0" rtl="0">
              <a:spcBef>
                <a:spcPts val="0"/>
              </a:spcBef>
              <a:spcAft>
                <a:spcPts val="0"/>
              </a:spcAft>
              <a:buNone/>
              <a:defRPr sz="1100"/>
            </a:lvl1pPr>
            <a:lvl2pPr lvl="1" rtl="0">
              <a:spcBef>
                <a:spcPts val="400"/>
              </a:spcBef>
              <a:spcAft>
                <a:spcPts val="0"/>
              </a:spcAft>
              <a:buNone/>
              <a:defRPr sz="1100"/>
            </a:lvl2pPr>
            <a:lvl3pPr lvl="2" rtl="0">
              <a:spcBef>
                <a:spcPts val="400"/>
              </a:spcBef>
              <a:spcAft>
                <a:spcPts val="0"/>
              </a:spcAft>
              <a:buNone/>
              <a:defRPr sz="1100"/>
            </a:lvl3pPr>
            <a:lvl4pPr lvl="3" rtl="0">
              <a:spcBef>
                <a:spcPts val="400"/>
              </a:spcBef>
              <a:spcAft>
                <a:spcPts val="0"/>
              </a:spcAft>
              <a:buNone/>
              <a:defRPr sz="1100"/>
            </a:lvl4pPr>
            <a:lvl5pPr lvl="4" rtl="0">
              <a:spcBef>
                <a:spcPts val="400"/>
              </a:spcBef>
              <a:spcAft>
                <a:spcPts val="0"/>
              </a:spcAft>
              <a:buNone/>
              <a:defRPr sz="1100"/>
            </a:lvl5pPr>
            <a:lvl6pPr lvl="5" rtl="0">
              <a:spcBef>
                <a:spcPts val="400"/>
              </a:spcBef>
              <a:spcAft>
                <a:spcPts val="0"/>
              </a:spcAft>
              <a:buNone/>
              <a:defRPr sz="1100"/>
            </a:lvl6pPr>
            <a:lvl7pPr lvl="6" rtl="0">
              <a:spcBef>
                <a:spcPts val="400"/>
              </a:spcBef>
              <a:spcAft>
                <a:spcPts val="0"/>
              </a:spcAft>
              <a:buNone/>
              <a:defRPr sz="1100"/>
            </a:lvl7pPr>
            <a:lvl8pPr lvl="7" rtl="0">
              <a:spcBef>
                <a:spcPts val="400"/>
              </a:spcBef>
              <a:spcAft>
                <a:spcPts val="0"/>
              </a:spcAft>
              <a:buNone/>
              <a:defRPr sz="1100"/>
            </a:lvl8pPr>
            <a:lvl9pPr lvl="8" rtl="0">
              <a:spcBef>
                <a:spcPts val="400"/>
              </a:spcBef>
              <a:spcAft>
                <a:spcPts val="400"/>
              </a:spcAft>
              <a:buNone/>
              <a:defRPr sz="1100"/>
            </a:lvl9pPr>
          </a:lstStyle>
          <a:p/>
        </p:txBody>
      </p:sp>
      <p:sp>
        <p:nvSpPr>
          <p:cNvPr id="884" name="Google Shape;884;p77"/>
          <p:cNvSpPr txBox="1"/>
          <p:nvPr>
            <p:ph idx="3" type="subTitle"/>
          </p:nvPr>
        </p:nvSpPr>
        <p:spPr>
          <a:xfrm>
            <a:off x="5141311" y="1764713"/>
            <a:ext cx="2634000" cy="2844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1pPr>
            <a:lvl2pPr lvl="1"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2pPr>
            <a:lvl3pPr lvl="2"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3pPr>
            <a:lvl4pPr lvl="3"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4pPr>
            <a:lvl5pPr lvl="4"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5pPr>
            <a:lvl6pPr lvl="5"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6pPr>
            <a:lvl7pPr lvl="6"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7pPr>
            <a:lvl8pPr lvl="7"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8pPr>
            <a:lvl9pPr lvl="8"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9pPr>
          </a:lstStyle>
          <a:p/>
        </p:txBody>
      </p:sp>
      <p:sp>
        <p:nvSpPr>
          <p:cNvPr id="885" name="Google Shape;885;p77"/>
          <p:cNvSpPr txBox="1"/>
          <p:nvPr>
            <p:ph idx="4" type="subTitle"/>
          </p:nvPr>
        </p:nvSpPr>
        <p:spPr>
          <a:xfrm>
            <a:off x="5141316" y="3325781"/>
            <a:ext cx="2634000" cy="795600"/>
          </a:xfrm>
          <a:prstGeom prst="rect">
            <a:avLst/>
          </a:prstGeom>
        </p:spPr>
        <p:txBody>
          <a:bodyPr anchorCtr="0" anchor="t" bIns="0" lIns="0" spcFirstLastPara="1" rIns="0" wrap="square" tIns="0">
            <a:noAutofit/>
          </a:bodyPr>
          <a:lstStyle>
            <a:lvl1pPr lvl="0" rtl="0">
              <a:spcBef>
                <a:spcPts val="0"/>
              </a:spcBef>
              <a:spcAft>
                <a:spcPts val="0"/>
              </a:spcAft>
              <a:buNone/>
              <a:defRPr sz="1100"/>
            </a:lvl1pPr>
            <a:lvl2pPr lvl="1" rtl="0">
              <a:spcBef>
                <a:spcPts val="400"/>
              </a:spcBef>
              <a:spcAft>
                <a:spcPts val="0"/>
              </a:spcAft>
              <a:buNone/>
              <a:defRPr sz="1100"/>
            </a:lvl2pPr>
            <a:lvl3pPr lvl="2" rtl="0">
              <a:spcBef>
                <a:spcPts val="400"/>
              </a:spcBef>
              <a:spcAft>
                <a:spcPts val="0"/>
              </a:spcAft>
              <a:buNone/>
              <a:defRPr sz="1100"/>
            </a:lvl3pPr>
            <a:lvl4pPr lvl="3" rtl="0">
              <a:spcBef>
                <a:spcPts val="400"/>
              </a:spcBef>
              <a:spcAft>
                <a:spcPts val="0"/>
              </a:spcAft>
              <a:buNone/>
              <a:defRPr sz="1100"/>
            </a:lvl4pPr>
            <a:lvl5pPr lvl="4" rtl="0">
              <a:spcBef>
                <a:spcPts val="400"/>
              </a:spcBef>
              <a:spcAft>
                <a:spcPts val="0"/>
              </a:spcAft>
              <a:buNone/>
              <a:defRPr sz="1100"/>
            </a:lvl5pPr>
            <a:lvl6pPr lvl="5" rtl="0">
              <a:spcBef>
                <a:spcPts val="400"/>
              </a:spcBef>
              <a:spcAft>
                <a:spcPts val="0"/>
              </a:spcAft>
              <a:buNone/>
              <a:defRPr sz="1100"/>
            </a:lvl6pPr>
            <a:lvl7pPr lvl="6" rtl="0">
              <a:spcBef>
                <a:spcPts val="400"/>
              </a:spcBef>
              <a:spcAft>
                <a:spcPts val="0"/>
              </a:spcAft>
              <a:buNone/>
              <a:defRPr sz="1100"/>
            </a:lvl7pPr>
            <a:lvl8pPr lvl="7" rtl="0">
              <a:spcBef>
                <a:spcPts val="400"/>
              </a:spcBef>
              <a:spcAft>
                <a:spcPts val="0"/>
              </a:spcAft>
              <a:buNone/>
              <a:defRPr sz="1100"/>
            </a:lvl8pPr>
            <a:lvl9pPr lvl="8" rtl="0">
              <a:spcBef>
                <a:spcPts val="400"/>
              </a:spcBef>
              <a:spcAft>
                <a:spcPts val="400"/>
              </a:spcAft>
              <a:buNone/>
              <a:defRPr sz="1100"/>
            </a:lvl9pPr>
          </a:lstStyle>
          <a:p/>
        </p:txBody>
      </p:sp>
      <p:sp>
        <p:nvSpPr>
          <p:cNvPr id="886" name="Google Shape;886;p77"/>
          <p:cNvSpPr txBox="1"/>
          <p:nvPr>
            <p:ph idx="5" type="subTitle"/>
          </p:nvPr>
        </p:nvSpPr>
        <p:spPr>
          <a:xfrm>
            <a:off x="5141311" y="2999419"/>
            <a:ext cx="2634000" cy="2844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1pPr>
            <a:lvl2pPr lvl="1"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2pPr>
            <a:lvl3pPr lvl="2"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3pPr>
            <a:lvl4pPr lvl="3"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4pPr>
            <a:lvl5pPr lvl="4"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5pPr>
            <a:lvl6pPr lvl="5"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6pPr>
            <a:lvl7pPr lvl="6"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7pPr>
            <a:lvl8pPr lvl="7"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8pPr>
            <a:lvl9pPr lvl="8"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9pPr>
          </a:lstStyle>
          <a:p/>
        </p:txBody>
      </p:sp>
      <p:sp>
        <p:nvSpPr>
          <p:cNvPr id="887" name="Google Shape;887;p77"/>
          <p:cNvSpPr txBox="1"/>
          <p:nvPr>
            <p:ph idx="6" type="subTitle"/>
          </p:nvPr>
        </p:nvSpPr>
        <p:spPr>
          <a:xfrm>
            <a:off x="1563469" y="2091075"/>
            <a:ext cx="2634000" cy="795600"/>
          </a:xfrm>
          <a:prstGeom prst="rect">
            <a:avLst/>
          </a:prstGeom>
        </p:spPr>
        <p:txBody>
          <a:bodyPr anchorCtr="0" anchor="t" bIns="0" lIns="0" spcFirstLastPara="1" rIns="0" wrap="square" tIns="0">
            <a:noAutofit/>
          </a:bodyPr>
          <a:lstStyle>
            <a:lvl1pPr lvl="0" rtl="0">
              <a:spcBef>
                <a:spcPts val="0"/>
              </a:spcBef>
              <a:spcAft>
                <a:spcPts val="0"/>
              </a:spcAft>
              <a:buNone/>
              <a:defRPr sz="1100"/>
            </a:lvl1pPr>
            <a:lvl2pPr lvl="1" rtl="0">
              <a:spcBef>
                <a:spcPts val="400"/>
              </a:spcBef>
              <a:spcAft>
                <a:spcPts val="0"/>
              </a:spcAft>
              <a:buNone/>
              <a:defRPr sz="1100"/>
            </a:lvl2pPr>
            <a:lvl3pPr lvl="2" rtl="0">
              <a:spcBef>
                <a:spcPts val="400"/>
              </a:spcBef>
              <a:spcAft>
                <a:spcPts val="0"/>
              </a:spcAft>
              <a:buNone/>
              <a:defRPr sz="1100"/>
            </a:lvl3pPr>
            <a:lvl4pPr lvl="3" rtl="0">
              <a:spcBef>
                <a:spcPts val="400"/>
              </a:spcBef>
              <a:spcAft>
                <a:spcPts val="0"/>
              </a:spcAft>
              <a:buNone/>
              <a:defRPr sz="1100"/>
            </a:lvl4pPr>
            <a:lvl5pPr lvl="4" rtl="0">
              <a:spcBef>
                <a:spcPts val="400"/>
              </a:spcBef>
              <a:spcAft>
                <a:spcPts val="0"/>
              </a:spcAft>
              <a:buNone/>
              <a:defRPr sz="1100"/>
            </a:lvl5pPr>
            <a:lvl6pPr lvl="5" rtl="0">
              <a:spcBef>
                <a:spcPts val="400"/>
              </a:spcBef>
              <a:spcAft>
                <a:spcPts val="0"/>
              </a:spcAft>
              <a:buNone/>
              <a:defRPr sz="1100"/>
            </a:lvl6pPr>
            <a:lvl7pPr lvl="6" rtl="0">
              <a:spcBef>
                <a:spcPts val="400"/>
              </a:spcBef>
              <a:spcAft>
                <a:spcPts val="0"/>
              </a:spcAft>
              <a:buNone/>
              <a:defRPr sz="1100"/>
            </a:lvl7pPr>
            <a:lvl8pPr lvl="7" rtl="0">
              <a:spcBef>
                <a:spcPts val="400"/>
              </a:spcBef>
              <a:spcAft>
                <a:spcPts val="0"/>
              </a:spcAft>
              <a:buNone/>
              <a:defRPr sz="1100"/>
            </a:lvl8pPr>
            <a:lvl9pPr lvl="8" rtl="0">
              <a:spcBef>
                <a:spcPts val="400"/>
              </a:spcBef>
              <a:spcAft>
                <a:spcPts val="400"/>
              </a:spcAft>
              <a:buNone/>
              <a:defRPr sz="1100"/>
            </a:lvl9pPr>
          </a:lstStyle>
          <a:p/>
        </p:txBody>
      </p:sp>
      <p:sp>
        <p:nvSpPr>
          <p:cNvPr id="888" name="Google Shape;888;p77"/>
          <p:cNvSpPr txBox="1"/>
          <p:nvPr>
            <p:ph idx="7" type="subTitle"/>
          </p:nvPr>
        </p:nvSpPr>
        <p:spPr>
          <a:xfrm>
            <a:off x="1563450" y="1764713"/>
            <a:ext cx="2634000" cy="2844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1pPr>
            <a:lvl2pPr lvl="1"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2pPr>
            <a:lvl3pPr lvl="2"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3pPr>
            <a:lvl4pPr lvl="3"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4pPr>
            <a:lvl5pPr lvl="4"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5pPr>
            <a:lvl6pPr lvl="5"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6pPr>
            <a:lvl7pPr lvl="6"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7pPr>
            <a:lvl8pPr lvl="7"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8pPr>
            <a:lvl9pPr lvl="8"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9pPr>
          </a:lstStyle>
          <a:p/>
        </p:txBody>
      </p:sp>
      <p:sp>
        <p:nvSpPr>
          <p:cNvPr id="889" name="Google Shape;889;p77"/>
          <p:cNvSpPr txBox="1"/>
          <p:nvPr>
            <p:ph idx="8" type="subTitle"/>
          </p:nvPr>
        </p:nvSpPr>
        <p:spPr>
          <a:xfrm>
            <a:off x="1563469" y="3325781"/>
            <a:ext cx="2634000" cy="795600"/>
          </a:xfrm>
          <a:prstGeom prst="rect">
            <a:avLst/>
          </a:prstGeom>
        </p:spPr>
        <p:txBody>
          <a:bodyPr anchorCtr="0" anchor="t" bIns="0" lIns="0" spcFirstLastPara="1" rIns="0" wrap="square" tIns="0">
            <a:noAutofit/>
          </a:bodyPr>
          <a:lstStyle>
            <a:lvl1pPr lvl="0" rtl="0">
              <a:spcBef>
                <a:spcPts val="0"/>
              </a:spcBef>
              <a:spcAft>
                <a:spcPts val="0"/>
              </a:spcAft>
              <a:buNone/>
              <a:defRPr sz="1100"/>
            </a:lvl1pPr>
            <a:lvl2pPr lvl="1" rtl="0">
              <a:spcBef>
                <a:spcPts val="400"/>
              </a:spcBef>
              <a:spcAft>
                <a:spcPts val="0"/>
              </a:spcAft>
              <a:buNone/>
              <a:defRPr sz="1100"/>
            </a:lvl2pPr>
            <a:lvl3pPr lvl="2" rtl="0">
              <a:spcBef>
                <a:spcPts val="400"/>
              </a:spcBef>
              <a:spcAft>
                <a:spcPts val="0"/>
              </a:spcAft>
              <a:buNone/>
              <a:defRPr sz="1100"/>
            </a:lvl3pPr>
            <a:lvl4pPr lvl="3" rtl="0">
              <a:spcBef>
                <a:spcPts val="400"/>
              </a:spcBef>
              <a:spcAft>
                <a:spcPts val="0"/>
              </a:spcAft>
              <a:buNone/>
              <a:defRPr sz="1100"/>
            </a:lvl4pPr>
            <a:lvl5pPr lvl="4" rtl="0">
              <a:spcBef>
                <a:spcPts val="400"/>
              </a:spcBef>
              <a:spcAft>
                <a:spcPts val="0"/>
              </a:spcAft>
              <a:buNone/>
              <a:defRPr sz="1100"/>
            </a:lvl5pPr>
            <a:lvl6pPr lvl="5" rtl="0">
              <a:spcBef>
                <a:spcPts val="400"/>
              </a:spcBef>
              <a:spcAft>
                <a:spcPts val="0"/>
              </a:spcAft>
              <a:buNone/>
              <a:defRPr sz="1100"/>
            </a:lvl6pPr>
            <a:lvl7pPr lvl="6" rtl="0">
              <a:spcBef>
                <a:spcPts val="400"/>
              </a:spcBef>
              <a:spcAft>
                <a:spcPts val="0"/>
              </a:spcAft>
              <a:buNone/>
              <a:defRPr sz="1100"/>
            </a:lvl7pPr>
            <a:lvl8pPr lvl="7" rtl="0">
              <a:spcBef>
                <a:spcPts val="400"/>
              </a:spcBef>
              <a:spcAft>
                <a:spcPts val="0"/>
              </a:spcAft>
              <a:buNone/>
              <a:defRPr sz="1100"/>
            </a:lvl8pPr>
            <a:lvl9pPr lvl="8" rtl="0">
              <a:spcBef>
                <a:spcPts val="400"/>
              </a:spcBef>
              <a:spcAft>
                <a:spcPts val="400"/>
              </a:spcAft>
              <a:buNone/>
              <a:defRPr sz="1100"/>
            </a:lvl9pPr>
          </a:lstStyle>
          <a:p/>
        </p:txBody>
      </p:sp>
      <p:sp>
        <p:nvSpPr>
          <p:cNvPr id="890" name="Google Shape;890;p77"/>
          <p:cNvSpPr txBox="1"/>
          <p:nvPr>
            <p:ph idx="9" type="subTitle"/>
          </p:nvPr>
        </p:nvSpPr>
        <p:spPr>
          <a:xfrm>
            <a:off x="1563450" y="2999419"/>
            <a:ext cx="2634000" cy="2844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1pPr>
            <a:lvl2pPr lvl="1"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2pPr>
            <a:lvl3pPr lvl="2"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3pPr>
            <a:lvl4pPr lvl="3"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4pPr>
            <a:lvl5pPr lvl="4"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5pPr>
            <a:lvl6pPr lvl="5"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6pPr>
            <a:lvl7pPr lvl="6"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7pPr>
            <a:lvl8pPr lvl="7"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8pPr>
            <a:lvl9pPr lvl="8"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9pPr>
          </a:lstStyle>
          <a:p/>
        </p:txBody>
      </p:sp>
      <p:sp>
        <p:nvSpPr>
          <p:cNvPr id="891" name="Google Shape;891;p77"/>
          <p:cNvSpPr txBox="1"/>
          <p:nvPr>
            <p:ph idx="13"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9pPr>
          </a:lstStyle>
          <a:p/>
        </p:txBody>
      </p:sp>
      <p:sp>
        <p:nvSpPr>
          <p:cNvPr id="892" name="Google Shape;892;p77"/>
          <p:cNvSpPr txBox="1"/>
          <p:nvPr>
            <p:ph type="title"/>
          </p:nvPr>
        </p:nvSpPr>
        <p:spPr>
          <a:xfrm>
            <a:off x="663788" y="82526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1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sp>
        <p:nvSpPr>
          <p:cNvPr id="893" name="Google Shape;893;p77"/>
          <p:cNvSpPr txBox="1"/>
          <p:nvPr>
            <p:ph idx="14" type="subTitle"/>
          </p:nvPr>
        </p:nvSpPr>
        <p:spPr>
          <a:xfrm>
            <a:off x="663844" y="1240163"/>
            <a:ext cx="7816500" cy="2190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four column">
  <p:cSld name="CUSTOM_4_5">
    <p:spTree>
      <p:nvGrpSpPr>
        <p:cNvPr id="894" name="Shape 894"/>
        <p:cNvGrpSpPr/>
        <p:nvPr/>
      </p:nvGrpSpPr>
      <p:grpSpPr>
        <a:xfrm>
          <a:off x="0" y="0"/>
          <a:ext cx="0" cy="0"/>
          <a:chOff x="0" y="0"/>
          <a:chExt cx="0" cy="0"/>
        </a:xfrm>
      </p:grpSpPr>
      <p:cxnSp>
        <p:nvCxnSpPr>
          <p:cNvPr id="895" name="Google Shape;895;p78"/>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896" name="Google Shape;896;p78"/>
          <p:cNvCxnSpPr/>
          <p:nvPr/>
        </p:nvCxnSpPr>
        <p:spPr>
          <a:xfrm rot="10800000">
            <a:off x="335825" y="4801200"/>
            <a:ext cx="0" cy="342300"/>
          </a:xfrm>
          <a:prstGeom prst="straightConnector1">
            <a:avLst/>
          </a:prstGeom>
          <a:noFill/>
          <a:ln cap="flat" cmpd="sng" w="9525">
            <a:solidFill>
              <a:schemeClr val="accent1"/>
            </a:solidFill>
            <a:prstDash val="solid"/>
            <a:round/>
            <a:headEnd len="med" w="med" type="none"/>
            <a:tailEnd len="med" w="med" type="none"/>
          </a:ln>
        </p:spPr>
      </p:cxnSp>
      <p:sp>
        <p:nvSpPr>
          <p:cNvPr id="897" name="Google Shape;897;p78"/>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898" name="Google Shape;898;p78"/>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899" name="Google Shape;899;p78"/>
          <p:cNvSpPr txBox="1"/>
          <p:nvPr>
            <p:ph idx="1" type="subTitle"/>
          </p:nvPr>
        </p:nvSpPr>
        <p:spPr>
          <a:xfrm>
            <a:off x="663788" y="4627163"/>
            <a:ext cx="6001800" cy="4200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cxnSp>
        <p:nvCxnSpPr>
          <p:cNvPr id="900" name="Google Shape;900;p78"/>
          <p:cNvCxnSpPr/>
          <p:nvPr/>
        </p:nvCxnSpPr>
        <p:spPr>
          <a:xfrm>
            <a:off x="2562438" y="2758500"/>
            <a:ext cx="0" cy="1145700"/>
          </a:xfrm>
          <a:prstGeom prst="straightConnector1">
            <a:avLst/>
          </a:prstGeom>
          <a:noFill/>
          <a:ln cap="flat" cmpd="sng" w="9525">
            <a:solidFill>
              <a:schemeClr val="dk2"/>
            </a:solidFill>
            <a:prstDash val="dot"/>
            <a:round/>
            <a:headEnd len="med" w="med" type="none"/>
            <a:tailEnd len="med" w="med" type="none"/>
          </a:ln>
        </p:spPr>
      </p:cxnSp>
      <p:cxnSp>
        <p:nvCxnSpPr>
          <p:cNvPr id="901" name="Google Shape;901;p78"/>
          <p:cNvCxnSpPr/>
          <p:nvPr/>
        </p:nvCxnSpPr>
        <p:spPr>
          <a:xfrm>
            <a:off x="4572075" y="2758500"/>
            <a:ext cx="0" cy="1145700"/>
          </a:xfrm>
          <a:prstGeom prst="straightConnector1">
            <a:avLst/>
          </a:prstGeom>
          <a:noFill/>
          <a:ln cap="flat" cmpd="sng" w="9525">
            <a:solidFill>
              <a:schemeClr val="dk2"/>
            </a:solidFill>
            <a:prstDash val="dot"/>
            <a:round/>
            <a:headEnd len="med" w="med" type="none"/>
            <a:tailEnd len="med" w="med" type="none"/>
          </a:ln>
        </p:spPr>
      </p:cxnSp>
      <p:cxnSp>
        <p:nvCxnSpPr>
          <p:cNvPr id="902" name="Google Shape;902;p78"/>
          <p:cNvCxnSpPr/>
          <p:nvPr/>
        </p:nvCxnSpPr>
        <p:spPr>
          <a:xfrm>
            <a:off x="6581713" y="2758500"/>
            <a:ext cx="0" cy="1145700"/>
          </a:xfrm>
          <a:prstGeom prst="straightConnector1">
            <a:avLst/>
          </a:prstGeom>
          <a:noFill/>
          <a:ln cap="flat" cmpd="sng" w="9525">
            <a:solidFill>
              <a:schemeClr val="dk2"/>
            </a:solidFill>
            <a:prstDash val="dot"/>
            <a:round/>
            <a:headEnd len="med" w="med" type="none"/>
            <a:tailEnd len="med" w="med" type="none"/>
          </a:ln>
        </p:spPr>
      </p:cxnSp>
      <p:sp>
        <p:nvSpPr>
          <p:cNvPr id="903" name="Google Shape;903;p78"/>
          <p:cNvSpPr txBox="1"/>
          <p:nvPr>
            <p:ph idx="2" type="subTitle"/>
          </p:nvPr>
        </p:nvSpPr>
        <p:spPr>
          <a:xfrm>
            <a:off x="663806" y="3044625"/>
            <a:ext cx="1787700" cy="795600"/>
          </a:xfrm>
          <a:prstGeom prst="rect">
            <a:avLst/>
          </a:prstGeom>
        </p:spPr>
        <p:txBody>
          <a:bodyPr anchorCtr="0" anchor="t" bIns="0" lIns="0" spcFirstLastPara="1" rIns="0" wrap="square" tIns="0">
            <a:noAutofit/>
          </a:bodyPr>
          <a:lstStyle>
            <a:lvl1pPr lvl="0" rtl="0" algn="ctr">
              <a:spcBef>
                <a:spcPts val="0"/>
              </a:spcBef>
              <a:spcAft>
                <a:spcPts val="0"/>
              </a:spcAft>
              <a:buNone/>
              <a:defRPr sz="1100"/>
            </a:lvl1pPr>
            <a:lvl2pPr lvl="1" rtl="0" algn="ctr">
              <a:spcBef>
                <a:spcPts val="400"/>
              </a:spcBef>
              <a:spcAft>
                <a:spcPts val="0"/>
              </a:spcAft>
              <a:buNone/>
              <a:defRPr sz="1100"/>
            </a:lvl2pPr>
            <a:lvl3pPr lvl="2" rtl="0" algn="ctr">
              <a:spcBef>
                <a:spcPts val="400"/>
              </a:spcBef>
              <a:spcAft>
                <a:spcPts val="0"/>
              </a:spcAft>
              <a:buNone/>
              <a:defRPr sz="1100"/>
            </a:lvl3pPr>
            <a:lvl4pPr lvl="3" rtl="0" algn="ctr">
              <a:spcBef>
                <a:spcPts val="400"/>
              </a:spcBef>
              <a:spcAft>
                <a:spcPts val="0"/>
              </a:spcAft>
              <a:buNone/>
              <a:defRPr sz="1100"/>
            </a:lvl4pPr>
            <a:lvl5pPr lvl="4" rtl="0" algn="ctr">
              <a:spcBef>
                <a:spcPts val="400"/>
              </a:spcBef>
              <a:spcAft>
                <a:spcPts val="0"/>
              </a:spcAft>
              <a:buNone/>
              <a:defRPr sz="1100"/>
            </a:lvl5pPr>
            <a:lvl6pPr lvl="5" rtl="0" algn="ctr">
              <a:spcBef>
                <a:spcPts val="400"/>
              </a:spcBef>
              <a:spcAft>
                <a:spcPts val="0"/>
              </a:spcAft>
              <a:buNone/>
              <a:defRPr sz="1100"/>
            </a:lvl6pPr>
            <a:lvl7pPr lvl="6" rtl="0" algn="ctr">
              <a:spcBef>
                <a:spcPts val="400"/>
              </a:spcBef>
              <a:spcAft>
                <a:spcPts val="0"/>
              </a:spcAft>
              <a:buNone/>
              <a:defRPr sz="1100"/>
            </a:lvl7pPr>
            <a:lvl8pPr lvl="7" rtl="0" algn="ctr">
              <a:spcBef>
                <a:spcPts val="400"/>
              </a:spcBef>
              <a:spcAft>
                <a:spcPts val="0"/>
              </a:spcAft>
              <a:buNone/>
              <a:defRPr sz="1100"/>
            </a:lvl8pPr>
            <a:lvl9pPr lvl="8" rtl="0" algn="ctr">
              <a:spcBef>
                <a:spcPts val="400"/>
              </a:spcBef>
              <a:spcAft>
                <a:spcPts val="400"/>
              </a:spcAft>
              <a:buNone/>
              <a:defRPr sz="1100"/>
            </a:lvl9pPr>
          </a:lstStyle>
          <a:p/>
        </p:txBody>
      </p:sp>
      <p:sp>
        <p:nvSpPr>
          <p:cNvPr id="904" name="Google Shape;904;p78"/>
          <p:cNvSpPr txBox="1"/>
          <p:nvPr>
            <p:ph idx="3" type="subTitle"/>
          </p:nvPr>
        </p:nvSpPr>
        <p:spPr>
          <a:xfrm>
            <a:off x="663788" y="2718263"/>
            <a:ext cx="1787700" cy="2844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1pPr>
            <a:lvl2pPr lvl="1"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2pPr>
            <a:lvl3pPr lvl="2"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3pPr>
            <a:lvl4pPr lvl="3"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4pPr>
            <a:lvl5pPr lvl="4"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5pPr>
            <a:lvl6pPr lvl="5"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6pPr>
            <a:lvl7pPr lvl="6"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7pPr>
            <a:lvl8pPr lvl="7"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8pPr>
            <a:lvl9pPr lvl="8"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9pPr>
          </a:lstStyle>
          <a:p/>
        </p:txBody>
      </p:sp>
      <p:sp>
        <p:nvSpPr>
          <p:cNvPr id="905" name="Google Shape;905;p78"/>
          <p:cNvSpPr txBox="1"/>
          <p:nvPr>
            <p:ph idx="4" type="subTitle"/>
          </p:nvPr>
        </p:nvSpPr>
        <p:spPr>
          <a:xfrm>
            <a:off x="6692719" y="3044625"/>
            <a:ext cx="1787700" cy="795600"/>
          </a:xfrm>
          <a:prstGeom prst="rect">
            <a:avLst/>
          </a:prstGeom>
        </p:spPr>
        <p:txBody>
          <a:bodyPr anchorCtr="0" anchor="t" bIns="0" lIns="0" spcFirstLastPara="1" rIns="0" wrap="square" tIns="0">
            <a:noAutofit/>
          </a:bodyPr>
          <a:lstStyle>
            <a:lvl1pPr lvl="0" rtl="0" algn="ctr">
              <a:spcBef>
                <a:spcPts val="0"/>
              </a:spcBef>
              <a:spcAft>
                <a:spcPts val="0"/>
              </a:spcAft>
              <a:buNone/>
              <a:defRPr sz="1100"/>
            </a:lvl1pPr>
            <a:lvl2pPr lvl="1" rtl="0" algn="ctr">
              <a:spcBef>
                <a:spcPts val="400"/>
              </a:spcBef>
              <a:spcAft>
                <a:spcPts val="0"/>
              </a:spcAft>
              <a:buNone/>
              <a:defRPr sz="1100"/>
            </a:lvl2pPr>
            <a:lvl3pPr lvl="2" rtl="0" algn="ctr">
              <a:spcBef>
                <a:spcPts val="400"/>
              </a:spcBef>
              <a:spcAft>
                <a:spcPts val="0"/>
              </a:spcAft>
              <a:buNone/>
              <a:defRPr sz="1100"/>
            </a:lvl3pPr>
            <a:lvl4pPr lvl="3" rtl="0" algn="ctr">
              <a:spcBef>
                <a:spcPts val="400"/>
              </a:spcBef>
              <a:spcAft>
                <a:spcPts val="0"/>
              </a:spcAft>
              <a:buNone/>
              <a:defRPr sz="1100"/>
            </a:lvl4pPr>
            <a:lvl5pPr lvl="4" rtl="0" algn="ctr">
              <a:spcBef>
                <a:spcPts val="400"/>
              </a:spcBef>
              <a:spcAft>
                <a:spcPts val="0"/>
              </a:spcAft>
              <a:buNone/>
              <a:defRPr sz="1100"/>
            </a:lvl5pPr>
            <a:lvl6pPr lvl="5" rtl="0" algn="ctr">
              <a:spcBef>
                <a:spcPts val="400"/>
              </a:spcBef>
              <a:spcAft>
                <a:spcPts val="0"/>
              </a:spcAft>
              <a:buNone/>
              <a:defRPr sz="1100"/>
            </a:lvl6pPr>
            <a:lvl7pPr lvl="6" rtl="0" algn="ctr">
              <a:spcBef>
                <a:spcPts val="400"/>
              </a:spcBef>
              <a:spcAft>
                <a:spcPts val="0"/>
              </a:spcAft>
              <a:buNone/>
              <a:defRPr sz="1100"/>
            </a:lvl7pPr>
            <a:lvl8pPr lvl="7" rtl="0" algn="ctr">
              <a:spcBef>
                <a:spcPts val="400"/>
              </a:spcBef>
              <a:spcAft>
                <a:spcPts val="0"/>
              </a:spcAft>
              <a:buNone/>
              <a:defRPr sz="1100"/>
            </a:lvl8pPr>
            <a:lvl9pPr lvl="8" rtl="0" algn="ctr">
              <a:spcBef>
                <a:spcPts val="400"/>
              </a:spcBef>
              <a:spcAft>
                <a:spcPts val="400"/>
              </a:spcAft>
              <a:buNone/>
              <a:defRPr sz="1100"/>
            </a:lvl9pPr>
          </a:lstStyle>
          <a:p/>
        </p:txBody>
      </p:sp>
      <p:sp>
        <p:nvSpPr>
          <p:cNvPr id="906" name="Google Shape;906;p78"/>
          <p:cNvSpPr txBox="1"/>
          <p:nvPr>
            <p:ph idx="5" type="subTitle"/>
          </p:nvPr>
        </p:nvSpPr>
        <p:spPr>
          <a:xfrm>
            <a:off x="6692700" y="2718263"/>
            <a:ext cx="1787700" cy="2844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1pPr>
            <a:lvl2pPr lvl="1"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2pPr>
            <a:lvl3pPr lvl="2"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3pPr>
            <a:lvl4pPr lvl="3"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4pPr>
            <a:lvl5pPr lvl="4"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5pPr>
            <a:lvl6pPr lvl="5"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6pPr>
            <a:lvl7pPr lvl="6"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7pPr>
            <a:lvl8pPr lvl="7"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8pPr>
            <a:lvl9pPr lvl="8"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9pPr>
          </a:lstStyle>
          <a:p/>
        </p:txBody>
      </p:sp>
      <p:sp>
        <p:nvSpPr>
          <p:cNvPr id="907" name="Google Shape;907;p78"/>
          <p:cNvSpPr txBox="1"/>
          <p:nvPr>
            <p:ph idx="6" type="subTitle"/>
          </p:nvPr>
        </p:nvSpPr>
        <p:spPr>
          <a:xfrm>
            <a:off x="4683081" y="3044625"/>
            <a:ext cx="1787700" cy="795600"/>
          </a:xfrm>
          <a:prstGeom prst="rect">
            <a:avLst/>
          </a:prstGeom>
        </p:spPr>
        <p:txBody>
          <a:bodyPr anchorCtr="0" anchor="t" bIns="0" lIns="0" spcFirstLastPara="1" rIns="0" wrap="square" tIns="0">
            <a:noAutofit/>
          </a:bodyPr>
          <a:lstStyle>
            <a:lvl1pPr lvl="0" rtl="0" algn="ctr">
              <a:spcBef>
                <a:spcPts val="0"/>
              </a:spcBef>
              <a:spcAft>
                <a:spcPts val="0"/>
              </a:spcAft>
              <a:buNone/>
              <a:defRPr sz="1100"/>
            </a:lvl1pPr>
            <a:lvl2pPr lvl="1" rtl="0" algn="ctr">
              <a:spcBef>
                <a:spcPts val="400"/>
              </a:spcBef>
              <a:spcAft>
                <a:spcPts val="0"/>
              </a:spcAft>
              <a:buNone/>
              <a:defRPr sz="1100"/>
            </a:lvl2pPr>
            <a:lvl3pPr lvl="2" rtl="0" algn="ctr">
              <a:spcBef>
                <a:spcPts val="400"/>
              </a:spcBef>
              <a:spcAft>
                <a:spcPts val="0"/>
              </a:spcAft>
              <a:buNone/>
              <a:defRPr sz="1100"/>
            </a:lvl3pPr>
            <a:lvl4pPr lvl="3" rtl="0" algn="ctr">
              <a:spcBef>
                <a:spcPts val="400"/>
              </a:spcBef>
              <a:spcAft>
                <a:spcPts val="0"/>
              </a:spcAft>
              <a:buNone/>
              <a:defRPr sz="1100"/>
            </a:lvl4pPr>
            <a:lvl5pPr lvl="4" rtl="0" algn="ctr">
              <a:spcBef>
                <a:spcPts val="400"/>
              </a:spcBef>
              <a:spcAft>
                <a:spcPts val="0"/>
              </a:spcAft>
              <a:buNone/>
              <a:defRPr sz="1100"/>
            </a:lvl5pPr>
            <a:lvl6pPr lvl="5" rtl="0" algn="ctr">
              <a:spcBef>
                <a:spcPts val="400"/>
              </a:spcBef>
              <a:spcAft>
                <a:spcPts val="0"/>
              </a:spcAft>
              <a:buNone/>
              <a:defRPr sz="1100"/>
            </a:lvl6pPr>
            <a:lvl7pPr lvl="6" rtl="0" algn="ctr">
              <a:spcBef>
                <a:spcPts val="400"/>
              </a:spcBef>
              <a:spcAft>
                <a:spcPts val="0"/>
              </a:spcAft>
              <a:buNone/>
              <a:defRPr sz="1100"/>
            </a:lvl7pPr>
            <a:lvl8pPr lvl="7" rtl="0" algn="ctr">
              <a:spcBef>
                <a:spcPts val="400"/>
              </a:spcBef>
              <a:spcAft>
                <a:spcPts val="0"/>
              </a:spcAft>
              <a:buNone/>
              <a:defRPr sz="1100"/>
            </a:lvl8pPr>
            <a:lvl9pPr lvl="8" rtl="0" algn="ctr">
              <a:spcBef>
                <a:spcPts val="400"/>
              </a:spcBef>
              <a:spcAft>
                <a:spcPts val="400"/>
              </a:spcAft>
              <a:buNone/>
              <a:defRPr sz="1100"/>
            </a:lvl9pPr>
          </a:lstStyle>
          <a:p/>
        </p:txBody>
      </p:sp>
      <p:sp>
        <p:nvSpPr>
          <p:cNvPr id="908" name="Google Shape;908;p78"/>
          <p:cNvSpPr txBox="1"/>
          <p:nvPr>
            <p:ph idx="7" type="subTitle"/>
          </p:nvPr>
        </p:nvSpPr>
        <p:spPr>
          <a:xfrm>
            <a:off x="4683063" y="2718263"/>
            <a:ext cx="1787700" cy="2844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1pPr>
            <a:lvl2pPr lvl="1"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2pPr>
            <a:lvl3pPr lvl="2"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3pPr>
            <a:lvl4pPr lvl="3"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4pPr>
            <a:lvl5pPr lvl="4"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5pPr>
            <a:lvl6pPr lvl="5"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6pPr>
            <a:lvl7pPr lvl="6"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7pPr>
            <a:lvl8pPr lvl="7"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8pPr>
            <a:lvl9pPr lvl="8"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9pPr>
          </a:lstStyle>
          <a:p/>
        </p:txBody>
      </p:sp>
      <p:sp>
        <p:nvSpPr>
          <p:cNvPr id="909" name="Google Shape;909;p78"/>
          <p:cNvSpPr txBox="1"/>
          <p:nvPr>
            <p:ph idx="8" type="subTitle"/>
          </p:nvPr>
        </p:nvSpPr>
        <p:spPr>
          <a:xfrm>
            <a:off x="2673444" y="3044625"/>
            <a:ext cx="1787700" cy="795600"/>
          </a:xfrm>
          <a:prstGeom prst="rect">
            <a:avLst/>
          </a:prstGeom>
        </p:spPr>
        <p:txBody>
          <a:bodyPr anchorCtr="0" anchor="t" bIns="0" lIns="0" spcFirstLastPara="1" rIns="0" wrap="square" tIns="0">
            <a:noAutofit/>
          </a:bodyPr>
          <a:lstStyle>
            <a:lvl1pPr lvl="0" rtl="0" algn="ctr">
              <a:spcBef>
                <a:spcPts val="0"/>
              </a:spcBef>
              <a:spcAft>
                <a:spcPts val="0"/>
              </a:spcAft>
              <a:buNone/>
              <a:defRPr sz="1100"/>
            </a:lvl1pPr>
            <a:lvl2pPr lvl="1" rtl="0" algn="ctr">
              <a:spcBef>
                <a:spcPts val="400"/>
              </a:spcBef>
              <a:spcAft>
                <a:spcPts val="0"/>
              </a:spcAft>
              <a:buNone/>
              <a:defRPr sz="1100"/>
            </a:lvl2pPr>
            <a:lvl3pPr lvl="2" rtl="0" algn="ctr">
              <a:spcBef>
                <a:spcPts val="400"/>
              </a:spcBef>
              <a:spcAft>
                <a:spcPts val="0"/>
              </a:spcAft>
              <a:buNone/>
              <a:defRPr sz="1100"/>
            </a:lvl3pPr>
            <a:lvl4pPr lvl="3" rtl="0" algn="ctr">
              <a:spcBef>
                <a:spcPts val="400"/>
              </a:spcBef>
              <a:spcAft>
                <a:spcPts val="0"/>
              </a:spcAft>
              <a:buNone/>
              <a:defRPr sz="1100"/>
            </a:lvl4pPr>
            <a:lvl5pPr lvl="4" rtl="0" algn="ctr">
              <a:spcBef>
                <a:spcPts val="400"/>
              </a:spcBef>
              <a:spcAft>
                <a:spcPts val="0"/>
              </a:spcAft>
              <a:buNone/>
              <a:defRPr sz="1100"/>
            </a:lvl5pPr>
            <a:lvl6pPr lvl="5" rtl="0" algn="ctr">
              <a:spcBef>
                <a:spcPts val="400"/>
              </a:spcBef>
              <a:spcAft>
                <a:spcPts val="0"/>
              </a:spcAft>
              <a:buNone/>
              <a:defRPr sz="1100"/>
            </a:lvl6pPr>
            <a:lvl7pPr lvl="6" rtl="0" algn="ctr">
              <a:spcBef>
                <a:spcPts val="400"/>
              </a:spcBef>
              <a:spcAft>
                <a:spcPts val="0"/>
              </a:spcAft>
              <a:buNone/>
              <a:defRPr sz="1100"/>
            </a:lvl7pPr>
            <a:lvl8pPr lvl="7" rtl="0" algn="ctr">
              <a:spcBef>
                <a:spcPts val="400"/>
              </a:spcBef>
              <a:spcAft>
                <a:spcPts val="0"/>
              </a:spcAft>
              <a:buNone/>
              <a:defRPr sz="1100"/>
            </a:lvl8pPr>
            <a:lvl9pPr lvl="8" rtl="0" algn="ctr">
              <a:spcBef>
                <a:spcPts val="400"/>
              </a:spcBef>
              <a:spcAft>
                <a:spcPts val="400"/>
              </a:spcAft>
              <a:buNone/>
              <a:defRPr sz="1100"/>
            </a:lvl9pPr>
          </a:lstStyle>
          <a:p/>
        </p:txBody>
      </p:sp>
      <p:sp>
        <p:nvSpPr>
          <p:cNvPr id="910" name="Google Shape;910;p78"/>
          <p:cNvSpPr txBox="1"/>
          <p:nvPr>
            <p:ph idx="9" type="subTitle"/>
          </p:nvPr>
        </p:nvSpPr>
        <p:spPr>
          <a:xfrm>
            <a:off x="2673425" y="2718263"/>
            <a:ext cx="1787700" cy="2844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1pPr>
            <a:lvl2pPr lvl="1"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2pPr>
            <a:lvl3pPr lvl="2"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3pPr>
            <a:lvl4pPr lvl="3"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4pPr>
            <a:lvl5pPr lvl="4"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5pPr>
            <a:lvl6pPr lvl="5"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6pPr>
            <a:lvl7pPr lvl="6"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7pPr>
            <a:lvl8pPr lvl="7"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8pPr>
            <a:lvl9pPr lvl="8"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9pPr>
          </a:lstStyle>
          <a:p/>
        </p:txBody>
      </p:sp>
      <p:sp>
        <p:nvSpPr>
          <p:cNvPr id="911" name="Google Shape;911;p78"/>
          <p:cNvSpPr txBox="1"/>
          <p:nvPr>
            <p:ph idx="13"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9pPr>
          </a:lstStyle>
          <a:p/>
        </p:txBody>
      </p:sp>
      <p:sp>
        <p:nvSpPr>
          <p:cNvPr id="912" name="Google Shape;912;p78"/>
          <p:cNvSpPr txBox="1"/>
          <p:nvPr>
            <p:ph type="title"/>
          </p:nvPr>
        </p:nvSpPr>
        <p:spPr>
          <a:xfrm>
            <a:off x="663788" y="82526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1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sp>
        <p:nvSpPr>
          <p:cNvPr id="913" name="Google Shape;913;p78"/>
          <p:cNvSpPr txBox="1"/>
          <p:nvPr>
            <p:ph idx="14" type="subTitle"/>
          </p:nvPr>
        </p:nvSpPr>
        <p:spPr>
          <a:xfrm>
            <a:off x="663844" y="1240163"/>
            <a:ext cx="7816500" cy="2190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left">
  <p:cSld name="CUSTOM_4_4">
    <p:spTree>
      <p:nvGrpSpPr>
        <p:cNvPr id="914" name="Shape 914"/>
        <p:cNvGrpSpPr/>
        <p:nvPr/>
      </p:nvGrpSpPr>
      <p:grpSpPr>
        <a:xfrm>
          <a:off x="0" y="0"/>
          <a:ext cx="0" cy="0"/>
          <a:chOff x="0" y="0"/>
          <a:chExt cx="0" cy="0"/>
        </a:xfrm>
      </p:grpSpPr>
      <p:sp>
        <p:nvSpPr>
          <p:cNvPr id="915" name="Google Shape;915;p79"/>
          <p:cNvSpPr txBox="1"/>
          <p:nvPr>
            <p:ph idx="1" type="subTitle"/>
          </p:nvPr>
        </p:nvSpPr>
        <p:spPr>
          <a:xfrm>
            <a:off x="663788" y="2519025"/>
            <a:ext cx="2469000" cy="1485600"/>
          </a:xfrm>
          <a:prstGeom prst="rect">
            <a:avLst/>
          </a:prstGeom>
        </p:spPr>
        <p:txBody>
          <a:bodyPr anchorCtr="0" anchor="t" bIns="0" lIns="0" spcFirstLastPara="1" rIns="0" wrap="square" tIns="0">
            <a:noAutofit/>
          </a:bodyPr>
          <a:lstStyle>
            <a:lvl1pPr lvl="0" rtl="0">
              <a:lnSpc>
                <a:spcPct val="150000"/>
              </a:lnSpc>
              <a:spcBef>
                <a:spcPts val="0"/>
              </a:spcBef>
              <a:spcAft>
                <a:spcPts val="0"/>
              </a:spcAft>
              <a:buNone/>
              <a:defRPr>
                <a:solidFill>
                  <a:schemeClr val="accent1"/>
                </a:solidFill>
              </a:defRPr>
            </a:lvl1pPr>
            <a:lvl2pPr lvl="1" rtl="0">
              <a:lnSpc>
                <a:spcPct val="150000"/>
              </a:lnSpc>
              <a:spcBef>
                <a:spcPts val="400"/>
              </a:spcBef>
              <a:spcAft>
                <a:spcPts val="0"/>
              </a:spcAft>
              <a:buNone/>
              <a:defRPr>
                <a:solidFill>
                  <a:schemeClr val="accent1"/>
                </a:solidFill>
              </a:defRPr>
            </a:lvl2pPr>
            <a:lvl3pPr lvl="2" rtl="0">
              <a:lnSpc>
                <a:spcPct val="150000"/>
              </a:lnSpc>
              <a:spcBef>
                <a:spcPts val="400"/>
              </a:spcBef>
              <a:spcAft>
                <a:spcPts val="0"/>
              </a:spcAft>
              <a:buNone/>
              <a:defRPr>
                <a:solidFill>
                  <a:schemeClr val="accent1"/>
                </a:solidFill>
              </a:defRPr>
            </a:lvl3pPr>
            <a:lvl4pPr lvl="3" rtl="0">
              <a:lnSpc>
                <a:spcPct val="150000"/>
              </a:lnSpc>
              <a:spcBef>
                <a:spcPts val="400"/>
              </a:spcBef>
              <a:spcAft>
                <a:spcPts val="0"/>
              </a:spcAft>
              <a:buNone/>
              <a:defRPr>
                <a:solidFill>
                  <a:schemeClr val="accent1"/>
                </a:solidFill>
              </a:defRPr>
            </a:lvl4pPr>
            <a:lvl5pPr lvl="4" rtl="0">
              <a:lnSpc>
                <a:spcPct val="150000"/>
              </a:lnSpc>
              <a:spcBef>
                <a:spcPts val="400"/>
              </a:spcBef>
              <a:spcAft>
                <a:spcPts val="0"/>
              </a:spcAft>
              <a:buNone/>
              <a:defRPr>
                <a:solidFill>
                  <a:schemeClr val="accent1"/>
                </a:solidFill>
              </a:defRPr>
            </a:lvl5pPr>
            <a:lvl6pPr lvl="5" rtl="0">
              <a:lnSpc>
                <a:spcPct val="150000"/>
              </a:lnSpc>
              <a:spcBef>
                <a:spcPts val="400"/>
              </a:spcBef>
              <a:spcAft>
                <a:spcPts val="0"/>
              </a:spcAft>
              <a:buNone/>
              <a:defRPr>
                <a:solidFill>
                  <a:schemeClr val="accent1"/>
                </a:solidFill>
              </a:defRPr>
            </a:lvl6pPr>
            <a:lvl7pPr lvl="6" rtl="0">
              <a:lnSpc>
                <a:spcPct val="150000"/>
              </a:lnSpc>
              <a:spcBef>
                <a:spcPts val="400"/>
              </a:spcBef>
              <a:spcAft>
                <a:spcPts val="0"/>
              </a:spcAft>
              <a:buNone/>
              <a:defRPr>
                <a:solidFill>
                  <a:schemeClr val="accent1"/>
                </a:solidFill>
              </a:defRPr>
            </a:lvl7pPr>
            <a:lvl8pPr lvl="7" rtl="0">
              <a:lnSpc>
                <a:spcPct val="150000"/>
              </a:lnSpc>
              <a:spcBef>
                <a:spcPts val="400"/>
              </a:spcBef>
              <a:spcAft>
                <a:spcPts val="0"/>
              </a:spcAft>
              <a:buNone/>
              <a:defRPr>
                <a:solidFill>
                  <a:schemeClr val="accent1"/>
                </a:solidFill>
              </a:defRPr>
            </a:lvl8pPr>
            <a:lvl9pPr lvl="8" rtl="0">
              <a:lnSpc>
                <a:spcPct val="150000"/>
              </a:lnSpc>
              <a:spcBef>
                <a:spcPts val="400"/>
              </a:spcBef>
              <a:spcAft>
                <a:spcPts val="400"/>
              </a:spcAft>
              <a:buNone/>
              <a:defRPr>
                <a:solidFill>
                  <a:schemeClr val="accent1"/>
                </a:solidFill>
              </a:defRPr>
            </a:lvl9pPr>
          </a:lstStyle>
          <a:p/>
        </p:txBody>
      </p:sp>
      <p:sp>
        <p:nvSpPr>
          <p:cNvPr id="916" name="Google Shape;916;p79"/>
          <p:cNvSpPr txBox="1"/>
          <p:nvPr>
            <p:ph type="title"/>
          </p:nvPr>
        </p:nvSpPr>
        <p:spPr>
          <a:xfrm>
            <a:off x="663788" y="930525"/>
            <a:ext cx="3086100" cy="14856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None/>
              <a:defRPr sz="1800"/>
            </a:lvl1pPr>
            <a:lvl2pPr lvl="1" rtl="0">
              <a:lnSpc>
                <a:spcPct val="140000"/>
              </a:lnSpc>
              <a:spcBef>
                <a:spcPts val="0"/>
              </a:spcBef>
              <a:spcAft>
                <a:spcPts val="0"/>
              </a:spcAft>
              <a:buNone/>
              <a:defRPr sz="1800"/>
            </a:lvl2pPr>
            <a:lvl3pPr lvl="2" rtl="0">
              <a:lnSpc>
                <a:spcPct val="140000"/>
              </a:lnSpc>
              <a:spcBef>
                <a:spcPts val="0"/>
              </a:spcBef>
              <a:spcAft>
                <a:spcPts val="0"/>
              </a:spcAft>
              <a:buNone/>
              <a:defRPr sz="1800"/>
            </a:lvl3pPr>
            <a:lvl4pPr lvl="3" rtl="0">
              <a:lnSpc>
                <a:spcPct val="140000"/>
              </a:lnSpc>
              <a:spcBef>
                <a:spcPts val="0"/>
              </a:spcBef>
              <a:spcAft>
                <a:spcPts val="0"/>
              </a:spcAft>
              <a:buNone/>
              <a:defRPr sz="1800"/>
            </a:lvl4pPr>
            <a:lvl5pPr lvl="4" rtl="0">
              <a:lnSpc>
                <a:spcPct val="140000"/>
              </a:lnSpc>
              <a:spcBef>
                <a:spcPts val="0"/>
              </a:spcBef>
              <a:spcAft>
                <a:spcPts val="0"/>
              </a:spcAft>
              <a:buNone/>
              <a:defRPr sz="1800"/>
            </a:lvl5pPr>
            <a:lvl6pPr lvl="5" rtl="0">
              <a:lnSpc>
                <a:spcPct val="140000"/>
              </a:lnSpc>
              <a:spcBef>
                <a:spcPts val="0"/>
              </a:spcBef>
              <a:spcAft>
                <a:spcPts val="0"/>
              </a:spcAft>
              <a:buNone/>
              <a:defRPr sz="1800"/>
            </a:lvl6pPr>
            <a:lvl7pPr lvl="6" rtl="0">
              <a:lnSpc>
                <a:spcPct val="140000"/>
              </a:lnSpc>
              <a:spcBef>
                <a:spcPts val="0"/>
              </a:spcBef>
              <a:spcAft>
                <a:spcPts val="0"/>
              </a:spcAft>
              <a:buNone/>
              <a:defRPr sz="1800"/>
            </a:lvl7pPr>
            <a:lvl8pPr lvl="7" rtl="0">
              <a:lnSpc>
                <a:spcPct val="140000"/>
              </a:lnSpc>
              <a:spcBef>
                <a:spcPts val="0"/>
              </a:spcBef>
              <a:spcAft>
                <a:spcPts val="0"/>
              </a:spcAft>
              <a:buNone/>
              <a:defRPr sz="1800"/>
            </a:lvl8pPr>
            <a:lvl9pPr lvl="8" rtl="0">
              <a:lnSpc>
                <a:spcPct val="140000"/>
              </a:lnSpc>
              <a:spcBef>
                <a:spcPts val="0"/>
              </a:spcBef>
              <a:spcAft>
                <a:spcPts val="0"/>
              </a:spcAft>
              <a:buNone/>
              <a:defRPr sz="1800"/>
            </a:lvl9pPr>
          </a:lstStyle>
          <a:p/>
        </p:txBody>
      </p:sp>
      <p:sp>
        <p:nvSpPr>
          <p:cNvPr id="917" name="Google Shape;917;p79"/>
          <p:cNvSpPr txBox="1"/>
          <p:nvPr>
            <p:ph idx="2"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9pPr>
          </a:lstStyle>
          <a:p/>
        </p:txBody>
      </p:sp>
      <p:cxnSp>
        <p:nvCxnSpPr>
          <p:cNvPr id="918" name="Google Shape;918;p79"/>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919" name="Google Shape;919;p79"/>
          <p:cNvCxnSpPr/>
          <p:nvPr/>
        </p:nvCxnSpPr>
        <p:spPr>
          <a:xfrm rot="10800000">
            <a:off x="335825" y="4801200"/>
            <a:ext cx="0" cy="342300"/>
          </a:xfrm>
          <a:prstGeom prst="straightConnector1">
            <a:avLst/>
          </a:prstGeom>
          <a:noFill/>
          <a:ln cap="flat" cmpd="sng" w="9525">
            <a:solidFill>
              <a:schemeClr val="accent1"/>
            </a:solidFill>
            <a:prstDash val="solid"/>
            <a:round/>
            <a:headEnd len="med" w="med" type="none"/>
            <a:tailEnd len="med" w="med" type="none"/>
          </a:ln>
        </p:spPr>
      </p:cxnSp>
      <p:sp>
        <p:nvSpPr>
          <p:cNvPr id="920" name="Google Shape;920;p79"/>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921" name="Google Shape;921;p79"/>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922" name="Google Shape;922;p79"/>
          <p:cNvSpPr txBox="1"/>
          <p:nvPr>
            <p:ph idx="3" type="subTitle"/>
          </p:nvPr>
        </p:nvSpPr>
        <p:spPr>
          <a:xfrm>
            <a:off x="663788" y="4627163"/>
            <a:ext cx="6001800" cy="4200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
        <p:nvSpPr>
          <p:cNvPr id="923" name="Google Shape;923;p79"/>
          <p:cNvSpPr txBox="1"/>
          <p:nvPr>
            <p:ph idx="4" type="subTitle"/>
          </p:nvPr>
        </p:nvSpPr>
        <p:spPr>
          <a:xfrm>
            <a:off x="5143013" y="1233038"/>
            <a:ext cx="3495600" cy="664800"/>
          </a:xfrm>
          <a:prstGeom prst="rect">
            <a:avLst/>
          </a:prstGeom>
        </p:spPr>
        <p:txBody>
          <a:bodyPr anchorCtr="0" anchor="t" bIns="0" lIns="0" spcFirstLastPara="1" rIns="0" wrap="square" tIns="0">
            <a:noAutofit/>
          </a:bodyPr>
          <a:lstStyle>
            <a:lvl1pPr lvl="0" rtl="0">
              <a:spcBef>
                <a:spcPts val="0"/>
              </a:spcBef>
              <a:spcAft>
                <a:spcPts val="0"/>
              </a:spcAft>
              <a:buNone/>
              <a:defRPr sz="1100"/>
            </a:lvl1pPr>
            <a:lvl2pPr lvl="1" rtl="0">
              <a:spcBef>
                <a:spcPts val="400"/>
              </a:spcBef>
              <a:spcAft>
                <a:spcPts val="0"/>
              </a:spcAft>
              <a:buNone/>
              <a:defRPr sz="1100"/>
            </a:lvl2pPr>
            <a:lvl3pPr lvl="2" rtl="0">
              <a:spcBef>
                <a:spcPts val="400"/>
              </a:spcBef>
              <a:spcAft>
                <a:spcPts val="0"/>
              </a:spcAft>
              <a:buNone/>
              <a:defRPr sz="1100"/>
            </a:lvl3pPr>
            <a:lvl4pPr lvl="3" rtl="0">
              <a:spcBef>
                <a:spcPts val="400"/>
              </a:spcBef>
              <a:spcAft>
                <a:spcPts val="0"/>
              </a:spcAft>
              <a:buNone/>
              <a:defRPr sz="1100"/>
            </a:lvl4pPr>
            <a:lvl5pPr lvl="4" rtl="0">
              <a:spcBef>
                <a:spcPts val="400"/>
              </a:spcBef>
              <a:spcAft>
                <a:spcPts val="0"/>
              </a:spcAft>
              <a:buNone/>
              <a:defRPr sz="1100"/>
            </a:lvl5pPr>
            <a:lvl6pPr lvl="5" rtl="0">
              <a:spcBef>
                <a:spcPts val="400"/>
              </a:spcBef>
              <a:spcAft>
                <a:spcPts val="0"/>
              </a:spcAft>
              <a:buNone/>
              <a:defRPr sz="1100"/>
            </a:lvl6pPr>
            <a:lvl7pPr lvl="6" rtl="0">
              <a:spcBef>
                <a:spcPts val="400"/>
              </a:spcBef>
              <a:spcAft>
                <a:spcPts val="0"/>
              </a:spcAft>
              <a:buNone/>
              <a:defRPr sz="1100"/>
            </a:lvl7pPr>
            <a:lvl8pPr lvl="7" rtl="0">
              <a:spcBef>
                <a:spcPts val="400"/>
              </a:spcBef>
              <a:spcAft>
                <a:spcPts val="0"/>
              </a:spcAft>
              <a:buNone/>
              <a:defRPr sz="1100"/>
            </a:lvl8pPr>
            <a:lvl9pPr lvl="8" rtl="0">
              <a:spcBef>
                <a:spcPts val="400"/>
              </a:spcBef>
              <a:spcAft>
                <a:spcPts val="400"/>
              </a:spcAft>
              <a:buNone/>
              <a:defRPr sz="1100"/>
            </a:lvl9pPr>
          </a:lstStyle>
          <a:p/>
        </p:txBody>
      </p:sp>
      <p:sp>
        <p:nvSpPr>
          <p:cNvPr id="924" name="Google Shape;924;p79"/>
          <p:cNvSpPr txBox="1"/>
          <p:nvPr>
            <p:ph idx="5" type="subTitle"/>
          </p:nvPr>
        </p:nvSpPr>
        <p:spPr>
          <a:xfrm>
            <a:off x="5143013" y="930525"/>
            <a:ext cx="3495600" cy="2607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1pPr>
            <a:lvl2pPr lvl="1"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2pPr>
            <a:lvl3pPr lvl="2"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3pPr>
            <a:lvl4pPr lvl="3"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4pPr>
            <a:lvl5pPr lvl="4"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5pPr>
            <a:lvl6pPr lvl="5"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6pPr>
            <a:lvl7pPr lvl="6"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7pPr>
            <a:lvl8pPr lvl="7"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8pPr>
            <a:lvl9pPr lvl="8"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9pPr>
          </a:lstStyle>
          <a:p/>
        </p:txBody>
      </p:sp>
      <p:sp>
        <p:nvSpPr>
          <p:cNvPr id="925" name="Google Shape;925;p79"/>
          <p:cNvSpPr txBox="1"/>
          <p:nvPr>
            <p:ph idx="6" type="subTitle"/>
          </p:nvPr>
        </p:nvSpPr>
        <p:spPr>
          <a:xfrm>
            <a:off x="5143013" y="2373094"/>
            <a:ext cx="3495600" cy="664800"/>
          </a:xfrm>
          <a:prstGeom prst="rect">
            <a:avLst/>
          </a:prstGeom>
        </p:spPr>
        <p:txBody>
          <a:bodyPr anchorCtr="0" anchor="t" bIns="0" lIns="0" spcFirstLastPara="1" rIns="0" wrap="square" tIns="0">
            <a:noAutofit/>
          </a:bodyPr>
          <a:lstStyle>
            <a:lvl1pPr lvl="0" rtl="0">
              <a:spcBef>
                <a:spcPts val="0"/>
              </a:spcBef>
              <a:spcAft>
                <a:spcPts val="0"/>
              </a:spcAft>
              <a:buNone/>
              <a:defRPr sz="1100"/>
            </a:lvl1pPr>
            <a:lvl2pPr lvl="1" rtl="0">
              <a:spcBef>
                <a:spcPts val="400"/>
              </a:spcBef>
              <a:spcAft>
                <a:spcPts val="0"/>
              </a:spcAft>
              <a:buNone/>
              <a:defRPr sz="1100"/>
            </a:lvl2pPr>
            <a:lvl3pPr lvl="2" rtl="0">
              <a:spcBef>
                <a:spcPts val="400"/>
              </a:spcBef>
              <a:spcAft>
                <a:spcPts val="0"/>
              </a:spcAft>
              <a:buNone/>
              <a:defRPr sz="1100"/>
            </a:lvl3pPr>
            <a:lvl4pPr lvl="3" rtl="0">
              <a:spcBef>
                <a:spcPts val="400"/>
              </a:spcBef>
              <a:spcAft>
                <a:spcPts val="0"/>
              </a:spcAft>
              <a:buNone/>
              <a:defRPr sz="1100"/>
            </a:lvl4pPr>
            <a:lvl5pPr lvl="4" rtl="0">
              <a:spcBef>
                <a:spcPts val="400"/>
              </a:spcBef>
              <a:spcAft>
                <a:spcPts val="0"/>
              </a:spcAft>
              <a:buNone/>
              <a:defRPr sz="1100"/>
            </a:lvl5pPr>
            <a:lvl6pPr lvl="5" rtl="0">
              <a:spcBef>
                <a:spcPts val="400"/>
              </a:spcBef>
              <a:spcAft>
                <a:spcPts val="0"/>
              </a:spcAft>
              <a:buNone/>
              <a:defRPr sz="1100"/>
            </a:lvl6pPr>
            <a:lvl7pPr lvl="6" rtl="0">
              <a:spcBef>
                <a:spcPts val="400"/>
              </a:spcBef>
              <a:spcAft>
                <a:spcPts val="0"/>
              </a:spcAft>
              <a:buNone/>
              <a:defRPr sz="1100"/>
            </a:lvl7pPr>
            <a:lvl8pPr lvl="7" rtl="0">
              <a:spcBef>
                <a:spcPts val="400"/>
              </a:spcBef>
              <a:spcAft>
                <a:spcPts val="0"/>
              </a:spcAft>
              <a:buNone/>
              <a:defRPr sz="1100"/>
            </a:lvl8pPr>
            <a:lvl9pPr lvl="8" rtl="0">
              <a:spcBef>
                <a:spcPts val="400"/>
              </a:spcBef>
              <a:spcAft>
                <a:spcPts val="400"/>
              </a:spcAft>
              <a:buNone/>
              <a:defRPr sz="1100"/>
            </a:lvl9pPr>
          </a:lstStyle>
          <a:p/>
        </p:txBody>
      </p:sp>
      <p:sp>
        <p:nvSpPr>
          <p:cNvPr id="926" name="Google Shape;926;p79"/>
          <p:cNvSpPr txBox="1"/>
          <p:nvPr>
            <p:ph idx="7" type="subTitle"/>
          </p:nvPr>
        </p:nvSpPr>
        <p:spPr>
          <a:xfrm>
            <a:off x="5143013" y="2070581"/>
            <a:ext cx="3495600" cy="2607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1pPr>
            <a:lvl2pPr lvl="1"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2pPr>
            <a:lvl3pPr lvl="2"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3pPr>
            <a:lvl4pPr lvl="3"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4pPr>
            <a:lvl5pPr lvl="4"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5pPr>
            <a:lvl6pPr lvl="5"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6pPr>
            <a:lvl7pPr lvl="6"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7pPr>
            <a:lvl8pPr lvl="7"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8pPr>
            <a:lvl9pPr lvl="8"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9pPr>
          </a:lstStyle>
          <a:p/>
        </p:txBody>
      </p:sp>
      <p:sp>
        <p:nvSpPr>
          <p:cNvPr id="927" name="Google Shape;927;p79"/>
          <p:cNvSpPr txBox="1"/>
          <p:nvPr>
            <p:ph idx="8" type="subTitle"/>
          </p:nvPr>
        </p:nvSpPr>
        <p:spPr>
          <a:xfrm>
            <a:off x="5143013" y="3513150"/>
            <a:ext cx="3495600" cy="664800"/>
          </a:xfrm>
          <a:prstGeom prst="rect">
            <a:avLst/>
          </a:prstGeom>
        </p:spPr>
        <p:txBody>
          <a:bodyPr anchorCtr="0" anchor="t" bIns="0" lIns="0" spcFirstLastPara="1" rIns="0" wrap="square" tIns="0">
            <a:noAutofit/>
          </a:bodyPr>
          <a:lstStyle>
            <a:lvl1pPr lvl="0" rtl="0">
              <a:spcBef>
                <a:spcPts val="0"/>
              </a:spcBef>
              <a:spcAft>
                <a:spcPts val="0"/>
              </a:spcAft>
              <a:buNone/>
              <a:defRPr sz="1100"/>
            </a:lvl1pPr>
            <a:lvl2pPr lvl="1" rtl="0">
              <a:spcBef>
                <a:spcPts val="400"/>
              </a:spcBef>
              <a:spcAft>
                <a:spcPts val="0"/>
              </a:spcAft>
              <a:buNone/>
              <a:defRPr sz="1100"/>
            </a:lvl2pPr>
            <a:lvl3pPr lvl="2" rtl="0">
              <a:spcBef>
                <a:spcPts val="400"/>
              </a:spcBef>
              <a:spcAft>
                <a:spcPts val="0"/>
              </a:spcAft>
              <a:buNone/>
              <a:defRPr sz="1100"/>
            </a:lvl3pPr>
            <a:lvl4pPr lvl="3" rtl="0">
              <a:spcBef>
                <a:spcPts val="400"/>
              </a:spcBef>
              <a:spcAft>
                <a:spcPts val="0"/>
              </a:spcAft>
              <a:buNone/>
              <a:defRPr sz="1100"/>
            </a:lvl4pPr>
            <a:lvl5pPr lvl="4" rtl="0">
              <a:spcBef>
                <a:spcPts val="400"/>
              </a:spcBef>
              <a:spcAft>
                <a:spcPts val="0"/>
              </a:spcAft>
              <a:buNone/>
              <a:defRPr sz="1100"/>
            </a:lvl5pPr>
            <a:lvl6pPr lvl="5" rtl="0">
              <a:spcBef>
                <a:spcPts val="400"/>
              </a:spcBef>
              <a:spcAft>
                <a:spcPts val="0"/>
              </a:spcAft>
              <a:buNone/>
              <a:defRPr sz="1100"/>
            </a:lvl6pPr>
            <a:lvl7pPr lvl="6" rtl="0">
              <a:spcBef>
                <a:spcPts val="400"/>
              </a:spcBef>
              <a:spcAft>
                <a:spcPts val="0"/>
              </a:spcAft>
              <a:buNone/>
              <a:defRPr sz="1100"/>
            </a:lvl7pPr>
            <a:lvl8pPr lvl="7" rtl="0">
              <a:spcBef>
                <a:spcPts val="400"/>
              </a:spcBef>
              <a:spcAft>
                <a:spcPts val="0"/>
              </a:spcAft>
              <a:buNone/>
              <a:defRPr sz="1100"/>
            </a:lvl8pPr>
            <a:lvl9pPr lvl="8" rtl="0">
              <a:spcBef>
                <a:spcPts val="400"/>
              </a:spcBef>
              <a:spcAft>
                <a:spcPts val="400"/>
              </a:spcAft>
              <a:buNone/>
              <a:defRPr sz="1100"/>
            </a:lvl9pPr>
          </a:lstStyle>
          <a:p/>
        </p:txBody>
      </p:sp>
      <p:sp>
        <p:nvSpPr>
          <p:cNvPr id="928" name="Google Shape;928;p79"/>
          <p:cNvSpPr txBox="1"/>
          <p:nvPr>
            <p:ph idx="9" type="subTitle"/>
          </p:nvPr>
        </p:nvSpPr>
        <p:spPr>
          <a:xfrm>
            <a:off x="5143013" y="3210638"/>
            <a:ext cx="3495600" cy="2607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1pPr>
            <a:lvl2pPr lvl="1"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2pPr>
            <a:lvl3pPr lvl="2"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3pPr>
            <a:lvl4pPr lvl="3"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4pPr>
            <a:lvl5pPr lvl="4"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5pPr>
            <a:lvl6pPr lvl="5"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6pPr>
            <a:lvl7pPr lvl="6"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7pPr>
            <a:lvl8pPr lvl="7"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8pPr>
            <a:lvl9pPr lvl="8"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9pPr>
          </a:lstStyle>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hree column">
  <p:cSld name="CUSTOM_4_3">
    <p:spTree>
      <p:nvGrpSpPr>
        <p:cNvPr id="929" name="Shape 929"/>
        <p:cNvGrpSpPr/>
        <p:nvPr/>
      </p:nvGrpSpPr>
      <p:grpSpPr>
        <a:xfrm>
          <a:off x="0" y="0"/>
          <a:ext cx="0" cy="0"/>
          <a:chOff x="0" y="0"/>
          <a:chExt cx="0" cy="0"/>
        </a:xfrm>
      </p:grpSpPr>
      <p:cxnSp>
        <p:nvCxnSpPr>
          <p:cNvPr id="930" name="Google Shape;930;p80"/>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931" name="Google Shape;931;p80"/>
          <p:cNvCxnSpPr/>
          <p:nvPr/>
        </p:nvCxnSpPr>
        <p:spPr>
          <a:xfrm rot="10800000">
            <a:off x="335825" y="4801200"/>
            <a:ext cx="0" cy="342300"/>
          </a:xfrm>
          <a:prstGeom prst="straightConnector1">
            <a:avLst/>
          </a:prstGeom>
          <a:noFill/>
          <a:ln cap="flat" cmpd="sng" w="9525">
            <a:solidFill>
              <a:schemeClr val="accent1"/>
            </a:solidFill>
            <a:prstDash val="solid"/>
            <a:round/>
            <a:headEnd len="med" w="med" type="none"/>
            <a:tailEnd len="med" w="med" type="none"/>
          </a:ln>
        </p:spPr>
      </p:cxnSp>
      <p:sp>
        <p:nvSpPr>
          <p:cNvPr id="932" name="Google Shape;932;p80"/>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933" name="Google Shape;933;p80"/>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934" name="Google Shape;934;p80"/>
          <p:cNvSpPr txBox="1"/>
          <p:nvPr>
            <p:ph idx="1" type="subTitle"/>
          </p:nvPr>
        </p:nvSpPr>
        <p:spPr>
          <a:xfrm>
            <a:off x="663788" y="4627163"/>
            <a:ext cx="6001800" cy="4200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cxnSp>
        <p:nvCxnSpPr>
          <p:cNvPr id="935" name="Google Shape;935;p80"/>
          <p:cNvCxnSpPr/>
          <p:nvPr/>
        </p:nvCxnSpPr>
        <p:spPr>
          <a:xfrm>
            <a:off x="3229613" y="3172294"/>
            <a:ext cx="0" cy="1168200"/>
          </a:xfrm>
          <a:prstGeom prst="straightConnector1">
            <a:avLst/>
          </a:prstGeom>
          <a:noFill/>
          <a:ln cap="flat" cmpd="sng" w="9525">
            <a:solidFill>
              <a:schemeClr val="dk2"/>
            </a:solidFill>
            <a:prstDash val="dot"/>
            <a:round/>
            <a:headEnd len="med" w="med" type="none"/>
            <a:tailEnd len="med" w="med" type="none"/>
          </a:ln>
        </p:spPr>
      </p:cxnSp>
      <p:cxnSp>
        <p:nvCxnSpPr>
          <p:cNvPr id="936" name="Google Shape;936;p80"/>
          <p:cNvCxnSpPr/>
          <p:nvPr/>
        </p:nvCxnSpPr>
        <p:spPr>
          <a:xfrm>
            <a:off x="5914388" y="3172294"/>
            <a:ext cx="0" cy="1168200"/>
          </a:xfrm>
          <a:prstGeom prst="straightConnector1">
            <a:avLst/>
          </a:prstGeom>
          <a:noFill/>
          <a:ln cap="flat" cmpd="sng" w="9525">
            <a:solidFill>
              <a:schemeClr val="dk2"/>
            </a:solidFill>
            <a:prstDash val="dot"/>
            <a:round/>
            <a:headEnd len="med" w="med" type="none"/>
            <a:tailEnd len="med" w="med" type="none"/>
          </a:ln>
        </p:spPr>
      </p:cxnSp>
      <p:sp>
        <p:nvSpPr>
          <p:cNvPr id="937" name="Google Shape;937;p80"/>
          <p:cNvSpPr txBox="1"/>
          <p:nvPr>
            <p:ph idx="2" type="subTitle"/>
          </p:nvPr>
        </p:nvSpPr>
        <p:spPr>
          <a:xfrm>
            <a:off x="3351225" y="3172294"/>
            <a:ext cx="2441400" cy="2415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1pPr>
            <a:lvl2pPr lvl="1"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2pPr>
            <a:lvl3pPr lvl="2"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3pPr>
            <a:lvl4pPr lvl="3"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4pPr>
            <a:lvl5pPr lvl="4"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5pPr>
            <a:lvl6pPr lvl="5"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6pPr>
            <a:lvl7pPr lvl="6"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7pPr>
            <a:lvl8pPr lvl="7"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8pPr>
            <a:lvl9pPr lvl="8"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9pPr>
          </a:lstStyle>
          <a:p/>
        </p:txBody>
      </p:sp>
      <p:sp>
        <p:nvSpPr>
          <p:cNvPr id="938" name="Google Shape;938;p80"/>
          <p:cNvSpPr txBox="1"/>
          <p:nvPr>
            <p:ph idx="3" type="subTitle"/>
          </p:nvPr>
        </p:nvSpPr>
        <p:spPr>
          <a:xfrm>
            <a:off x="3351300" y="3539213"/>
            <a:ext cx="2441400" cy="686400"/>
          </a:xfrm>
          <a:prstGeom prst="rect">
            <a:avLst/>
          </a:prstGeom>
        </p:spPr>
        <p:txBody>
          <a:bodyPr anchorCtr="0" anchor="t" bIns="0" lIns="0" spcFirstLastPara="1" rIns="0" wrap="square" tIns="0">
            <a:noAutofit/>
          </a:bodyPr>
          <a:lstStyle>
            <a:lvl1pPr lvl="0" rtl="0" algn="ctr">
              <a:spcBef>
                <a:spcPts val="0"/>
              </a:spcBef>
              <a:spcAft>
                <a:spcPts val="0"/>
              </a:spcAft>
              <a:buNone/>
              <a:defRPr sz="1100"/>
            </a:lvl1pPr>
            <a:lvl2pPr lvl="1" rtl="0" algn="ctr">
              <a:spcBef>
                <a:spcPts val="400"/>
              </a:spcBef>
              <a:spcAft>
                <a:spcPts val="0"/>
              </a:spcAft>
              <a:buNone/>
              <a:defRPr sz="1100"/>
            </a:lvl2pPr>
            <a:lvl3pPr lvl="2" rtl="0" algn="ctr">
              <a:spcBef>
                <a:spcPts val="400"/>
              </a:spcBef>
              <a:spcAft>
                <a:spcPts val="0"/>
              </a:spcAft>
              <a:buNone/>
              <a:defRPr sz="1100"/>
            </a:lvl3pPr>
            <a:lvl4pPr lvl="3" rtl="0" algn="ctr">
              <a:spcBef>
                <a:spcPts val="400"/>
              </a:spcBef>
              <a:spcAft>
                <a:spcPts val="0"/>
              </a:spcAft>
              <a:buNone/>
              <a:defRPr sz="1100"/>
            </a:lvl4pPr>
            <a:lvl5pPr lvl="4" rtl="0" algn="ctr">
              <a:spcBef>
                <a:spcPts val="400"/>
              </a:spcBef>
              <a:spcAft>
                <a:spcPts val="0"/>
              </a:spcAft>
              <a:buNone/>
              <a:defRPr sz="1100"/>
            </a:lvl5pPr>
            <a:lvl6pPr lvl="5" rtl="0" algn="ctr">
              <a:spcBef>
                <a:spcPts val="400"/>
              </a:spcBef>
              <a:spcAft>
                <a:spcPts val="0"/>
              </a:spcAft>
              <a:buNone/>
              <a:defRPr sz="1100"/>
            </a:lvl6pPr>
            <a:lvl7pPr lvl="6" rtl="0" algn="ctr">
              <a:spcBef>
                <a:spcPts val="400"/>
              </a:spcBef>
              <a:spcAft>
                <a:spcPts val="0"/>
              </a:spcAft>
              <a:buNone/>
              <a:defRPr sz="1100"/>
            </a:lvl7pPr>
            <a:lvl8pPr lvl="7" rtl="0" algn="ctr">
              <a:spcBef>
                <a:spcPts val="400"/>
              </a:spcBef>
              <a:spcAft>
                <a:spcPts val="0"/>
              </a:spcAft>
              <a:buNone/>
              <a:defRPr sz="1100"/>
            </a:lvl8pPr>
            <a:lvl9pPr lvl="8" rtl="0" algn="ctr">
              <a:spcBef>
                <a:spcPts val="400"/>
              </a:spcBef>
              <a:spcAft>
                <a:spcPts val="400"/>
              </a:spcAft>
              <a:buNone/>
              <a:defRPr sz="1100"/>
            </a:lvl9pPr>
          </a:lstStyle>
          <a:p/>
        </p:txBody>
      </p:sp>
      <p:sp>
        <p:nvSpPr>
          <p:cNvPr id="939" name="Google Shape;939;p80"/>
          <p:cNvSpPr txBox="1"/>
          <p:nvPr>
            <p:ph idx="4" type="subTitle"/>
          </p:nvPr>
        </p:nvSpPr>
        <p:spPr>
          <a:xfrm>
            <a:off x="6036000" y="3172294"/>
            <a:ext cx="2441400" cy="2415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1pPr>
            <a:lvl2pPr lvl="1"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2pPr>
            <a:lvl3pPr lvl="2"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3pPr>
            <a:lvl4pPr lvl="3"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4pPr>
            <a:lvl5pPr lvl="4"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5pPr>
            <a:lvl6pPr lvl="5"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6pPr>
            <a:lvl7pPr lvl="6"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7pPr>
            <a:lvl8pPr lvl="7"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8pPr>
            <a:lvl9pPr lvl="8"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9pPr>
          </a:lstStyle>
          <a:p/>
        </p:txBody>
      </p:sp>
      <p:sp>
        <p:nvSpPr>
          <p:cNvPr id="940" name="Google Shape;940;p80"/>
          <p:cNvSpPr txBox="1"/>
          <p:nvPr>
            <p:ph idx="5" type="subTitle"/>
          </p:nvPr>
        </p:nvSpPr>
        <p:spPr>
          <a:xfrm>
            <a:off x="6036075" y="3539213"/>
            <a:ext cx="2441400" cy="686400"/>
          </a:xfrm>
          <a:prstGeom prst="rect">
            <a:avLst/>
          </a:prstGeom>
        </p:spPr>
        <p:txBody>
          <a:bodyPr anchorCtr="0" anchor="t" bIns="0" lIns="0" spcFirstLastPara="1" rIns="0" wrap="square" tIns="0">
            <a:noAutofit/>
          </a:bodyPr>
          <a:lstStyle>
            <a:lvl1pPr lvl="0" rtl="0" algn="ctr">
              <a:spcBef>
                <a:spcPts val="0"/>
              </a:spcBef>
              <a:spcAft>
                <a:spcPts val="0"/>
              </a:spcAft>
              <a:buNone/>
              <a:defRPr sz="1100"/>
            </a:lvl1pPr>
            <a:lvl2pPr lvl="1" rtl="0" algn="ctr">
              <a:spcBef>
                <a:spcPts val="400"/>
              </a:spcBef>
              <a:spcAft>
                <a:spcPts val="0"/>
              </a:spcAft>
              <a:buNone/>
              <a:defRPr sz="1100"/>
            </a:lvl2pPr>
            <a:lvl3pPr lvl="2" rtl="0" algn="ctr">
              <a:spcBef>
                <a:spcPts val="400"/>
              </a:spcBef>
              <a:spcAft>
                <a:spcPts val="0"/>
              </a:spcAft>
              <a:buNone/>
              <a:defRPr sz="1100"/>
            </a:lvl3pPr>
            <a:lvl4pPr lvl="3" rtl="0" algn="ctr">
              <a:spcBef>
                <a:spcPts val="400"/>
              </a:spcBef>
              <a:spcAft>
                <a:spcPts val="0"/>
              </a:spcAft>
              <a:buNone/>
              <a:defRPr sz="1100"/>
            </a:lvl4pPr>
            <a:lvl5pPr lvl="4" rtl="0" algn="ctr">
              <a:spcBef>
                <a:spcPts val="400"/>
              </a:spcBef>
              <a:spcAft>
                <a:spcPts val="0"/>
              </a:spcAft>
              <a:buNone/>
              <a:defRPr sz="1100"/>
            </a:lvl5pPr>
            <a:lvl6pPr lvl="5" rtl="0" algn="ctr">
              <a:spcBef>
                <a:spcPts val="400"/>
              </a:spcBef>
              <a:spcAft>
                <a:spcPts val="0"/>
              </a:spcAft>
              <a:buNone/>
              <a:defRPr sz="1100"/>
            </a:lvl6pPr>
            <a:lvl7pPr lvl="6" rtl="0" algn="ctr">
              <a:spcBef>
                <a:spcPts val="400"/>
              </a:spcBef>
              <a:spcAft>
                <a:spcPts val="0"/>
              </a:spcAft>
              <a:buNone/>
              <a:defRPr sz="1100"/>
            </a:lvl7pPr>
            <a:lvl8pPr lvl="7" rtl="0" algn="ctr">
              <a:spcBef>
                <a:spcPts val="400"/>
              </a:spcBef>
              <a:spcAft>
                <a:spcPts val="0"/>
              </a:spcAft>
              <a:buNone/>
              <a:defRPr sz="1100"/>
            </a:lvl8pPr>
            <a:lvl9pPr lvl="8" rtl="0" algn="ctr">
              <a:spcBef>
                <a:spcPts val="400"/>
              </a:spcBef>
              <a:spcAft>
                <a:spcPts val="400"/>
              </a:spcAft>
              <a:buNone/>
              <a:defRPr sz="1100"/>
            </a:lvl9pPr>
          </a:lstStyle>
          <a:p/>
        </p:txBody>
      </p:sp>
      <p:sp>
        <p:nvSpPr>
          <p:cNvPr id="941" name="Google Shape;941;p80"/>
          <p:cNvSpPr txBox="1"/>
          <p:nvPr>
            <p:ph idx="6" type="subTitle"/>
          </p:nvPr>
        </p:nvSpPr>
        <p:spPr>
          <a:xfrm>
            <a:off x="666450" y="3172294"/>
            <a:ext cx="2441400" cy="2415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1pPr>
            <a:lvl2pPr lvl="1"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2pPr>
            <a:lvl3pPr lvl="2"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3pPr>
            <a:lvl4pPr lvl="3"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4pPr>
            <a:lvl5pPr lvl="4"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5pPr>
            <a:lvl6pPr lvl="5"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6pPr>
            <a:lvl7pPr lvl="6"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7pPr>
            <a:lvl8pPr lvl="7"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8pPr>
            <a:lvl9pPr lvl="8"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9pPr>
          </a:lstStyle>
          <a:p/>
        </p:txBody>
      </p:sp>
      <p:sp>
        <p:nvSpPr>
          <p:cNvPr id="942" name="Google Shape;942;p80"/>
          <p:cNvSpPr txBox="1"/>
          <p:nvPr>
            <p:ph idx="7" type="subTitle"/>
          </p:nvPr>
        </p:nvSpPr>
        <p:spPr>
          <a:xfrm>
            <a:off x="666525" y="3539213"/>
            <a:ext cx="2441400" cy="686400"/>
          </a:xfrm>
          <a:prstGeom prst="rect">
            <a:avLst/>
          </a:prstGeom>
        </p:spPr>
        <p:txBody>
          <a:bodyPr anchorCtr="0" anchor="t" bIns="0" lIns="0" spcFirstLastPara="1" rIns="0" wrap="square" tIns="0">
            <a:noAutofit/>
          </a:bodyPr>
          <a:lstStyle>
            <a:lvl1pPr lvl="0" rtl="0" algn="ctr">
              <a:spcBef>
                <a:spcPts val="0"/>
              </a:spcBef>
              <a:spcAft>
                <a:spcPts val="0"/>
              </a:spcAft>
              <a:buNone/>
              <a:defRPr sz="1100"/>
            </a:lvl1pPr>
            <a:lvl2pPr lvl="1" rtl="0" algn="ctr">
              <a:spcBef>
                <a:spcPts val="400"/>
              </a:spcBef>
              <a:spcAft>
                <a:spcPts val="0"/>
              </a:spcAft>
              <a:buNone/>
              <a:defRPr sz="1100"/>
            </a:lvl2pPr>
            <a:lvl3pPr lvl="2" rtl="0" algn="ctr">
              <a:spcBef>
                <a:spcPts val="400"/>
              </a:spcBef>
              <a:spcAft>
                <a:spcPts val="0"/>
              </a:spcAft>
              <a:buNone/>
              <a:defRPr sz="1100"/>
            </a:lvl3pPr>
            <a:lvl4pPr lvl="3" rtl="0" algn="ctr">
              <a:spcBef>
                <a:spcPts val="400"/>
              </a:spcBef>
              <a:spcAft>
                <a:spcPts val="0"/>
              </a:spcAft>
              <a:buNone/>
              <a:defRPr sz="1100"/>
            </a:lvl4pPr>
            <a:lvl5pPr lvl="4" rtl="0" algn="ctr">
              <a:spcBef>
                <a:spcPts val="400"/>
              </a:spcBef>
              <a:spcAft>
                <a:spcPts val="0"/>
              </a:spcAft>
              <a:buNone/>
              <a:defRPr sz="1100"/>
            </a:lvl5pPr>
            <a:lvl6pPr lvl="5" rtl="0" algn="ctr">
              <a:spcBef>
                <a:spcPts val="400"/>
              </a:spcBef>
              <a:spcAft>
                <a:spcPts val="0"/>
              </a:spcAft>
              <a:buNone/>
              <a:defRPr sz="1100"/>
            </a:lvl6pPr>
            <a:lvl7pPr lvl="6" rtl="0" algn="ctr">
              <a:spcBef>
                <a:spcPts val="400"/>
              </a:spcBef>
              <a:spcAft>
                <a:spcPts val="0"/>
              </a:spcAft>
              <a:buNone/>
              <a:defRPr sz="1100"/>
            </a:lvl7pPr>
            <a:lvl8pPr lvl="7" rtl="0" algn="ctr">
              <a:spcBef>
                <a:spcPts val="400"/>
              </a:spcBef>
              <a:spcAft>
                <a:spcPts val="0"/>
              </a:spcAft>
              <a:buNone/>
              <a:defRPr sz="1100"/>
            </a:lvl8pPr>
            <a:lvl9pPr lvl="8" rtl="0" algn="ctr">
              <a:spcBef>
                <a:spcPts val="400"/>
              </a:spcBef>
              <a:spcAft>
                <a:spcPts val="400"/>
              </a:spcAft>
              <a:buNone/>
              <a:defRPr sz="1100"/>
            </a:lvl9pPr>
          </a:lstStyle>
          <a:p/>
        </p:txBody>
      </p:sp>
      <p:sp>
        <p:nvSpPr>
          <p:cNvPr id="943" name="Google Shape;943;p80"/>
          <p:cNvSpPr txBox="1"/>
          <p:nvPr>
            <p:ph idx="8"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9pPr>
          </a:lstStyle>
          <a:p/>
        </p:txBody>
      </p:sp>
      <p:sp>
        <p:nvSpPr>
          <p:cNvPr id="944" name="Google Shape;944;p80"/>
          <p:cNvSpPr txBox="1"/>
          <p:nvPr>
            <p:ph type="title"/>
          </p:nvPr>
        </p:nvSpPr>
        <p:spPr>
          <a:xfrm>
            <a:off x="663788" y="82526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1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sp>
        <p:nvSpPr>
          <p:cNvPr id="945" name="Google Shape;945;p80"/>
          <p:cNvSpPr txBox="1"/>
          <p:nvPr>
            <p:ph idx="9" type="subTitle"/>
          </p:nvPr>
        </p:nvSpPr>
        <p:spPr>
          <a:xfrm>
            <a:off x="663844" y="1240163"/>
            <a:ext cx="7816500" cy="2190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image left">
  <p:cSld name="CUSTOM_4_2">
    <p:spTree>
      <p:nvGrpSpPr>
        <p:cNvPr id="946" name="Shape 946"/>
        <p:cNvGrpSpPr/>
        <p:nvPr/>
      </p:nvGrpSpPr>
      <p:grpSpPr>
        <a:xfrm>
          <a:off x="0" y="0"/>
          <a:ext cx="0" cy="0"/>
          <a:chOff x="0" y="0"/>
          <a:chExt cx="0" cy="0"/>
        </a:xfrm>
      </p:grpSpPr>
      <p:cxnSp>
        <p:nvCxnSpPr>
          <p:cNvPr id="947" name="Google Shape;947;p81"/>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948" name="Google Shape;948;p81"/>
          <p:cNvCxnSpPr/>
          <p:nvPr/>
        </p:nvCxnSpPr>
        <p:spPr>
          <a:xfrm rot="10800000">
            <a:off x="335825" y="4801200"/>
            <a:ext cx="0" cy="342300"/>
          </a:xfrm>
          <a:prstGeom prst="straightConnector1">
            <a:avLst/>
          </a:prstGeom>
          <a:noFill/>
          <a:ln cap="flat" cmpd="sng" w="9525">
            <a:solidFill>
              <a:schemeClr val="accent1"/>
            </a:solidFill>
            <a:prstDash val="solid"/>
            <a:round/>
            <a:headEnd len="med" w="med" type="none"/>
            <a:tailEnd len="med" w="med" type="none"/>
          </a:ln>
        </p:spPr>
      </p:cxnSp>
      <p:sp>
        <p:nvSpPr>
          <p:cNvPr id="949" name="Google Shape;949;p81"/>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950" name="Google Shape;950;p81"/>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951" name="Google Shape;951;p81"/>
          <p:cNvSpPr txBox="1"/>
          <p:nvPr>
            <p:ph idx="1" type="subTitle"/>
          </p:nvPr>
        </p:nvSpPr>
        <p:spPr>
          <a:xfrm>
            <a:off x="663788" y="4627163"/>
            <a:ext cx="6001800" cy="4200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
        <p:nvSpPr>
          <p:cNvPr id="952" name="Google Shape;952;p81"/>
          <p:cNvSpPr txBox="1"/>
          <p:nvPr>
            <p:ph idx="2" type="subTitle"/>
          </p:nvPr>
        </p:nvSpPr>
        <p:spPr>
          <a:xfrm>
            <a:off x="4246556" y="1904438"/>
            <a:ext cx="4114800" cy="2376600"/>
          </a:xfrm>
          <a:prstGeom prst="rect">
            <a:avLst/>
          </a:prstGeom>
        </p:spPr>
        <p:txBody>
          <a:bodyPr anchorCtr="0" anchor="t" bIns="0" lIns="0" spcFirstLastPara="1" rIns="0" wrap="square" tIns="0">
            <a:noAutofit/>
          </a:bodyPr>
          <a:lstStyle>
            <a:lvl1pPr lvl="0" rtl="0">
              <a:lnSpc>
                <a:spcPct val="113000"/>
              </a:lnSpc>
              <a:spcBef>
                <a:spcPts val="0"/>
              </a:spcBef>
              <a:spcAft>
                <a:spcPts val="0"/>
              </a:spcAft>
              <a:buNone/>
              <a:defRPr/>
            </a:lvl1pPr>
            <a:lvl2pPr lvl="1" rtl="0">
              <a:lnSpc>
                <a:spcPct val="113000"/>
              </a:lnSpc>
              <a:spcBef>
                <a:spcPts val="1500"/>
              </a:spcBef>
              <a:spcAft>
                <a:spcPts val="0"/>
              </a:spcAft>
              <a:buNone/>
              <a:defRPr/>
            </a:lvl2pPr>
            <a:lvl3pPr lvl="2" rtl="0">
              <a:lnSpc>
                <a:spcPct val="113000"/>
              </a:lnSpc>
              <a:spcBef>
                <a:spcPts val="1500"/>
              </a:spcBef>
              <a:spcAft>
                <a:spcPts val="0"/>
              </a:spcAft>
              <a:buNone/>
              <a:defRPr/>
            </a:lvl3pPr>
            <a:lvl4pPr lvl="3" rtl="0">
              <a:lnSpc>
                <a:spcPct val="113000"/>
              </a:lnSpc>
              <a:spcBef>
                <a:spcPts val="1500"/>
              </a:spcBef>
              <a:spcAft>
                <a:spcPts val="0"/>
              </a:spcAft>
              <a:buNone/>
              <a:defRPr/>
            </a:lvl4pPr>
            <a:lvl5pPr lvl="4" rtl="0">
              <a:lnSpc>
                <a:spcPct val="113000"/>
              </a:lnSpc>
              <a:spcBef>
                <a:spcPts val="1500"/>
              </a:spcBef>
              <a:spcAft>
                <a:spcPts val="0"/>
              </a:spcAft>
              <a:buNone/>
              <a:defRPr/>
            </a:lvl5pPr>
            <a:lvl6pPr lvl="5" rtl="0">
              <a:lnSpc>
                <a:spcPct val="113000"/>
              </a:lnSpc>
              <a:spcBef>
                <a:spcPts val="1500"/>
              </a:spcBef>
              <a:spcAft>
                <a:spcPts val="0"/>
              </a:spcAft>
              <a:buNone/>
              <a:defRPr/>
            </a:lvl6pPr>
            <a:lvl7pPr lvl="6" rtl="0">
              <a:lnSpc>
                <a:spcPct val="113000"/>
              </a:lnSpc>
              <a:spcBef>
                <a:spcPts val="1500"/>
              </a:spcBef>
              <a:spcAft>
                <a:spcPts val="0"/>
              </a:spcAft>
              <a:buNone/>
              <a:defRPr/>
            </a:lvl7pPr>
            <a:lvl8pPr lvl="7" rtl="0">
              <a:lnSpc>
                <a:spcPct val="113000"/>
              </a:lnSpc>
              <a:spcBef>
                <a:spcPts val="1500"/>
              </a:spcBef>
              <a:spcAft>
                <a:spcPts val="0"/>
              </a:spcAft>
              <a:buNone/>
              <a:defRPr/>
            </a:lvl8pPr>
            <a:lvl9pPr lvl="8" rtl="0">
              <a:lnSpc>
                <a:spcPct val="113000"/>
              </a:lnSpc>
              <a:spcBef>
                <a:spcPts val="1500"/>
              </a:spcBef>
              <a:spcAft>
                <a:spcPts val="1500"/>
              </a:spcAft>
              <a:buNone/>
              <a:defRPr/>
            </a:lvl9pPr>
          </a:lstStyle>
          <a:p/>
        </p:txBody>
      </p:sp>
      <p:sp>
        <p:nvSpPr>
          <p:cNvPr id="953" name="Google Shape;953;p81"/>
          <p:cNvSpPr txBox="1"/>
          <p:nvPr>
            <p:ph idx="3"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9pPr>
          </a:lstStyle>
          <a:p/>
        </p:txBody>
      </p:sp>
      <p:sp>
        <p:nvSpPr>
          <p:cNvPr id="954" name="Google Shape;954;p81"/>
          <p:cNvSpPr txBox="1"/>
          <p:nvPr>
            <p:ph type="title"/>
          </p:nvPr>
        </p:nvSpPr>
        <p:spPr>
          <a:xfrm>
            <a:off x="663788" y="82526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1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sp>
        <p:nvSpPr>
          <p:cNvPr id="955" name="Google Shape;955;p81"/>
          <p:cNvSpPr txBox="1"/>
          <p:nvPr>
            <p:ph idx="4" type="subTitle"/>
          </p:nvPr>
        </p:nvSpPr>
        <p:spPr>
          <a:xfrm>
            <a:off x="663844" y="1240163"/>
            <a:ext cx="7816500" cy="2190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large text alt1">
  <p:cSld name="CUSTOM_4_2_2">
    <p:spTree>
      <p:nvGrpSpPr>
        <p:cNvPr id="956" name="Shape 956"/>
        <p:cNvGrpSpPr/>
        <p:nvPr/>
      </p:nvGrpSpPr>
      <p:grpSpPr>
        <a:xfrm>
          <a:off x="0" y="0"/>
          <a:ext cx="0" cy="0"/>
          <a:chOff x="0" y="0"/>
          <a:chExt cx="0" cy="0"/>
        </a:xfrm>
      </p:grpSpPr>
      <p:cxnSp>
        <p:nvCxnSpPr>
          <p:cNvPr id="957" name="Google Shape;957;p82"/>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958" name="Google Shape;958;p82"/>
          <p:cNvCxnSpPr/>
          <p:nvPr/>
        </p:nvCxnSpPr>
        <p:spPr>
          <a:xfrm rot="10800000">
            <a:off x="335825" y="4801200"/>
            <a:ext cx="0" cy="342300"/>
          </a:xfrm>
          <a:prstGeom prst="straightConnector1">
            <a:avLst/>
          </a:prstGeom>
          <a:noFill/>
          <a:ln cap="flat" cmpd="sng" w="9525">
            <a:solidFill>
              <a:schemeClr val="accent1"/>
            </a:solidFill>
            <a:prstDash val="solid"/>
            <a:round/>
            <a:headEnd len="med" w="med" type="none"/>
            <a:tailEnd len="med" w="med" type="none"/>
          </a:ln>
        </p:spPr>
      </p:cxnSp>
      <p:sp>
        <p:nvSpPr>
          <p:cNvPr id="959" name="Google Shape;959;p82"/>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960" name="Google Shape;960;p82"/>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961" name="Google Shape;961;p82"/>
          <p:cNvSpPr txBox="1"/>
          <p:nvPr>
            <p:ph idx="1" type="subTitle"/>
          </p:nvPr>
        </p:nvSpPr>
        <p:spPr>
          <a:xfrm>
            <a:off x="663788" y="4627163"/>
            <a:ext cx="6001800" cy="4200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
        <p:nvSpPr>
          <p:cNvPr id="962" name="Google Shape;962;p82"/>
          <p:cNvSpPr txBox="1"/>
          <p:nvPr>
            <p:ph idx="2" type="subTitle"/>
          </p:nvPr>
        </p:nvSpPr>
        <p:spPr>
          <a:xfrm>
            <a:off x="1565888" y="1812319"/>
            <a:ext cx="6033600" cy="9780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None/>
              <a:defRPr>
                <a:solidFill>
                  <a:schemeClr val="accent1"/>
                </a:solidFill>
              </a:defRPr>
            </a:lvl1pPr>
            <a:lvl2pPr lvl="1" rtl="0">
              <a:spcBef>
                <a:spcPts val="400"/>
              </a:spcBef>
              <a:spcAft>
                <a:spcPts val="0"/>
              </a:spcAft>
              <a:buNone/>
              <a:defRPr>
                <a:solidFill>
                  <a:schemeClr val="accent1"/>
                </a:solidFill>
              </a:defRPr>
            </a:lvl2pPr>
            <a:lvl3pPr lvl="2" rtl="0">
              <a:spcBef>
                <a:spcPts val="400"/>
              </a:spcBef>
              <a:spcAft>
                <a:spcPts val="0"/>
              </a:spcAft>
              <a:buNone/>
              <a:defRPr>
                <a:solidFill>
                  <a:schemeClr val="accent1"/>
                </a:solidFill>
              </a:defRPr>
            </a:lvl3pPr>
            <a:lvl4pPr lvl="3" rtl="0">
              <a:spcBef>
                <a:spcPts val="400"/>
              </a:spcBef>
              <a:spcAft>
                <a:spcPts val="0"/>
              </a:spcAft>
              <a:buNone/>
              <a:defRPr>
                <a:solidFill>
                  <a:schemeClr val="accent1"/>
                </a:solidFill>
              </a:defRPr>
            </a:lvl4pPr>
            <a:lvl5pPr lvl="4" rtl="0">
              <a:spcBef>
                <a:spcPts val="400"/>
              </a:spcBef>
              <a:spcAft>
                <a:spcPts val="0"/>
              </a:spcAft>
              <a:buNone/>
              <a:defRPr>
                <a:solidFill>
                  <a:schemeClr val="accent1"/>
                </a:solidFill>
              </a:defRPr>
            </a:lvl5pPr>
            <a:lvl6pPr lvl="5" rtl="0">
              <a:spcBef>
                <a:spcPts val="400"/>
              </a:spcBef>
              <a:spcAft>
                <a:spcPts val="0"/>
              </a:spcAft>
              <a:buNone/>
              <a:defRPr>
                <a:solidFill>
                  <a:schemeClr val="accent1"/>
                </a:solidFill>
              </a:defRPr>
            </a:lvl6pPr>
            <a:lvl7pPr lvl="6" rtl="0">
              <a:spcBef>
                <a:spcPts val="400"/>
              </a:spcBef>
              <a:spcAft>
                <a:spcPts val="0"/>
              </a:spcAft>
              <a:buNone/>
              <a:defRPr>
                <a:solidFill>
                  <a:schemeClr val="accent1"/>
                </a:solidFill>
              </a:defRPr>
            </a:lvl7pPr>
            <a:lvl8pPr lvl="7" rtl="0">
              <a:spcBef>
                <a:spcPts val="400"/>
              </a:spcBef>
              <a:spcAft>
                <a:spcPts val="0"/>
              </a:spcAft>
              <a:buNone/>
              <a:defRPr>
                <a:solidFill>
                  <a:schemeClr val="accent1"/>
                </a:solidFill>
              </a:defRPr>
            </a:lvl8pPr>
            <a:lvl9pPr lvl="8" rtl="0">
              <a:spcBef>
                <a:spcPts val="400"/>
              </a:spcBef>
              <a:spcAft>
                <a:spcPts val="400"/>
              </a:spcAft>
              <a:buNone/>
              <a:defRPr>
                <a:solidFill>
                  <a:schemeClr val="accent1"/>
                </a:solidFill>
              </a:defRPr>
            </a:lvl9pPr>
          </a:lstStyle>
          <a:p/>
        </p:txBody>
      </p:sp>
      <p:sp>
        <p:nvSpPr>
          <p:cNvPr id="963" name="Google Shape;963;p82"/>
          <p:cNvSpPr txBox="1"/>
          <p:nvPr>
            <p:ph idx="3"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9pPr>
          </a:lstStyle>
          <a:p/>
        </p:txBody>
      </p:sp>
      <p:sp>
        <p:nvSpPr>
          <p:cNvPr id="964" name="Google Shape;964;p82"/>
          <p:cNvSpPr txBox="1"/>
          <p:nvPr>
            <p:ph type="title"/>
          </p:nvPr>
        </p:nvSpPr>
        <p:spPr>
          <a:xfrm>
            <a:off x="663788" y="82526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1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sp>
        <p:nvSpPr>
          <p:cNvPr id="965" name="Google Shape;965;p82"/>
          <p:cNvSpPr txBox="1"/>
          <p:nvPr>
            <p:ph idx="4" type="subTitle"/>
          </p:nvPr>
        </p:nvSpPr>
        <p:spPr>
          <a:xfrm>
            <a:off x="663844" y="1240163"/>
            <a:ext cx="7816500" cy="2190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large text">
  <p:cSld name="CUSTOM_4_2_1">
    <p:spTree>
      <p:nvGrpSpPr>
        <p:cNvPr id="966" name="Shape 966"/>
        <p:cNvGrpSpPr/>
        <p:nvPr/>
      </p:nvGrpSpPr>
      <p:grpSpPr>
        <a:xfrm>
          <a:off x="0" y="0"/>
          <a:ext cx="0" cy="0"/>
          <a:chOff x="0" y="0"/>
          <a:chExt cx="0" cy="0"/>
        </a:xfrm>
      </p:grpSpPr>
      <p:sp>
        <p:nvSpPr>
          <p:cNvPr id="967" name="Google Shape;967;p83"/>
          <p:cNvSpPr txBox="1"/>
          <p:nvPr>
            <p:ph type="title"/>
          </p:nvPr>
        </p:nvSpPr>
        <p:spPr>
          <a:xfrm>
            <a:off x="2460281" y="1239806"/>
            <a:ext cx="5573100" cy="2949000"/>
          </a:xfrm>
          <a:prstGeom prst="rect">
            <a:avLst/>
          </a:prstGeom>
        </p:spPr>
        <p:txBody>
          <a:bodyPr anchorCtr="0" anchor="ctr" bIns="0" lIns="0" spcFirstLastPara="1" rIns="0" wrap="square" tIns="0">
            <a:noAutofit/>
          </a:bodyPr>
          <a:lstStyle>
            <a:lvl1pPr lvl="0" rtl="0">
              <a:lnSpc>
                <a:spcPct val="115000"/>
              </a:lnSpc>
              <a:spcBef>
                <a:spcPts val="0"/>
              </a:spcBef>
              <a:spcAft>
                <a:spcPts val="0"/>
              </a:spcAft>
              <a:buNone/>
              <a:defRPr sz="2100">
                <a:solidFill>
                  <a:schemeClr val="accent1"/>
                </a:solidFill>
              </a:defRPr>
            </a:lvl1pPr>
            <a:lvl2pPr lvl="1" rtl="0">
              <a:lnSpc>
                <a:spcPct val="115000"/>
              </a:lnSpc>
              <a:spcBef>
                <a:spcPts val="0"/>
              </a:spcBef>
              <a:spcAft>
                <a:spcPts val="0"/>
              </a:spcAft>
              <a:buNone/>
              <a:defRPr sz="2000">
                <a:solidFill>
                  <a:schemeClr val="accent1"/>
                </a:solidFill>
                <a:latin typeface="Red Hat Text"/>
                <a:ea typeface="Red Hat Text"/>
                <a:cs typeface="Red Hat Text"/>
                <a:sym typeface="Red Hat Text"/>
              </a:defRPr>
            </a:lvl2pPr>
            <a:lvl3pPr lvl="2" rtl="0">
              <a:lnSpc>
                <a:spcPct val="115000"/>
              </a:lnSpc>
              <a:spcBef>
                <a:spcPts val="0"/>
              </a:spcBef>
              <a:spcAft>
                <a:spcPts val="0"/>
              </a:spcAft>
              <a:buNone/>
              <a:defRPr sz="2000">
                <a:solidFill>
                  <a:schemeClr val="accent1"/>
                </a:solidFill>
                <a:latin typeface="Red Hat Text"/>
                <a:ea typeface="Red Hat Text"/>
                <a:cs typeface="Red Hat Text"/>
                <a:sym typeface="Red Hat Text"/>
              </a:defRPr>
            </a:lvl3pPr>
            <a:lvl4pPr lvl="3" rtl="0">
              <a:lnSpc>
                <a:spcPct val="115000"/>
              </a:lnSpc>
              <a:spcBef>
                <a:spcPts val="0"/>
              </a:spcBef>
              <a:spcAft>
                <a:spcPts val="0"/>
              </a:spcAft>
              <a:buNone/>
              <a:defRPr sz="2000">
                <a:solidFill>
                  <a:schemeClr val="accent1"/>
                </a:solidFill>
                <a:latin typeface="Red Hat Text"/>
                <a:ea typeface="Red Hat Text"/>
                <a:cs typeface="Red Hat Text"/>
                <a:sym typeface="Red Hat Text"/>
              </a:defRPr>
            </a:lvl4pPr>
            <a:lvl5pPr lvl="4" rtl="0">
              <a:lnSpc>
                <a:spcPct val="115000"/>
              </a:lnSpc>
              <a:spcBef>
                <a:spcPts val="0"/>
              </a:spcBef>
              <a:spcAft>
                <a:spcPts val="0"/>
              </a:spcAft>
              <a:buNone/>
              <a:defRPr sz="2000">
                <a:solidFill>
                  <a:schemeClr val="accent1"/>
                </a:solidFill>
                <a:latin typeface="Red Hat Text"/>
                <a:ea typeface="Red Hat Text"/>
                <a:cs typeface="Red Hat Text"/>
                <a:sym typeface="Red Hat Text"/>
              </a:defRPr>
            </a:lvl5pPr>
            <a:lvl6pPr lvl="5" rtl="0">
              <a:lnSpc>
                <a:spcPct val="115000"/>
              </a:lnSpc>
              <a:spcBef>
                <a:spcPts val="0"/>
              </a:spcBef>
              <a:spcAft>
                <a:spcPts val="0"/>
              </a:spcAft>
              <a:buNone/>
              <a:defRPr sz="2000">
                <a:solidFill>
                  <a:schemeClr val="accent1"/>
                </a:solidFill>
                <a:latin typeface="Red Hat Text"/>
                <a:ea typeface="Red Hat Text"/>
                <a:cs typeface="Red Hat Text"/>
                <a:sym typeface="Red Hat Text"/>
              </a:defRPr>
            </a:lvl6pPr>
            <a:lvl7pPr lvl="6" rtl="0">
              <a:lnSpc>
                <a:spcPct val="115000"/>
              </a:lnSpc>
              <a:spcBef>
                <a:spcPts val="0"/>
              </a:spcBef>
              <a:spcAft>
                <a:spcPts val="0"/>
              </a:spcAft>
              <a:buNone/>
              <a:defRPr sz="2000">
                <a:solidFill>
                  <a:schemeClr val="accent1"/>
                </a:solidFill>
                <a:latin typeface="Red Hat Text"/>
                <a:ea typeface="Red Hat Text"/>
                <a:cs typeface="Red Hat Text"/>
                <a:sym typeface="Red Hat Text"/>
              </a:defRPr>
            </a:lvl7pPr>
            <a:lvl8pPr lvl="7" rtl="0">
              <a:lnSpc>
                <a:spcPct val="115000"/>
              </a:lnSpc>
              <a:spcBef>
                <a:spcPts val="0"/>
              </a:spcBef>
              <a:spcAft>
                <a:spcPts val="0"/>
              </a:spcAft>
              <a:buNone/>
              <a:defRPr sz="2000">
                <a:solidFill>
                  <a:schemeClr val="accent1"/>
                </a:solidFill>
                <a:latin typeface="Red Hat Text"/>
                <a:ea typeface="Red Hat Text"/>
                <a:cs typeface="Red Hat Text"/>
                <a:sym typeface="Red Hat Text"/>
              </a:defRPr>
            </a:lvl8pPr>
            <a:lvl9pPr lvl="8" rtl="0">
              <a:lnSpc>
                <a:spcPct val="115000"/>
              </a:lnSpc>
              <a:spcBef>
                <a:spcPts val="0"/>
              </a:spcBef>
              <a:spcAft>
                <a:spcPts val="0"/>
              </a:spcAft>
              <a:buNone/>
              <a:defRPr sz="2000">
                <a:solidFill>
                  <a:schemeClr val="accent1"/>
                </a:solidFill>
                <a:latin typeface="Red Hat Text"/>
                <a:ea typeface="Red Hat Text"/>
                <a:cs typeface="Red Hat Text"/>
                <a:sym typeface="Red Hat Text"/>
              </a:defRPr>
            </a:lvl9pPr>
          </a:lstStyle>
          <a:p/>
        </p:txBody>
      </p:sp>
      <p:sp>
        <p:nvSpPr>
          <p:cNvPr id="968" name="Google Shape;968;p83"/>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p:txBody>
      </p:sp>
      <p:cxnSp>
        <p:nvCxnSpPr>
          <p:cNvPr id="969" name="Google Shape;969;p83"/>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970" name="Google Shape;970;p83"/>
          <p:cNvCxnSpPr/>
          <p:nvPr/>
        </p:nvCxnSpPr>
        <p:spPr>
          <a:xfrm rot="10800000">
            <a:off x="335825" y="4801200"/>
            <a:ext cx="0" cy="342300"/>
          </a:xfrm>
          <a:prstGeom prst="straightConnector1">
            <a:avLst/>
          </a:prstGeom>
          <a:noFill/>
          <a:ln cap="flat" cmpd="sng" w="9525">
            <a:solidFill>
              <a:schemeClr val="accent1"/>
            </a:solidFill>
            <a:prstDash val="solid"/>
            <a:round/>
            <a:headEnd len="med" w="med" type="none"/>
            <a:tailEnd len="med" w="med" type="none"/>
          </a:ln>
        </p:spPr>
      </p:cxnSp>
      <p:sp>
        <p:nvSpPr>
          <p:cNvPr id="971" name="Google Shape;971;p83"/>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972" name="Google Shape;972;p83"/>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973" name="Google Shape;973;p83"/>
          <p:cNvSpPr txBox="1"/>
          <p:nvPr>
            <p:ph idx="2" type="subTitle"/>
          </p:nvPr>
        </p:nvSpPr>
        <p:spPr>
          <a:xfrm>
            <a:off x="663788" y="4627163"/>
            <a:ext cx="6001800" cy="4200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agenda dark">
  <p:cSld name="CUSTOM_4_1">
    <p:bg>
      <p:bgPr>
        <a:solidFill>
          <a:srgbClr val="353535"/>
        </a:solidFill>
      </p:bgPr>
    </p:bg>
    <p:spTree>
      <p:nvGrpSpPr>
        <p:cNvPr id="974" name="Shape 974"/>
        <p:cNvGrpSpPr/>
        <p:nvPr/>
      </p:nvGrpSpPr>
      <p:grpSpPr>
        <a:xfrm>
          <a:off x="0" y="0"/>
          <a:ext cx="0" cy="0"/>
          <a:chOff x="0" y="0"/>
          <a:chExt cx="0" cy="0"/>
        </a:xfrm>
      </p:grpSpPr>
      <p:sp>
        <p:nvSpPr>
          <p:cNvPr id="975" name="Google Shape;975;p84"/>
          <p:cNvSpPr txBox="1"/>
          <p:nvPr>
            <p:ph idx="1" type="body"/>
          </p:nvPr>
        </p:nvSpPr>
        <p:spPr>
          <a:xfrm>
            <a:off x="6502425" y="1387106"/>
            <a:ext cx="1599000" cy="2250000"/>
          </a:xfrm>
          <a:prstGeom prst="rect">
            <a:avLst/>
          </a:prstGeom>
        </p:spPr>
        <p:txBody>
          <a:bodyPr anchorCtr="0" anchor="t" bIns="0" lIns="0" spcFirstLastPara="1" rIns="0" wrap="square" tIns="0">
            <a:noAutofit/>
          </a:bodyPr>
          <a:lstStyle>
            <a:lvl1pPr indent="-317500" lvl="0" marL="457200" rtl="0">
              <a:lnSpc>
                <a:spcPct val="115000"/>
              </a:lnSpc>
              <a:spcBef>
                <a:spcPts val="0"/>
              </a:spcBef>
              <a:spcAft>
                <a:spcPts val="0"/>
              </a:spcAft>
              <a:buClr>
                <a:srgbClr val="FFFFFF"/>
              </a:buClr>
              <a:buSzPts val="1400"/>
              <a:buChar char="▸"/>
              <a:defRPr>
                <a:solidFill>
                  <a:srgbClr val="FFFFFF"/>
                </a:solidFill>
              </a:defRPr>
            </a:lvl1pPr>
            <a:lvl2pPr indent="-317500" lvl="1" marL="914400" rtl="0">
              <a:lnSpc>
                <a:spcPct val="115000"/>
              </a:lnSpc>
              <a:spcBef>
                <a:spcPts val="1500"/>
              </a:spcBef>
              <a:spcAft>
                <a:spcPts val="0"/>
              </a:spcAft>
              <a:buClr>
                <a:srgbClr val="FFFFFF"/>
              </a:buClr>
              <a:buSzPts val="1400"/>
              <a:buChar char="･"/>
              <a:defRPr>
                <a:solidFill>
                  <a:srgbClr val="FFFFFF"/>
                </a:solidFill>
              </a:defRPr>
            </a:lvl2pPr>
            <a:lvl3pPr indent="-317500" lvl="2" marL="1371600" rtl="0">
              <a:lnSpc>
                <a:spcPct val="115000"/>
              </a:lnSpc>
              <a:spcBef>
                <a:spcPts val="1500"/>
              </a:spcBef>
              <a:spcAft>
                <a:spcPts val="0"/>
              </a:spcAft>
              <a:buClr>
                <a:srgbClr val="FFFFFF"/>
              </a:buClr>
              <a:buSzPts val="1400"/>
              <a:buChar char="･"/>
              <a:defRPr>
                <a:solidFill>
                  <a:srgbClr val="FFFFFF"/>
                </a:solidFill>
              </a:defRPr>
            </a:lvl3pPr>
            <a:lvl4pPr indent="-317500" lvl="3" marL="1828800" rtl="0">
              <a:lnSpc>
                <a:spcPct val="115000"/>
              </a:lnSpc>
              <a:spcBef>
                <a:spcPts val="1500"/>
              </a:spcBef>
              <a:spcAft>
                <a:spcPts val="0"/>
              </a:spcAft>
              <a:buClr>
                <a:srgbClr val="FFFFFF"/>
              </a:buClr>
              <a:buSzPts val="1400"/>
              <a:buChar char="･"/>
              <a:defRPr>
                <a:solidFill>
                  <a:srgbClr val="FFFFFF"/>
                </a:solidFill>
              </a:defRPr>
            </a:lvl4pPr>
            <a:lvl5pPr indent="-317500" lvl="4" marL="2286000" rtl="0">
              <a:lnSpc>
                <a:spcPct val="115000"/>
              </a:lnSpc>
              <a:spcBef>
                <a:spcPts val="1500"/>
              </a:spcBef>
              <a:spcAft>
                <a:spcPts val="0"/>
              </a:spcAft>
              <a:buClr>
                <a:srgbClr val="FFFFFF"/>
              </a:buClr>
              <a:buSzPts val="1400"/>
              <a:buChar char="･"/>
              <a:defRPr>
                <a:solidFill>
                  <a:srgbClr val="FFFFFF"/>
                </a:solidFill>
              </a:defRPr>
            </a:lvl5pPr>
            <a:lvl6pPr indent="-317500" lvl="5" marL="2743200" rtl="0">
              <a:lnSpc>
                <a:spcPct val="115000"/>
              </a:lnSpc>
              <a:spcBef>
                <a:spcPts val="1500"/>
              </a:spcBef>
              <a:spcAft>
                <a:spcPts val="0"/>
              </a:spcAft>
              <a:buClr>
                <a:srgbClr val="FFFFFF"/>
              </a:buClr>
              <a:buSzPts val="1400"/>
              <a:buChar char="･"/>
              <a:defRPr>
                <a:solidFill>
                  <a:srgbClr val="FFFFFF"/>
                </a:solidFill>
              </a:defRPr>
            </a:lvl6pPr>
            <a:lvl7pPr indent="-317500" lvl="6" marL="3200400" rtl="0">
              <a:lnSpc>
                <a:spcPct val="115000"/>
              </a:lnSpc>
              <a:spcBef>
                <a:spcPts val="1500"/>
              </a:spcBef>
              <a:spcAft>
                <a:spcPts val="0"/>
              </a:spcAft>
              <a:buClr>
                <a:srgbClr val="FFFFFF"/>
              </a:buClr>
              <a:buSzPts val="1400"/>
              <a:buChar char="･"/>
              <a:defRPr>
                <a:solidFill>
                  <a:srgbClr val="FFFFFF"/>
                </a:solidFill>
              </a:defRPr>
            </a:lvl7pPr>
            <a:lvl8pPr indent="-317500" lvl="7" marL="3657600" rtl="0">
              <a:lnSpc>
                <a:spcPct val="115000"/>
              </a:lnSpc>
              <a:spcBef>
                <a:spcPts val="1500"/>
              </a:spcBef>
              <a:spcAft>
                <a:spcPts val="0"/>
              </a:spcAft>
              <a:buClr>
                <a:srgbClr val="FFFFFF"/>
              </a:buClr>
              <a:buSzPts val="1400"/>
              <a:buChar char="･"/>
              <a:defRPr>
                <a:solidFill>
                  <a:srgbClr val="FFFFFF"/>
                </a:solidFill>
              </a:defRPr>
            </a:lvl8pPr>
            <a:lvl9pPr indent="-317500" lvl="8" marL="4114800" rtl="0">
              <a:lnSpc>
                <a:spcPct val="115000"/>
              </a:lnSpc>
              <a:spcBef>
                <a:spcPts val="1500"/>
              </a:spcBef>
              <a:spcAft>
                <a:spcPts val="1500"/>
              </a:spcAft>
              <a:buClr>
                <a:srgbClr val="FFFFFF"/>
              </a:buClr>
              <a:buSzPts val="1400"/>
              <a:buChar char="･"/>
              <a:defRPr>
                <a:solidFill>
                  <a:srgbClr val="FFFFFF"/>
                </a:solidFill>
              </a:defRPr>
            </a:lvl9pPr>
          </a:lstStyle>
          <a:p/>
        </p:txBody>
      </p:sp>
      <p:sp>
        <p:nvSpPr>
          <p:cNvPr id="976" name="Google Shape;976;p84"/>
          <p:cNvSpPr txBox="1"/>
          <p:nvPr>
            <p:ph idx="2" type="body"/>
          </p:nvPr>
        </p:nvSpPr>
        <p:spPr>
          <a:xfrm>
            <a:off x="4281525" y="1387106"/>
            <a:ext cx="1599000" cy="2250000"/>
          </a:xfrm>
          <a:prstGeom prst="rect">
            <a:avLst/>
          </a:prstGeom>
        </p:spPr>
        <p:txBody>
          <a:bodyPr anchorCtr="0" anchor="t" bIns="0" lIns="0" spcFirstLastPara="1" rIns="0" wrap="square" tIns="0">
            <a:noAutofit/>
          </a:bodyPr>
          <a:lstStyle>
            <a:lvl1pPr indent="-317500" lvl="0" marL="457200" rtl="0">
              <a:lnSpc>
                <a:spcPct val="115000"/>
              </a:lnSpc>
              <a:spcBef>
                <a:spcPts val="0"/>
              </a:spcBef>
              <a:spcAft>
                <a:spcPts val="0"/>
              </a:spcAft>
              <a:buClr>
                <a:srgbClr val="FFFFFF"/>
              </a:buClr>
              <a:buSzPts val="1400"/>
              <a:buChar char="▸"/>
              <a:defRPr>
                <a:solidFill>
                  <a:srgbClr val="FFFFFF"/>
                </a:solidFill>
              </a:defRPr>
            </a:lvl1pPr>
            <a:lvl2pPr indent="-317500" lvl="1" marL="914400" rtl="0">
              <a:lnSpc>
                <a:spcPct val="115000"/>
              </a:lnSpc>
              <a:spcBef>
                <a:spcPts val="1500"/>
              </a:spcBef>
              <a:spcAft>
                <a:spcPts val="0"/>
              </a:spcAft>
              <a:buClr>
                <a:srgbClr val="FFFFFF"/>
              </a:buClr>
              <a:buSzPts val="1400"/>
              <a:buChar char="･"/>
              <a:defRPr>
                <a:solidFill>
                  <a:srgbClr val="FFFFFF"/>
                </a:solidFill>
              </a:defRPr>
            </a:lvl2pPr>
            <a:lvl3pPr indent="-317500" lvl="2" marL="1371600" rtl="0">
              <a:lnSpc>
                <a:spcPct val="115000"/>
              </a:lnSpc>
              <a:spcBef>
                <a:spcPts val="1500"/>
              </a:spcBef>
              <a:spcAft>
                <a:spcPts val="0"/>
              </a:spcAft>
              <a:buClr>
                <a:srgbClr val="FFFFFF"/>
              </a:buClr>
              <a:buSzPts val="1400"/>
              <a:buChar char="･"/>
              <a:defRPr>
                <a:solidFill>
                  <a:srgbClr val="FFFFFF"/>
                </a:solidFill>
              </a:defRPr>
            </a:lvl3pPr>
            <a:lvl4pPr indent="-317500" lvl="3" marL="1828800" rtl="0">
              <a:lnSpc>
                <a:spcPct val="115000"/>
              </a:lnSpc>
              <a:spcBef>
                <a:spcPts val="1500"/>
              </a:spcBef>
              <a:spcAft>
                <a:spcPts val="0"/>
              </a:spcAft>
              <a:buClr>
                <a:srgbClr val="FFFFFF"/>
              </a:buClr>
              <a:buSzPts val="1400"/>
              <a:buChar char="･"/>
              <a:defRPr>
                <a:solidFill>
                  <a:srgbClr val="FFFFFF"/>
                </a:solidFill>
              </a:defRPr>
            </a:lvl4pPr>
            <a:lvl5pPr indent="-317500" lvl="4" marL="2286000" rtl="0">
              <a:lnSpc>
                <a:spcPct val="115000"/>
              </a:lnSpc>
              <a:spcBef>
                <a:spcPts val="1500"/>
              </a:spcBef>
              <a:spcAft>
                <a:spcPts val="0"/>
              </a:spcAft>
              <a:buClr>
                <a:srgbClr val="FFFFFF"/>
              </a:buClr>
              <a:buSzPts val="1400"/>
              <a:buChar char="･"/>
              <a:defRPr>
                <a:solidFill>
                  <a:srgbClr val="FFFFFF"/>
                </a:solidFill>
              </a:defRPr>
            </a:lvl5pPr>
            <a:lvl6pPr indent="-317500" lvl="5" marL="2743200" rtl="0">
              <a:lnSpc>
                <a:spcPct val="115000"/>
              </a:lnSpc>
              <a:spcBef>
                <a:spcPts val="1500"/>
              </a:spcBef>
              <a:spcAft>
                <a:spcPts val="0"/>
              </a:spcAft>
              <a:buClr>
                <a:srgbClr val="FFFFFF"/>
              </a:buClr>
              <a:buSzPts val="1400"/>
              <a:buChar char="･"/>
              <a:defRPr>
                <a:solidFill>
                  <a:srgbClr val="FFFFFF"/>
                </a:solidFill>
              </a:defRPr>
            </a:lvl6pPr>
            <a:lvl7pPr indent="-317500" lvl="6" marL="3200400" rtl="0">
              <a:lnSpc>
                <a:spcPct val="115000"/>
              </a:lnSpc>
              <a:spcBef>
                <a:spcPts val="1500"/>
              </a:spcBef>
              <a:spcAft>
                <a:spcPts val="0"/>
              </a:spcAft>
              <a:buClr>
                <a:srgbClr val="FFFFFF"/>
              </a:buClr>
              <a:buSzPts val="1400"/>
              <a:buChar char="･"/>
              <a:defRPr>
                <a:solidFill>
                  <a:srgbClr val="FFFFFF"/>
                </a:solidFill>
              </a:defRPr>
            </a:lvl7pPr>
            <a:lvl8pPr indent="-317500" lvl="7" marL="3657600" rtl="0">
              <a:lnSpc>
                <a:spcPct val="115000"/>
              </a:lnSpc>
              <a:spcBef>
                <a:spcPts val="1500"/>
              </a:spcBef>
              <a:spcAft>
                <a:spcPts val="0"/>
              </a:spcAft>
              <a:buClr>
                <a:srgbClr val="FFFFFF"/>
              </a:buClr>
              <a:buSzPts val="1400"/>
              <a:buChar char="･"/>
              <a:defRPr>
                <a:solidFill>
                  <a:srgbClr val="FFFFFF"/>
                </a:solidFill>
              </a:defRPr>
            </a:lvl8pPr>
            <a:lvl9pPr indent="-317500" lvl="8" marL="4114800" rtl="0">
              <a:lnSpc>
                <a:spcPct val="115000"/>
              </a:lnSpc>
              <a:spcBef>
                <a:spcPts val="1500"/>
              </a:spcBef>
              <a:spcAft>
                <a:spcPts val="1500"/>
              </a:spcAft>
              <a:buClr>
                <a:srgbClr val="FFFFFF"/>
              </a:buClr>
              <a:buSzPts val="1400"/>
              <a:buChar char="･"/>
              <a:defRPr>
                <a:solidFill>
                  <a:srgbClr val="FFFFFF"/>
                </a:solidFill>
              </a:defRPr>
            </a:lvl9pPr>
          </a:lstStyle>
          <a:p/>
        </p:txBody>
      </p:sp>
      <p:sp>
        <p:nvSpPr>
          <p:cNvPr id="977" name="Google Shape;977;p84"/>
          <p:cNvSpPr txBox="1"/>
          <p:nvPr>
            <p:ph type="title"/>
          </p:nvPr>
        </p:nvSpPr>
        <p:spPr>
          <a:xfrm>
            <a:off x="675206" y="1302325"/>
            <a:ext cx="2914500" cy="2023800"/>
          </a:xfrm>
          <a:prstGeom prst="rect">
            <a:avLst/>
          </a:prstGeom>
        </p:spPr>
        <p:txBody>
          <a:bodyPr anchorCtr="0" anchor="t" bIns="0" lIns="0" spcFirstLastPara="1" rIns="0" wrap="square" tIns="0">
            <a:noAutofit/>
          </a:bodyPr>
          <a:lstStyle>
            <a:lvl1pPr lvl="0" rtl="0">
              <a:spcBef>
                <a:spcPts val="0"/>
              </a:spcBef>
              <a:spcAft>
                <a:spcPts val="0"/>
              </a:spcAft>
              <a:buClr>
                <a:srgbClr val="FFFFFF"/>
              </a:buClr>
              <a:buSzPts val="3600"/>
              <a:buNone/>
              <a:defRPr sz="3600">
                <a:solidFill>
                  <a:srgbClr val="FFFFFF"/>
                </a:solidFill>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p:txBody>
      </p:sp>
      <p:cxnSp>
        <p:nvCxnSpPr>
          <p:cNvPr id="978" name="Google Shape;978;p84"/>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979" name="Google Shape;979;p84"/>
          <p:cNvSpPr txBox="1"/>
          <p:nvPr>
            <p:ph idx="3"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lt1"/>
              </a:buClr>
              <a:buSzPts val="800"/>
              <a:buFont typeface="Red Hat Display Medium"/>
              <a:buNone/>
              <a:defRPr sz="800">
                <a:solidFill>
                  <a:schemeClr val="l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9pPr>
          </a:lstStyle>
          <a:p/>
        </p:txBody>
      </p:sp>
      <p:cxnSp>
        <p:nvCxnSpPr>
          <p:cNvPr id="980" name="Google Shape;980;p84"/>
          <p:cNvCxnSpPr/>
          <p:nvPr/>
        </p:nvCxnSpPr>
        <p:spPr>
          <a:xfrm rot="10800000">
            <a:off x="335825" y="4801200"/>
            <a:ext cx="0" cy="342300"/>
          </a:xfrm>
          <a:prstGeom prst="straightConnector1">
            <a:avLst/>
          </a:prstGeom>
          <a:noFill/>
          <a:ln cap="flat" cmpd="sng" w="9525">
            <a:solidFill>
              <a:srgbClr val="EE0000"/>
            </a:solidFill>
            <a:prstDash val="solid"/>
            <a:round/>
            <a:headEnd len="med" w="med" type="none"/>
            <a:tailEnd len="med" w="med" type="none"/>
          </a:ln>
        </p:spPr>
      </p:cxnSp>
      <p:pic>
        <p:nvPicPr>
          <p:cNvPr id="981" name="Google Shape;981;p84"/>
          <p:cNvPicPr preferRelativeResize="0"/>
          <p:nvPr/>
        </p:nvPicPr>
        <p:blipFill>
          <a:blip r:embed="rId2">
            <a:alphaModFix/>
          </a:blip>
          <a:stretch>
            <a:fillRect/>
          </a:stretch>
        </p:blipFill>
        <p:spPr>
          <a:xfrm>
            <a:off x="8033460" y="4734378"/>
            <a:ext cx="731888" cy="172209"/>
          </a:xfrm>
          <a:prstGeom prst="rect">
            <a:avLst/>
          </a:prstGeom>
          <a:noFill/>
          <a:ln>
            <a:noFill/>
          </a:ln>
        </p:spPr>
      </p:pic>
      <p:sp>
        <p:nvSpPr>
          <p:cNvPr id="982" name="Google Shape;982;p84"/>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solidFill>
                  <a:schemeClr val="lt1"/>
                </a:solidFill>
                <a:latin typeface="Red Hat Text Medium"/>
                <a:ea typeface="Red Hat Text Medium"/>
                <a:cs typeface="Red Hat Text Medium"/>
                <a:sym typeface="Red Hat Text Medium"/>
              </a:defRPr>
            </a:lvl1pPr>
            <a:lvl2pPr lvl="1" rtl="0" algn="ctr">
              <a:buNone/>
              <a:defRPr sz="600">
                <a:solidFill>
                  <a:schemeClr val="lt1"/>
                </a:solidFill>
                <a:latin typeface="Red Hat Text Medium"/>
                <a:ea typeface="Red Hat Text Medium"/>
                <a:cs typeface="Red Hat Text Medium"/>
                <a:sym typeface="Red Hat Text Medium"/>
              </a:defRPr>
            </a:lvl2pPr>
            <a:lvl3pPr lvl="2" rtl="0" algn="ctr">
              <a:buNone/>
              <a:defRPr sz="600">
                <a:solidFill>
                  <a:schemeClr val="lt1"/>
                </a:solidFill>
                <a:latin typeface="Red Hat Text Medium"/>
                <a:ea typeface="Red Hat Text Medium"/>
                <a:cs typeface="Red Hat Text Medium"/>
                <a:sym typeface="Red Hat Text Medium"/>
              </a:defRPr>
            </a:lvl3pPr>
            <a:lvl4pPr lvl="3" rtl="0" algn="ctr">
              <a:buNone/>
              <a:defRPr sz="600">
                <a:solidFill>
                  <a:schemeClr val="lt1"/>
                </a:solidFill>
                <a:latin typeface="Red Hat Text Medium"/>
                <a:ea typeface="Red Hat Text Medium"/>
                <a:cs typeface="Red Hat Text Medium"/>
                <a:sym typeface="Red Hat Text Medium"/>
              </a:defRPr>
            </a:lvl4pPr>
            <a:lvl5pPr lvl="4" rtl="0" algn="ctr">
              <a:buNone/>
              <a:defRPr sz="600">
                <a:solidFill>
                  <a:schemeClr val="lt1"/>
                </a:solidFill>
                <a:latin typeface="Red Hat Text Medium"/>
                <a:ea typeface="Red Hat Text Medium"/>
                <a:cs typeface="Red Hat Text Medium"/>
                <a:sym typeface="Red Hat Text Medium"/>
              </a:defRPr>
            </a:lvl5pPr>
            <a:lvl6pPr lvl="5" rtl="0" algn="ctr">
              <a:buNone/>
              <a:defRPr sz="600">
                <a:solidFill>
                  <a:schemeClr val="lt1"/>
                </a:solidFill>
                <a:latin typeface="Red Hat Text Medium"/>
                <a:ea typeface="Red Hat Text Medium"/>
                <a:cs typeface="Red Hat Text Medium"/>
                <a:sym typeface="Red Hat Text Medium"/>
              </a:defRPr>
            </a:lvl6pPr>
            <a:lvl7pPr lvl="6" rtl="0" algn="ctr">
              <a:buNone/>
              <a:defRPr sz="600">
                <a:solidFill>
                  <a:schemeClr val="lt1"/>
                </a:solidFill>
                <a:latin typeface="Red Hat Text Medium"/>
                <a:ea typeface="Red Hat Text Medium"/>
                <a:cs typeface="Red Hat Text Medium"/>
                <a:sym typeface="Red Hat Text Medium"/>
              </a:defRPr>
            </a:lvl7pPr>
            <a:lvl8pPr lvl="7" rtl="0" algn="ctr">
              <a:buNone/>
              <a:defRPr sz="600">
                <a:solidFill>
                  <a:schemeClr val="lt1"/>
                </a:solidFill>
                <a:latin typeface="Red Hat Text Medium"/>
                <a:ea typeface="Red Hat Text Medium"/>
                <a:cs typeface="Red Hat Text Medium"/>
                <a:sym typeface="Red Hat Text Medium"/>
              </a:defRPr>
            </a:lvl8pPr>
            <a:lvl9pPr lvl="8" rtl="0" algn="ctr">
              <a:buNone/>
              <a:defRPr sz="600">
                <a:solidFill>
                  <a:schemeClr val="lt1"/>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983" name="Google Shape;983;p84"/>
          <p:cNvSpPr txBox="1"/>
          <p:nvPr>
            <p:ph idx="4" type="subTitle"/>
          </p:nvPr>
        </p:nvSpPr>
        <p:spPr>
          <a:xfrm>
            <a:off x="663788" y="4627163"/>
            <a:ext cx="6001800" cy="4200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lt1"/>
                </a:solidFill>
              </a:defRPr>
            </a:lvl1pPr>
            <a:lvl2pPr lvl="1" rtl="0">
              <a:lnSpc>
                <a:spcPct val="115000"/>
              </a:lnSpc>
              <a:spcBef>
                <a:spcPts val="0"/>
              </a:spcBef>
              <a:spcAft>
                <a:spcPts val="0"/>
              </a:spcAft>
              <a:buNone/>
              <a:defRPr sz="600">
                <a:solidFill>
                  <a:schemeClr val="lt1"/>
                </a:solidFill>
              </a:defRPr>
            </a:lvl2pPr>
            <a:lvl3pPr lvl="2" rtl="0">
              <a:lnSpc>
                <a:spcPct val="115000"/>
              </a:lnSpc>
              <a:spcBef>
                <a:spcPts val="0"/>
              </a:spcBef>
              <a:spcAft>
                <a:spcPts val="0"/>
              </a:spcAft>
              <a:buNone/>
              <a:defRPr sz="600">
                <a:solidFill>
                  <a:schemeClr val="lt1"/>
                </a:solidFill>
              </a:defRPr>
            </a:lvl3pPr>
            <a:lvl4pPr lvl="3" rtl="0">
              <a:lnSpc>
                <a:spcPct val="115000"/>
              </a:lnSpc>
              <a:spcBef>
                <a:spcPts val="0"/>
              </a:spcBef>
              <a:spcAft>
                <a:spcPts val="0"/>
              </a:spcAft>
              <a:buNone/>
              <a:defRPr sz="600">
                <a:solidFill>
                  <a:schemeClr val="lt1"/>
                </a:solidFill>
              </a:defRPr>
            </a:lvl4pPr>
            <a:lvl5pPr lvl="4" rtl="0">
              <a:lnSpc>
                <a:spcPct val="115000"/>
              </a:lnSpc>
              <a:spcBef>
                <a:spcPts val="0"/>
              </a:spcBef>
              <a:spcAft>
                <a:spcPts val="0"/>
              </a:spcAft>
              <a:buNone/>
              <a:defRPr sz="600">
                <a:solidFill>
                  <a:schemeClr val="lt1"/>
                </a:solidFill>
              </a:defRPr>
            </a:lvl5pPr>
            <a:lvl6pPr lvl="5" rtl="0">
              <a:lnSpc>
                <a:spcPct val="115000"/>
              </a:lnSpc>
              <a:spcBef>
                <a:spcPts val="0"/>
              </a:spcBef>
              <a:spcAft>
                <a:spcPts val="0"/>
              </a:spcAft>
              <a:buNone/>
              <a:defRPr sz="600">
                <a:solidFill>
                  <a:schemeClr val="lt1"/>
                </a:solidFill>
              </a:defRPr>
            </a:lvl6pPr>
            <a:lvl7pPr lvl="6" rtl="0">
              <a:lnSpc>
                <a:spcPct val="115000"/>
              </a:lnSpc>
              <a:spcBef>
                <a:spcPts val="0"/>
              </a:spcBef>
              <a:spcAft>
                <a:spcPts val="0"/>
              </a:spcAft>
              <a:buNone/>
              <a:defRPr sz="600">
                <a:solidFill>
                  <a:schemeClr val="lt1"/>
                </a:solidFill>
              </a:defRPr>
            </a:lvl7pPr>
            <a:lvl8pPr lvl="7" rtl="0">
              <a:lnSpc>
                <a:spcPct val="115000"/>
              </a:lnSpc>
              <a:spcBef>
                <a:spcPts val="0"/>
              </a:spcBef>
              <a:spcAft>
                <a:spcPts val="0"/>
              </a:spcAft>
              <a:buNone/>
              <a:defRPr sz="600">
                <a:solidFill>
                  <a:schemeClr val="lt1"/>
                </a:solidFill>
              </a:defRPr>
            </a:lvl8pPr>
            <a:lvl9pPr lvl="8" rtl="0">
              <a:lnSpc>
                <a:spcPct val="115000"/>
              </a:lnSpc>
              <a:spcBef>
                <a:spcPts val="0"/>
              </a:spcBef>
              <a:spcAft>
                <a:spcPts val="0"/>
              </a:spcAft>
              <a:buNone/>
              <a:defRPr sz="600">
                <a:solidFill>
                  <a:schemeClr val="lt1"/>
                </a:solidFill>
              </a:defRPr>
            </a:lvl9pPr>
          </a:lstStyle>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agenda light">
  <p:cSld name="CUSTOM_4_1_1">
    <p:bg>
      <p:bgPr>
        <a:solidFill>
          <a:schemeClr val="lt1"/>
        </a:solidFill>
      </p:bgPr>
    </p:bg>
    <p:spTree>
      <p:nvGrpSpPr>
        <p:cNvPr id="984" name="Shape 984"/>
        <p:cNvGrpSpPr/>
        <p:nvPr/>
      </p:nvGrpSpPr>
      <p:grpSpPr>
        <a:xfrm>
          <a:off x="0" y="0"/>
          <a:ext cx="0" cy="0"/>
          <a:chOff x="0" y="0"/>
          <a:chExt cx="0" cy="0"/>
        </a:xfrm>
      </p:grpSpPr>
      <p:cxnSp>
        <p:nvCxnSpPr>
          <p:cNvPr id="985" name="Google Shape;985;p85"/>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986" name="Google Shape;986;p85"/>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rgbClr val="141414"/>
              </a:buClr>
              <a:buSzPts val="800"/>
              <a:buFont typeface="Red Hat Text Medium"/>
              <a:buNone/>
              <a:defRPr sz="800">
                <a:solidFill>
                  <a:srgbClr val="141414"/>
                </a:solidFill>
                <a:latin typeface="Red Hat Text Medium"/>
                <a:ea typeface="Red Hat Text Medium"/>
                <a:cs typeface="Red Hat Text Medium"/>
                <a:sym typeface="Red Hat Text Medium"/>
              </a:defRPr>
            </a:lvl2pPr>
            <a:lvl3pPr lvl="2" rtl="0">
              <a:lnSpc>
                <a:spcPct val="100000"/>
              </a:lnSpc>
              <a:spcBef>
                <a:spcPts val="0"/>
              </a:spcBef>
              <a:spcAft>
                <a:spcPts val="0"/>
              </a:spcAft>
              <a:buClr>
                <a:srgbClr val="141414"/>
              </a:buClr>
              <a:buSzPts val="800"/>
              <a:buFont typeface="Red Hat Text Medium"/>
              <a:buNone/>
              <a:defRPr sz="800">
                <a:solidFill>
                  <a:srgbClr val="141414"/>
                </a:solidFill>
                <a:latin typeface="Red Hat Text Medium"/>
                <a:ea typeface="Red Hat Text Medium"/>
                <a:cs typeface="Red Hat Text Medium"/>
                <a:sym typeface="Red Hat Text Medium"/>
              </a:defRPr>
            </a:lvl3pPr>
            <a:lvl4pPr lvl="3" rtl="0">
              <a:lnSpc>
                <a:spcPct val="100000"/>
              </a:lnSpc>
              <a:spcBef>
                <a:spcPts val="0"/>
              </a:spcBef>
              <a:spcAft>
                <a:spcPts val="0"/>
              </a:spcAft>
              <a:buClr>
                <a:srgbClr val="141414"/>
              </a:buClr>
              <a:buSzPts val="800"/>
              <a:buFont typeface="Red Hat Text Medium"/>
              <a:buNone/>
              <a:defRPr sz="800">
                <a:solidFill>
                  <a:srgbClr val="141414"/>
                </a:solidFill>
                <a:latin typeface="Red Hat Text Medium"/>
                <a:ea typeface="Red Hat Text Medium"/>
                <a:cs typeface="Red Hat Text Medium"/>
                <a:sym typeface="Red Hat Text Medium"/>
              </a:defRPr>
            </a:lvl4pPr>
            <a:lvl5pPr lvl="4" rtl="0">
              <a:lnSpc>
                <a:spcPct val="100000"/>
              </a:lnSpc>
              <a:spcBef>
                <a:spcPts val="0"/>
              </a:spcBef>
              <a:spcAft>
                <a:spcPts val="0"/>
              </a:spcAft>
              <a:buClr>
                <a:srgbClr val="141414"/>
              </a:buClr>
              <a:buSzPts val="800"/>
              <a:buFont typeface="Red Hat Text Medium"/>
              <a:buNone/>
              <a:defRPr sz="800">
                <a:solidFill>
                  <a:srgbClr val="141414"/>
                </a:solidFill>
                <a:latin typeface="Red Hat Text Medium"/>
                <a:ea typeface="Red Hat Text Medium"/>
                <a:cs typeface="Red Hat Text Medium"/>
                <a:sym typeface="Red Hat Text Medium"/>
              </a:defRPr>
            </a:lvl5pPr>
            <a:lvl6pPr lvl="5" rtl="0">
              <a:lnSpc>
                <a:spcPct val="100000"/>
              </a:lnSpc>
              <a:spcBef>
                <a:spcPts val="0"/>
              </a:spcBef>
              <a:spcAft>
                <a:spcPts val="0"/>
              </a:spcAft>
              <a:buClr>
                <a:srgbClr val="141414"/>
              </a:buClr>
              <a:buSzPts val="800"/>
              <a:buFont typeface="Red Hat Text Medium"/>
              <a:buNone/>
              <a:defRPr sz="800">
                <a:solidFill>
                  <a:srgbClr val="141414"/>
                </a:solidFill>
                <a:latin typeface="Red Hat Text Medium"/>
                <a:ea typeface="Red Hat Text Medium"/>
                <a:cs typeface="Red Hat Text Medium"/>
                <a:sym typeface="Red Hat Text Medium"/>
              </a:defRPr>
            </a:lvl6pPr>
            <a:lvl7pPr lvl="6" rtl="0">
              <a:lnSpc>
                <a:spcPct val="100000"/>
              </a:lnSpc>
              <a:spcBef>
                <a:spcPts val="0"/>
              </a:spcBef>
              <a:spcAft>
                <a:spcPts val="0"/>
              </a:spcAft>
              <a:buClr>
                <a:srgbClr val="141414"/>
              </a:buClr>
              <a:buSzPts val="800"/>
              <a:buFont typeface="Red Hat Text Medium"/>
              <a:buNone/>
              <a:defRPr sz="800">
                <a:solidFill>
                  <a:srgbClr val="141414"/>
                </a:solidFill>
                <a:latin typeface="Red Hat Text Medium"/>
                <a:ea typeface="Red Hat Text Medium"/>
                <a:cs typeface="Red Hat Text Medium"/>
                <a:sym typeface="Red Hat Text Medium"/>
              </a:defRPr>
            </a:lvl7pPr>
            <a:lvl8pPr lvl="7" rtl="0">
              <a:lnSpc>
                <a:spcPct val="100000"/>
              </a:lnSpc>
              <a:spcBef>
                <a:spcPts val="0"/>
              </a:spcBef>
              <a:spcAft>
                <a:spcPts val="0"/>
              </a:spcAft>
              <a:buClr>
                <a:srgbClr val="141414"/>
              </a:buClr>
              <a:buSzPts val="800"/>
              <a:buFont typeface="Red Hat Text Medium"/>
              <a:buNone/>
              <a:defRPr sz="800">
                <a:solidFill>
                  <a:srgbClr val="141414"/>
                </a:solidFill>
                <a:latin typeface="Red Hat Text Medium"/>
                <a:ea typeface="Red Hat Text Medium"/>
                <a:cs typeface="Red Hat Text Medium"/>
                <a:sym typeface="Red Hat Text Medium"/>
              </a:defRPr>
            </a:lvl8pPr>
            <a:lvl9pPr lvl="8" rtl="0">
              <a:lnSpc>
                <a:spcPct val="100000"/>
              </a:lnSpc>
              <a:spcBef>
                <a:spcPts val="0"/>
              </a:spcBef>
              <a:spcAft>
                <a:spcPts val="0"/>
              </a:spcAft>
              <a:buClr>
                <a:srgbClr val="141414"/>
              </a:buClr>
              <a:buSzPts val="800"/>
              <a:buFont typeface="Red Hat Text Medium"/>
              <a:buNone/>
              <a:defRPr sz="800">
                <a:solidFill>
                  <a:srgbClr val="141414"/>
                </a:solidFill>
                <a:latin typeface="Red Hat Text Medium"/>
                <a:ea typeface="Red Hat Text Medium"/>
                <a:cs typeface="Red Hat Text Medium"/>
                <a:sym typeface="Red Hat Text Medium"/>
              </a:defRPr>
            </a:lvl9pPr>
          </a:lstStyle>
          <a:p/>
        </p:txBody>
      </p:sp>
      <p:cxnSp>
        <p:nvCxnSpPr>
          <p:cNvPr id="987" name="Google Shape;987;p85"/>
          <p:cNvCxnSpPr/>
          <p:nvPr/>
        </p:nvCxnSpPr>
        <p:spPr>
          <a:xfrm rot="10800000">
            <a:off x="335825" y="4801200"/>
            <a:ext cx="0" cy="342300"/>
          </a:xfrm>
          <a:prstGeom prst="straightConnector1">
            <a:avLst/>
          </a:prstGeom>
          <a:noFill/>
          <a:ln cap="flat" cmpd="sng" w="9525">
            <a:solidFill>
              <a:srgbClr val="EE0000"/>
            </a:solidFill>
            <a:prstDash val="solid"/>
            <a:round/>
            <a:headEnd len="med" w="med" type="none"/>
            <a:tailEnd len="med" w="med" type="none"/>
          </a:ln>
        </p:spPr>
      </p:cxnSp>
      <p:sp>
        <p:nvSpPr>
          <p:cNvPr id="988" name="Google Shape;988;p85"/>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solidFill>
                  <a:schemeClr val="dk1"/>
                </a:solidFill>
                <a:latin typeface="Red Hat Text Medium"/>
                <a:ea typeface="Red Hat Text Medium"/>
                <a:cs typeface="Red Hat Text Medium"/>
                <a:sym typeface="Red Hat Text Medium"/>
              </a:defRPr>
            </a:lvl1pPr>
            <a:lvl2pPr lvl="1" rtl="0" algn="ctr">
              <a:buNone/>
              <a:defRPr sz="600">
                <a:solidFill>
                  <a:schemeClr val="dk1"/>
                </a:solidFill>
                <a:latin typeface="Red Hat Text Medium"/>
                <a:ea typeface="Red Hat Text Medium"/>
                <a:cs typeface="Red Hat Text Medium"/>
                <a:sym typeface="Red Hat Text Medium"/>
              </a:defRPr>
            </a:lvl2pPr>
            <a:lvl3pPr lvl="2" rtl="0" algn="ctr">
              <a:buNone/>
              <a:defRPr sz="600">
                <a:solidFill>
                  <a:schemeClr val="dk1"/>
                </a:solidFill>
                <a:latin typeface="Red Hat Text Medium"/>
                <a:ea typeface="Red Hat Text Medium"/>
                <a:cs typeface="Red Hat Text Medium"/>
                <a:sym typeface="Red Hat Text Medium"/>
              </a:defRPr>
            </a:lvl3pPr>
            <a:lvl4pPr lvl="3" rtl="0" algn="ctr">
              <a:buNone/>
              <a:defRPr sz="600">
                <a:solidFill>
                  <a:schemeClr val="dk1"/>
                </a:solidFill>
                <a:latin typeface="Red Hat Text Medium"/>
                <a:ea typeface="Red Hat Text Medium"/>
                <a:cs typeface="Red Hat Text Medium"/>
                <a:sym typeface="Red Hat Text Medium"/>
              </a:defRPr>
            </a:lvl4pPr>
            <a:lvl5pPr lvl="4" rtl="0" algn="ctr">
              <a:buNone/>
              <a:defRPr sz="600">
                <a:solidFill>
                  <a:schemeClr val="dk1"/>
                </a:solidFill>
                <a:latin typeface="Red Hat Text Medium"/>
                <a:ea typeface="Red Hat Text Medium"/>
                <a:cs typeface="Red Hat Text Medium"/>
                <a:sym typeface="Red Hat Text Medium"/>
              </a:defRPr>
            </a:lvl5pPr>
            <a:lvl6pPr lvl="5" rtl="0" algn="ctr">
              <a:buNone/>
              <a:defRPr sz="600">
                <a:solidFill>
                  <a:schemeClr val="dk1"/>
                </a:solidFill>
                <a:latin typeface="Red Hat Text Medium"/>
                <a:ea typeface="Red Hat Text Medium"/>
                <a:cs typeface="Red Hat Text Medium"/>
                <a:sym typeface="Red Hat Text Medium"/>
              </a:defRPr>
            </a:lvl6pPr>
            <a:lvl7pPr lvl="6" rtl="0" algn="ctr">
              <a:buNone/>
              <a:defRPr sz="600">
                <a:solidFill>
                  <a:schemeClr val="dk1"/>
                </a:solidFill>
                <a:latin typeface="Red Hat Text Medium"/>
                <a:ea typeface="Red Hat Text Medium"/>
                <a:cs typeface="Red Hat Text Medium"/>
                <a:sym typeface="Red Hat Text Medium"/>
              </a:defRPr>
            </a:lvl7pPr>
            <a:lvl8pPr lvl="7" rtl="0" algn="ctr">
              <a:buNone/>
              <a:defRPr sz="600">
                <a:solidFill>
                  <a:schemeClr val="dk1"/>
                </a:solidFill>
                <a:latin typeface="Red Hat Text Medium"/>
                <a:ea typeface="Red Hat Text Medium"/>
                <a:cs typeface="Red Hat Text Medium"/>
                <a:sym typeface="Red Hat Text Medium"/>
              </a:defRPr>
            </a:lvl8pPr>
            <a:lvl9pPr lvl="8" rtl="0" algn="ctr">
              <a:buNone/>
              <a:defRPr sz="600">
                <a:solidFill>
                  <a:schemeClr val="dk1"/>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989" name="Google Shape;989;p85"/>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990" name="Google Shape;990;p85"/>
          <p:cNvSpPr txBox="1"/>
          <p:nvPr>
            <p:ph idx="2" type="subTitle"/>
          </p:nvPr>
        </p:nvSpPr>
        <p:spPr>
          <a:xfrm>
            <a:off x="663788" y="4627163"/>
            <a:ext cx="6001800" cy="4200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
        <p:nvSpPr>
          <p:cNvPr id="991" name="Google Shape;991;p85"/>
          <p:cNvSpPr txBox="1"/>
          <p:nvPr>
            <p:ph idx="3" type="body"/>
          </p:nvPr>
        </p:nvSpPr>
        <p:spPr>
          <a:xfrm>
            <a:off x="6502425" y="1387106"/>
            <a:ext cx="1599000" cy="2250000"/>
          </a:xfrm>
          <a:prstGeom prst="rect">
            <a:avLst/>
          </a:prstGeom>
        </p:spPr>
        <p:txBody>
          <a:bodyPr anchorCtr="0" anchor="t" bIns="0" lIns="0" spcFirstLastPara="1" rIns="0" wrap="square" tIns="0">
            <a:noAutofit/>
          </a:bodyPr>
          <a:lstStyle>
            <a:lvl1pPr indent="-317500" lvl="0" marL="457200" rtl="0">
              <a:lnSpc>
                <a:spcPct val="115000"/>
              </a:lnSpc>
              <a:spcBef>
                <a:spcPts val="0"/>
              </a:spcBef>
              <a:spcAft>
                <a:spcPts val="0"/>
              </a:spcAft>
              <a:buSzPts val="1400"/>
              <a:buChar char="▸"/>
              <a:defRPr/>
            </a:lvl1pPr>
            <a:lvl2pPr indent="-317500" lvl="1" marL="914400" rtl="0">
              <a:lnSpc>
                <a:spcPct val="115000"/>
              </a:lnSpc>
              <a:spcBef>
                <a:spcPts val="1500"/>
              </a:spcBef>
              <a:spcAft>
                <a:spcPts val="0"/>
              </a:spcAft>
              <a:buSzPts val="1400"/>
              <a:buChar char="･"/>
              <a:defRPr/>
            </a:lvl2pPr>
            <a:lvl3pPr indent="-317500" lvl="2" marL="1371600" rtl="0">
              <a:lnSpc>
                <a:spcPct val="115000"/>
              </a:lnSpc>
              <a:spcBef>
                <a:spcPts val="1500"/>
              </a:spcBef>
              <a:spcAft>
                <a:spcPts val="0"/>
              </a:spcAft>
              <a:buSzPts val="1400"/>
              <a:buChar char="･"/>
              <a:defRPr/>
            </a:lvl3pPr>
            <a:lvl4pPr indent="-317500" lvl="3" marL="1828800" rtl="0">
              <a:lnSpc>
                <a:spcPct val="115000"/>
              </a:lnSpc>
              <a:spcBef>
                <a:spcPts val="1500"/>
              </a:spcBef>
              <a:spcAft>
                <a:spcPts val="0"/>
              </a:spcAft>
              <a:buSzPts val="1400"/>
              <a:buChar char="･"/>
              <a:defRPr/>
            </a:lvl4pPr>
            <a:lvl5pPr indent="-317500" lvl="4" marL="2286000" rtl="0">
              <a:lnSpc>
                <a:spcPct val="115000"/>
              </a:lnSpc>
              <a:spcBef>
                <a:spcPts val="1500"/>
              </a:spcBef>
              <a:spcAft>
                <a:spcPts val="0"/>
              </a:spcAft>
              <a:buSzPts val="1400"/>
              <a:buChar char="･"/>
              <a:defRPr/>
            </a:lvl5pPr>
            <a:lvl6pPr indent="-317500" lvl="5" marL="2743200" rtl="0">
              <a:lnSpc>
                <a:spcPct val="115000"/>
              </a:lnSpc>
              <a:spcBef>
                <a:spcPts val="1500"/>
              </a:spcBef>
              <a:spcAft>
                <a:spcPts val="0"/>
              </a:spcAft>
              <a:buSzPts val="1400"/>
              <a:buChar char="･"/>
              <a:defRPr/>
            </a:lvl6pPr>
            <a:lvl7pPr indent="-317500" lvl="6" marL="3200400" rtl="0">
              <a:lnSpc>
                <a:spcPct val="115000"/>
              </a:lnSpc>
              <a:spcBef>
                <a:spcPts val="1500"/>
              </a:spcBef>
              <a:spcAft>
                <a:spcPts val="0"/>
              </a:spcAft>
              <a:buSzPts val="1400"/>
              <a:buChar char="･"/>
              <a:defRPr/>
            </a:lvl7pPr>
            <a:lvl8pPr indent="-317500" lvl="7" marL="3657600" rtl="0">
              <a:lnSpc>
                <a:spcPct val="115000"/>
              </a:lnSpc>
              <a:spcBef>
                <a:spcPts val="1500"/>
              </a:spcBef>
              <a:spcAft>
                <a:spcPts val="0"/>
              </a:spcAft>
              <a:buSzPts val="1400"/>
              <a:buChar char="･"/>
              <a:defRPr/>
            </a:lvl8pPr>
            <a:lvl9pPr indent="-317500" lvl="8" marL="4114800" rtl="0">
              <a:lnSpc>
                <a:spcPct val="115000"/>
              </a:lnSpc>
              <a:spcBef>
                <a:spcPts val="1500"/>
              </a:spcBef>
              <a:spcAft>
                <a:spcPts val="1500"/>
              </a:spcAft>
              <a:buSzPts val="1400"/>
              <a:buChar char="･"/>
              <a:defRPr/>
            </a:lvl9pPr>
          </a:lstStyle>
          <a:p/>
        </p:txBody>
      </p:sp>
      <p:sp>
        <p:nvSpPr>
          <p:cNvPr id="992" name="Google Shape;992;p85"/>
          <p:cNvSpPr txBox="1"/>
          <p:nvPr>
            <p:ph idx="4" type="body"/>
          </p:nvPr>
        </p:nvSpPr>
        <p:spPr>
          <a:xfrm>
            <a:off x="4281525" y="1387106"/>
            <a:ext cx="1599000" cy="2250000"/>
          </a:xfrm>
          <a:prstGeom prst="rect">
            <a:avLst/>
          </a:prstGeom>
        </p:spPr>
        <p:txBody>
          <a:bodyPr anchorCtr="0" anchor="t" bIns="0" lIns="0" spcFirstLastPara="1" rIns="0" wrap="square" tIns="0">
            <a:noAutofit/>
          </a:bodyPr>
          <a:lstStyle>
            <a:lvl1pPr indent="-317500" lvl="0" marL="457200" rtl="0">
              <a:lnSpc>
                <a:spcPct val="115000"/>
              </a:lnSpc>
              <a:spcBef>
                <a:spcPts val="0"/>
              </a:spcBef>
              <a:spcAft>
                <a:spcPts val="0"/>
              </a:spcAft>
              <a:buSzPts val="1400"/>
              <a:buChar char="▸"/>
              <a:defRPr/>
            </a:lvl1pPr>
            <a:lvl2pPr indent="-317500" lvl="1" marL="914400" rtl="0">
              <a:lnSpc>
                <a:spcPct val="115000"/>
              </a:lnSpc>
              <a:spcBef>
                <a:spcPts val="1500"/>
              </a:spcBef>
              <a:spcAft>
                <a:spcPts val="0"/>
              </a:spcAft>
              <a:buSzPts val="1400"/>
              <a:buChar char="･"/>
              <a:defRPr/>
            </a:lvl2pPr>
            <a:lvl3pPr indent="-317500" lvl="2" marL="1371600" rtl="0">
              <a:lnSpc>
                <a:spcPct val="115000"/>
              </a:lnSpc>
              <a:spcBef>
                <a:spcPts val="1500"/>
              </a:spcBef>
              <a:spcAft>
                <a:spcPts val="0"/>
              </a:spcAft>
              <a:buSzPts val="1400"/>
              <a:buChar char="･"/>
              <a:defRPr/>
            </a:lvl3pPr>
            <a:lvl4pPr indent="-317500" lvl="3" marL="1828800" rtl="0">
              <a:lnSpc>
                <a:spcPct val="115000"/>
              </a:lnSpc>
              <a:spcBef>
                <a:spcPts val="1500"/>
              </a:spcBef>
              <a:spcAft>
                <a:spcPts val="0"/>
              </a:spcAft>
              <a:buSzPts val="1400"/>
              <a:buChar char="･"/>
              <a:defRPr/>
            </a:lvl4pPr>
            <a:lvl5pPr indent="-317500" lvl="4" marL="2286000" rtl="0">
              <a:lnSpc>
                <a:spcPct val="115000"/>
              </a:lnSpc>
              <a:spcBef>
                <a:spcPts val="1500"/>
              </a:spcBef>
              <a:spcAft>
                <a:spcPts val="0"/>
              </a:spcAft>
              <a:buSzPts val="1400"/>
              <a:buChar char="･"/>
              <a:defRPr/>
            </a:lvl5pPr>
            <a:lvl6pPr indent="-317500" lvl="5" marL="2743200" rtl="0">
              <a:lnSpc>
                <a:spcPct val="115000"/>
              </a:lnSpc>
              <a:spcBef>
                <a:spcPts val="1500"/>
              </a:spcBef>
              <a:spcAft>
                <a:spcPts val="0"/>
              </a:spcAft>
              <a:buSzPts val="1400"/>
              <a:buChar char="･"/>
              <a:defRPr/>
            </a:lvl6pPr>
            <a:lvl7pPr indent="-317500" lvl="6" marL="3200400" rtl="0">
              <a:lnSpc>
                <a:spcPct val="115000"/>
              </a:lnSpc>
              <a:spcBef>
                <a:spcPts val="1500"/>
              </a:spcBef>
              <a:spcAft>
                <a:spcPts val="0"/>
              </a:spcAft>
              <a:buSzPts val="1400"/>
              <a:buChar char="･"/>
              <a:defRPr/>
            </a:lvl7pPr>
            <a:lvl8pPr indent="-317500" lvl="7" marL="3657600" rtl="0">
              <a:lnSpc>
                <a:spcPct val="115000"/>
              </a:lnSpc>
              <a:spcBef>
                <a:spcPts val="1500"/>
              </a:spcBef>
              <a:spcAft>
                <a:spcPts val="0"/>
              </a:spcAft>
              <a:buSzPts val="1400"/>
              <a:buChar char="･"/>
              <a:defRPr/>
            </a:lvl8pPr>
            <a:lvl9pPr indent="-317500" lvl="8" marL="4114800" rtl="0">
              <a:lnSpc>
                <a:spcPct val="115000"/>
              </a:lnSpc>
              <a:spcBef>
                <a:spcPts val="1500"/>
              </a:spcBef>
              <a:spcAft>
                <a:spcPts val="1500"/>
              </a:spcAft>
              <a:buSzPts val="1400"/>
              <a:buChar char="･"/>
              <a:defRPr/>
            </a:lvl9pPr>
          </a:lstStyle>
          <a:p/>
        </p:txBody>
      </p:sp>
      <p:sp>
        <p:nvSpPr>
          <p:cNvPr id="993" name="Google Shape;993;p85"/>
          <p:cNvSpPr txBox="1"/>
          <p:nvPr>
            <p:ph type="title"/>
          </p:nvPr>
        </p:nvSpPr>
        <p:spPr>
          <a:xfrm>
            <a:off x="675206" y="1302325"/>
            <a:ext cx="2914500" cy="2023800"/>
          </a:xfrm>
          <a:prstGeom prst="rect">
            <a:avLst/>
          </a:prstGeom>
        </p:spPr>
        <p:txBody>
          <a:bodyPr anchorCtr="0" anchor="t" bIns="0" lIns="0" spcFirstLastPara="1" rIns="0" wrap="square" tIns="0">
            <a:noAutofit/>
          </a:bodyPr>
          <a:lstStyle>
            <a:lvl1pPr lvl="0" rtl="0">
              <a:spcBef>
                <a:spcPts val="0"/>
              </a:spcBef>
              <a:spcAft>
                <a:spcPts val="0"/>
              </a:spcAft>
              <a:buClr>
                <a:schemeClr val="accent1"/>
              </a:buClr>
              <a:buSzPts val="3600"/>
              <a:buNone/>
              <a:defRPr sz="3600">
                <a:solidFill>
                  <a:schemeClr val="accent1"/>
                </a:solidFill>
              </a:defRPr>
            </a:lvl1pPr>
            <a:lvl2pPr lvl="1" rtl="0">
              <a:spcBef>
                <a:spcPts val="0"/>
              </a:spcBef>
              <a:spcAft>
                <a:spcPts val="0"/>
              </a:spcAft>
              <a:buClr>
                <a:schemeClr val="accent1"/>
              </a:buClr>
              <a:buSzPts val="3600"/>
              <a:buNone/>
              <a:defRPr sz="3600">
                <a:solidFill>
                  <a:schemeClr val="accent1"/>
                </a:solidFill>
              </a:defRPr>
            </a:lvl2pPr>
            <a:lvl3pPr lvl="2" rtl="0">
              <a:spcBef>
                <a:spcPts val="0"/>
              </a:spcBef>
              <a:spcAft>
                <a:spcPts val="0"/>
              </a:spcAft>
              <a:buClr>
                <a:schemeClr val="accent1"/>
              </a:buClr>
              <a:buSzPts val="3600"/>
              <a:buNone/>
              <a:defRPr sz="3600">
                <a:solidFill>
                  <a:schemeClr val="accent1"/>
                </a:solidFill>
              </a:defRPr>
            </a:lvl3pPr>
            <a:lvl4pPr lvl="3" rtl="0">
              <a:spcBef>
                <a:spcPts val="0"/>
              </a:spcBef>
              <a:spcAft>
                <a:spcPts val="0"/>
              </a:spcAft>
              <a:buClr>
                <a:schemeClr val="accent1"/>
              </a:buClr>
              <a:buSzPts val="3600"/>
              <a:buNone/>
              <a:defRPr sz="3600">
                <a:solidFill>
                  <a:schemeClr val="accent1"/>
                </a:solidFill>
              </a:defRPr>
            </a:lvl4pPr>
            <a:lvl5pPr lvl="4" rtl="0">
              <a:spcBef>
                <a:spcPts val="0"/>
              </a:spcBef>
              <a:spcAft>
                <a:spcPts val="0"/>
              </a:spcAft>
              <a:buClr>
                <a:schemeClr val="accent1"/>
              </a:buClr>
              <a:buSzPts val="3600"/>
              <a:buNone/>
              <a:defRPr sz="3600">
                <a:solidFill>
                  <a:schemeClr val="accent1"/>
                </a:solidFill>
              </a:defRPr>
            </a:lvl5pPr>
            <a:lvl6pPr lvl="5" rtl="0">
              <a:spcBef>
                <a:spcPts val="0"/>
              </a:spcBef>
              <a:spcAft>
                <a:spcPts val="0"/>
              </a:spcAft>
              <a:buClr>
                <a:schemeClr val="accent1"/>
              </a:buClr>
              <a:buSzPts val="3600"/>
              <a:buNone/>
              <a:defRPr sz="3600">
                <a:solidFill>
                  <a:schemeClr val="accent1"/>
                </a:solidFill>
              </a:defRPr>
            </a:lvl6pPr>
            <a:lvl7pPr lvl="6" rtl="0">
              <a:spcBef>
                <a:spcPts val="0"/>
              </a:spcBef>
              <a:spcAft>
                <a:spcPts val="0"/>
              </a:spcAft>
              <a:buClr>
                <a:schemeClr val="accent1"/>
              </a:buClr>
              <a:buSzPts val="3600"/>
              <a:buNone/>
              <a:defRPr sz="3600">
                <a:solidFill>
                  <a:schemeClr val="accent1"/>
                </a:solidFill>
              </a:defRPr>
            </a:lvl7pPr>
            <a:lvl8pPr lvl="7" rtl="0">
              <a:spcBef>
                <a:spcPts val="0"/>
              </a:spcBef>
              <a:spcAft>
                <a:spcPts val="0"/>
              </a:spcAft>
              <a:buClr>
                <a:schemeClr val="accent1"/>
              </a:buClr>
              <a:buSzPts val="3600"/>
              <a:buNone/>
              <a:defRPr sz="3600">
                <a:solidFill>
                  <a:schemeClr val="accent1"/>
                </a:solidFill>
              </a:defRPr>
            </a:lvl8pPr>
            <a:lvl9pPr lvl="8" rtl="0">
              <a:spcBef>
                <a:spcPts val="0"/>
              </a:spcBef>
              <a:spcAft>
                <a:spcPts val="0"/>
              </a:spcAft>
              <a:buClr>
                <a:schemeClr val="accent1"/>
              </a:buClr>
              <a:buSzPts val="3600"/>
              <a:buNone/>
              <a:defRPr sz="3600">
                <a:solidFill>
                  <a:schemeClr val="accent1"/>
                </a:solidFill>
              </a:defRPr>
            </a:lvl9pPr>
          </a:lstStyle>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overview">
  <p:cSld name="CUSTOM_4_1_1_1">
    <p:bg>
      <p:bgPr>
        <a:solidFill>
          <a:schemeClr val="lt1"/>
        </a:solidFill>
      </p:bgPr>
    </p:bg>
    <p:spTree>
      <p:nvGrpSpPr>
        <p:cNvPr id="994" name="Shape 994"/>
        <p:cNvGrpSpPr/>
        <p:nvPr/>
      </p:nvGrpSpPr>
      <p:grpSpPr>
        <a:xfrm>
          <a:off x="0" y="0"/>
          <a:ext cx="0" cy="0"/>
          <a:chOff x="0" y="0"/>
          <a:chExt cx="0" cy="0"/>
        </a:xfrm>
      </p:grpSpPr>
      <p:cxnSp>
        <p:nvCxnSpPr>
          <p:cNvPr id="995" name="Google Shape;995;p86"/>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996" name="Google Shape;996;p86"/>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rgbClr val="141414"/>
              </a:buClr>
              <a:buSzPts val="800"/>
              <a:buFont typeface="Red Hat Text Medium"/>
              <a:buNone/>
              <a:defRPr sz="800">
                <a:solidFill>
                  <a:srgbClr val="141414"/>
                </a:solidFill>
                <a:latin typeface="Red Hat Text Medium"/>
                <a:ea typeface="Red Hat Text Medium"/>
                <a:cs typeface="Red Hat Text Medium"/>
                <a:sym typeface="Red Hat Text Medium"/>
              </a:defRPr>
            </a:lvl2pPr>
            <a:lvl3pPr lvl="2" rtl="0">
              <a:lnSpc>
                <a:spcPct val="100000"/>
              </a:lnSpc>
              <a:spcBef>
                <a:spcPts val="0"/>
              </a:spcBef>
              <a:spcAft>
                <a:spcPts val="0"/>
              </a:spcAft>
              <a:buClr>
                <a:srgbClr val="141414"/>
              </a:buClr>
              <a:buSzPts val="800"/>
              <a:buFont typeface="Red Hat Text Medium"/>
              <a:buNone/>
              <a:defRPr sz="800">
                <a:solidFill>
                  <a:srgbClr val="141414"/>
                </a:solidFill>
                <a:latin typeface="Red Hat Text Medium"/>
                <a:ea typeface="Red Hat Text Medium"/>
                <a:cs typeface="Red Hat Text Medium"/>
                <a:sym typeface="Red Hat Text Medium"/>
              </a:defRPr>
            </a:lvl3pPr>
            <a:lvl4pPr lvl="3" rtl="0">
              <a:lnSpc>
                <a:spcPct val="100000"/>
              </a:lnSpc>
              <a:spcBef>
                <a:spcPts val="0"/>
              </a:spcBef>
              <a:spcAft>
                <a:spcPts val="0"/>
              </a:spcAft>
              <a:buClr>
                <a:srgbClr val="141414"/>
              </a:buClr>
              <a:buSzPts val="800"/>
              <a:buFont typeface="Red Hat Text Medium"/>
              <a:buNone/>
              <a:defRPr sz="800">
                <a:solidFill>
                  <a:srgbClr val="141414"/>
                </a:solidFill>
                <a:latin typeface="Red Hat Text Medium"/>
                <a:ea typeface="Red Hat Text Medium"/>
                <a:cs typeface="Red Hat Text Medium"/>
                <a:sym typeface="Red Hat Text Medium"/>
              </a:defRPr>
            </a:lvl4pPr>
            <a:lvl5pPr lvl="4" rtl="0">
              <a:lnSpc>
                <a:spcPct val="100000"/>
              </a:lnSpc>
              <a:spcBef>
                <a:spcPts val="0"/>
              </a:spcBef>
              <a:spcAft>
                <a:spcPts val="0"/>
              </a:spcAft>
              <a:buClr>
                <a:srgbClr val="141414"/>
              </a:buClr>
              <a:buSzPts val="800"/>
              <a:buFont typeface="Red Hat Text Medium"/>
              <a:buNone/>
              <a:defRPr sz="800">
                <a:solidFill>
                  <a:srgbClr val="141414"/>
                </a:solidFill>
                <a:latin typeface="Red Hat Text Medium"/>
                <a:ea typeface="Red Hat Text Medium"/>
                <a:cs typeface="Red Hat Text Medium"/>
                <a:sym typeface="Red Hat Text Medium"/>
              </a:defRPr>
            </a:lvl5pPr>
            <a:lvl6pPr lvl="5" rtl="0">
              <a:lnSpc>
                <a:spcPct val="100000"/>
              </a:lnSpc>
              <a:spcBef>
                <a:spcPts val="0"/>
              </a:spcBef>
              <a:spcAft>
                <a:spcPts val="0"/>
              </a:spcAft>
              <a:buClr>
                <a:srgbClr val="141414"/>
              </a:buClr>
              <a:buSzPts val="800"/>
              <a:buFont typeface="Red Hat Text Medium"/>
              <a:buNone/>
              <a:defRPr sz="800">
                <a:solidFill>
                  <a:srgbClr val="141414"/>
                </a:solidFill>
                <a:latin typeface="Red Hat Text Medium"/>
                <a:ea typeface="Red Hat Text Medium"/>
                <a:cs typeface="Red Hat Text Medium"/>
                <a:sym typeface="Red Hat Text Medium"/>
              </a:defRPr>
            </a:lvl6pPr>
            <a:lvl7pPr lvl="6" rtl="0">
              <a:lnSpc>
                <a:spcPct val="100000"/>
              </a:lnSpc>
              <a:spcBef>
                <a:spcPts val="0"/>
              </a:spcBef>
              <a:spcAft>
                <a:spcPts val="0"/>
              </a:spcAft>
              <a:buClr>
                <a:srgbClr val="141414"/>
              </a:buClr>
              <a:buSzPts val="800"/>
              <a:buFont typeface="Red Hat Text Medium"/>
              <a:buNone/>
              <a:defRPr sz="800">
                <a:solidFill>
                  <a:srgbClr val="141414"/>
                </a:solidFill>
                <a:latin typeface="Red Hat Text Medium"/>
                <a:ea typeface="Red Hat Text Medium"/>
                <a:cs typeface="Red Hat Text Medium"/>
                <a:sym typeface="Red Hat Text Medium"/>
              </a:defRPr>
            </a:lvl7pPr>
            <a:lvl8pPr lvl="7" rtl="0">
              <a:lnSpc>
                <a:spcPct val="100000"/>
              </a:lnSpc>
              <a:spcBef>
                <a:spcPts val="0"/>
              </a:spcBef>
              <a:spcAft>
                <a:spcPts val="0"/>
              </a:spcAft>
              <a:buClr>
                <a:srgbClr val="141414"/>
              </a:buClr>
              <a:buSzPts val="800"/>
              <a:buFont typeface="Red Hat Text Medium"/>
              <a:buNone/>
              <a:defRPr sz="800">
                <a:solidFill>
                  <a:srgbClr val="141414"/>
                </a:solidFill>
                <a:latin typeface="Red Hat Text Medium"/>
                <a:ea typeface="Red Hat Text Medium"/>
                <a:cs typeface="Red Hat Text Medium"/>
                <a:sym typeface="Red Hat Text Medium"/>
              </a:defRPr>
            </a:lvl8pPr>
            <a:lvl9pPr lvl="8" rtl="0">
              <a:lnSpc>
                <a:spcPct val="100000"/>
              </a:lnSpc>
              <a:spcBef>
                <a:spcPts val="0"/>
              </a:spcBef>
              <a:spcAft>
                <a:spcPts val="0"/>
              </a:spcAft>
              <a:buClr>
                <a:srgbClr val="141414"/>
              </a:buClr>
              <a:buSzPts val="800"/>
              <a:buFont typeface="Red Hat Text Medium"/>
              <a:buNone/>
              <a:defRPr sz="800">
                <a:solidFill>
                  <a:srgbClr val="141414"/>
                </a:solidFill>
                <a:latin typeface="Red Hat Text Medium"/>
                <a:ea typeface="Red Hat Text Medium"/>
                <a:cs typeface="Red Hat Text Medium"/>
                <a:sym typeface="Red Hat Text Medium"/>
              </a:defRPr>
            </a:lvl9pPr>
          </a:lstStyle>
          <a:p/>
        </p:txBody>
      </p:sp>
      <p:cxnSp>
        <p:nvCxnSpPr>
          <p:cNvPr id="997" name="Google Shape;997;p86"/>
          <p:cNvCxnSpPr/>
          <p:nvPr/>
        </p:nvCxnSpPr>
        <p:spPr>
          <a:xfrm rot="10800000">
            <a:off x="335825" y="4801200"/>
            <a:ext cx="0" cy="342300"/>
          </a:xfrm>
          <a:prstGeom prst="straightConnector1">
            <a:avLst/>
          </a:prstGeom>
          <a:noFill/>
          <a:ln cap="flat" cmpd="sng" w="9525">
            <a:solidFill>
              <a:srgbClr val="EE0000"/>
            </a:solidFill>
            <a:prstDash val="solid"/>
            <a:round/>
            <a:headEnd len="med" w="med" type="none"/>
            <a:tailEnd len="med" w="med" type="none"/>
          </a:ln>
        </p:spPr>
      </p:cxnSp>
      <p:sp>
        <p:nvSpPr>
          <p:cNvPr id="998" name="Google Shape;998;p86"/>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solidFill>
                  <a:schemeClr val="dk1"/>
                </a:solidFill>
                <a:latin typeface="Red Hat Text Medium"/>
                <a:ea typeface="Red Hat Text Medium"/>
                <a:cs typeface="Red Hat Text Medium"/>
                <a:sym typeface="Red Hat Text Medium"/>
              </a:defRPr>
            </a:lvl1pPr>
            <a:lvl2pPr lvl="1" rtl="0" algn="ctr">
              <a:buNone/>
              <a:defRPr sz="600">
                <a:solidFill>
                  <a:schemeClr val="dk1"/>
                </a:solidFill>
                <a:latin typeface="Red Hat Text Medium"/>
                <a:ea typeface="Red Hat Text Medium"/>
                <a:cs typeface="Red Hat Text Medium"/>
                <a:sym typeface="Red Hat Text Medium"/>
              </a:defRPr>
            </a:lvl2pPr>
            <a:lvl3pPr lvl="2" rtl="0" algn="ctr">
              <a:buNone/>
              <a:defRPr sz="600">
                <a:solidFill>
                  <a:schemeClr val="dk1"/>
                </a:solidFill>
                <a:latin typeface="Red Hat Text Medium"/>
                <a:ea typeface="Red Hat Text Medium"/>
                <a:cs typeface="Red Hat Text Medium"/>
                <a:sym typeface="Red Hat Text Medium"/>
              </a:defRPr>
            </a:lvl3pPr>
            <a:lvl4pPr lvl="3" rtl="0" algn="ctr">
              <a:buNone/>
              <a:defRPr sz="600">
                <a:solidFill>
                  <a:schemeClr val="dk1"/>
                </a:solidFill>
                <a:latin typeface="Red Hat Text Medium"/>
                <a:ea typeface="Red Hat Text Medium"/>
                <a:cs typeface="Red Hat Text Medium"/>
                <a:sym typeface="Red Hat Text Medium"/>
              </a:defRPr>
            </a:lvl4pPr>
            <a:lvl5pPr lvl="4" rtl="0" algn="ctr">
              <a:buNone/>
              <a:defRPr sz="600">
                <a:solidFill>
                  <a:schemeClr val="dk1"/>
                </a:solidFill>
                <a:latin typeface="Red Hat Text Medium"/>
                <a:ea typeface="Red Hat Text Medium"/>
                <a:cs typeface="Red Hat Text Medium"/>
                <a:sym typeface="Red Hat Text Medium"/>
              </a:defRPr>
            </a:lvl5pPr>
            <a:lvl6pPr lvl="5" rtl="0" algn="ctr">
              <a:buNone/>
              <a:defRPr sz="600">
                <a:solidFill>
                  <a:schemeClr val="dk1"/>
                </a:solidFill>
                <a:latin typeface="Red Hat Text Medium"/>
                <a:ea typeface="Red Hat Text Medium"/>
                <a:cs typeface="Red Hat Text Medium"/>
                <a:sym typeface="Red Hat Text Medium"/>
              </a:defRPr>
            </a:lvl6pPr>
            <a:lvl7pPr lvl="6" rtl="0" algn="ctr">
              <a:buNone/>
              <a:defRPr sz="600">
                <a:solidFill>
                  <a:schemeClr val="dk1"/>
                </a:solidFill>
                <a:latin typeface="Red Hat Text Medium"/>
                <a:ea typeface="Red Hat Text Medium"/>
                <a:cs typeface="Red Hat Text Medium"/>
                <a:sym typeface="Red Hat Text Medium"/>
              </a:defRPr>
            </a:lvl7pPr>
            <a:lvl8pPr lvl="7" rtl="0" algn="ctr">
              <a:buNone/>
              <a:defRPr sz="600">
                <a:solidFill>
                  <a:schemeClr val="dk1"/>
                </a:solidFill>
                <a:latin typeface="Red Hat Text Medium"/>
                <a:ea typeface="Red Hat Text Medium"/>
                <a:cs typeface="Red Hat Text Medium"/>
                <a:sym typeface="Red Hat Text Medium"/>
              </a:defRPr>
            </a:lvl8pPr>
            <a:lvl9pPr lvl="8" rtl="0" algn="ctr">
              <a:buNone/>
              <a:defRPr sz="600">
                <a:solidFill>
                  <a:schemeClr val="dk1"/>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999" name="Google Shape;999;p86"/>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1000" name="Google Shape;1000;p86"/>
          <p:cNvSpPr txBox="1"/>
          <p:nvPr>
            <p:ph idx="2" type="subTitle"/>
          </p:nvPr>
        </p:nvSpPr>
        <p:spPr>
          <a:xfrm>
            <a:off x="663788" y="4627163"/>
            <a:ext cx="6001800" cy="4200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
        <p:nvSpPr>
          <p:cNvPr id="1001" name="Google Shape;1001;p86"/>
          <p:cNvSpPr txBox="1"/>
          <p:nvPr>
            <p:ph idx="3" type="body"/>
          </p:nvPr>
        </p:nvSpPr>
        <p:spPr>
          <a:xfrm>
            <a:off x="675206" y="2331975"/>
            <a:ext cx="3783000" cy="2250000"/>
          </a:xfrm>
          <a:prstGeom prst="rect">
            <a:avLst/>
          </a:prstGeom>
        </p:spPr>
        <p:txBody>
          <a:bodyPr anchorCtr="0" anchor="t" bIns="68575" lIns="685800" spcFirstLastPara="1" rIns="68575" wrap="square" tIns="68575">
            <a:noAutofit/>
          </a:bodyPr>
          <a:lstStyle>
            <a:lvl1pPr indent="-317500" lvl="0" marL="457200" rtl="0">
              <a:lnSpc>
                <a:spcPct val="115000"/>
              </a:lnSpc>
              <a:spcBef>
                <a:spcPts val="0"/>
              </a:spcBef>
              <a:spcAft>
                <a:spcPts val="0"/>
              </a:spcAft>
              <a:buSzPts val="1400"/>
              <a:buChar char="▸"/>
              <a:defRPr/>
            </a:lvl1pPr>
            <a:lvl2pPr indent="-317500" lvl="1" marL="914400" rtl="0">
              <a:lnSpc>
                <a:spcPct val="115000"/>
              </a:lnSpc>
              <a:spcBef>
                <a:spcPts val="1500"/>
              </a:spcBef>
              <a:spcAft>
                <a:spcPts val="0"/>
              </a:spcAft>
              <a:buSzPts val="1400"/>
              <a:buChar char="･"/>
              <a:defRPr/>
            </a:lvl2pPr>
            <a:lvl3pPr indent="-317500" lvl="2" marL="1371600" rtl="0">
              <a:lnSpc>
                <a:spcPct val="115000"/>
              </a:lnSpc>
              <a:spcBef>
                <a:spcPts val="1500"/>
              </a:spcBef>
              <a:spcAft>
                <a:spcPts val="0"/>
              </a:spcAft>
              <a:buSzPts val="1400"/>
              <a:buChar char="･"/>
              <a:defRPr/>
            </a:lvl3pPr>
            <a:lvl4pPr indent="-317500" lvl="3" marL="1828800" rtl="0">
              <a:lnSpc>
                <a:spcPct val="115000"/>
              </a:lnSpc>
              <a:spcBef>
                <a:spcPts val="1500"/>
              </a:spcBef>
              <a:spcAft>
                <a:spcPts val="0"/>
              </a:spcAft>
              <a:buSzPts val="1400"/>
              <a:buChar char="･"/>
              <a:defRPr/>
            </a:lvl4pPr>
            <a:lvl5pPr indent="-317500" lvl="4" marL="2286000" rtl="0">
              <a:lnSpc>
                <a:spcPct val="115000"/>
              </a:lnSpc>
              <a:spcBef>
                <a:spcPts val="1500"/>
              </a:spcBef>
              <a:spcAft>
                <a:spcPts val="0"/>
              </a:spcAft>
              <a:buSzPts val="1400"/>
              <a:buChar char="･"/>
              <a:defRPr/>
            </a:lvl5pPr>
            <a:lvl6pPr indent="-317500" lvl="5" marL="2743200" rtl="0">
              <a:lnSpc>
                <a:spcPct val="115000"/>
              </a:lnSpc>
              <a:spcBef>
                <a:spcPts val="1500"/>
              </a:spcBef>
              <a:spcAft>
                <a:spcPts val="0"/>
              </a:spcAft>
              <a:buSzPts val="1400"/>
              <a:buChar char="･"/>
              <a:defRPr/>
            </a:lvl6pPr>
            <a:lvl7pPr indent="-317500" lvl="6" marL="3200400" rtl="0">
              <a:lnSpc>
                <a:spcPct val="115000"/>
              </a:lnSpc>
              <a:spcBef>
                <a:spcPts val="1500"/>
              </a:spcBef>
              <a:spcAft>
                <a:spcPts val="0"/>
              </a:spcAft>
              <a:buSzPts val="1400"/>
              <a:buChar char="･"/>
              <a:defRPr/>
            </a:lvl7pPr>
            <a:lvl8pPr indent="-317500" lvl="7" marL="3657600" rtl="0">
              <a:lnSpc>
                <a:spcPct val="115000"/>
              </a:lnSpc>
              <a:spcBef>
                <a:spcPts val="1500"/>
              </a:spcBef>
              <a:spcAft>
                <a:spcPts val="0"/>
              </a:spcAft>
              <a:buSzPts val="1400"/>
              <a:buChar char="･"/>
              <a:defRPr/>
            </a:lvl8pPr>
            <a:lvl9pPr indent="-317500" lvl="8" marL="4114800" rtl="0">
              <a:lnSpc>
                <a:spcPct val="115000"/>
              </a:lnSpc>
              <a:spcBef>
                <a:spcPts val="1500"/>
              </a:spcBef>
              <a:spcAft>
                <a:spcPts val="1500"/>
              </a:spcAft>
              <a:buSzPts val="1400"/>
              <a:buChar char="･"/>
              <a:defRPr/>
            </a:lvl9pPr>
          </a:lstStyle>
          <a:p/>
        </p:txBody>
      </p:sp>
      <p:sp>
        <p:nvSpPr>
          <p:cNvPr id="1002" name="Google Shape;1002;p86"/>
          <p:cNvSpPr txBox="1"/>
          <p:nvPr>
            <p:ph type="title"/>
          </p:nvPr>
        </p:nvSpPr>
        <p:spPr>
          <a:xfrm>
            <a:off x="675206" y="893241"/>
            <a:ext cx="2914500" cy="1095900"/>
          </a:xfrm>
          <a:prstGeom prst="rect">
            <a:avLst/>
          </a:prstGeom>
        </p:spPr>
        <p:txBody>
          <a:bodyPr anchorCtr="0" anchor="b" bIns="0" lIns="0" spcFirstLastPara="1" rIns="0" wrap="square" tIns="0">
            <a:noAutofit/>
          </a:bodyPr>
          <a:lstStyle>
            <a:lvl1pPr lvl="0" rtl="0">
              <a:spcBef>
                <a:spcPts val="0"/>
              </a:spcBef>
              <a:spcAft>
                <a:spcPts val="0"/>
              </a:spcAft>
              <a:buClr>
                <a:schemeClr val="accent1"/>
              </a:buClr>
              <a:buSzPts val="3600"/>
              <a:buNone/>
              <a:defRPr sz="3600">
                <a:solidFill>
                  <a:schemeClr val="accent1"/>
                </a:solidFill>
              </a:defRPr>
            </a:lvl1pPr>
            <a:lvl2pPr lvl="1" rtl="0">
              <a:spcBef>
                <a:spcPts val="0"/>
              </a:spcBef>
              <a:spcAft>
                <a:spcPts val="0"/>
              </a:spcAft>
              <a:buClr>
                <a:schemeClr val="accent1"/>
              </a:buClr>
              <a:buSzPts val="3600"/>
              <a:buNone/>
              <a:defRPr sz="3600">
                <a:solidFill>
                  <a:schemeClr val="accent1"/>
                </a:solidFill>
              </a:defRPr>
            </a:lvl2pPr>
            <a:lvl3pPr lvl="2" rtl="0">
              <a:spcBef>
                <a:spcPts val="0"/>
              </a:spcBef>
              <a:spcAft>
                <a:spcPts val="0"/>
              </a:spcAft>
              <a:buClr>
                <a:schemeClr val="accent1"/>
              </a:buClr>
              <a:buSzPts val="3600"/>
              <a:buNone/>
              <a:defRPr sz="3600">
                <a:solidFill>
                  <a:schemeClr val="accent1"/>
                </a:solidFill>
              </a:defRPr>
            </a:lvl3pPr>
            <a:lvl4pPr lvl="3" rtl="0">
              <a:spcBef>
                <a:spcPts val="0"/>
              </a:spcBef>
              <a:spcAft>
                <a:spcPts val="0"/>
              </a:spcAft>
              <a:buClr>
                <a:schemeClr val="accent1"/>
              </a:buClr>
              <a:buSzPts val="3600"/>
              <a:buNone/>
              <a:defRPr sz="3600">
                <a:solidFill>
                  <a:schemeClr val="accent1"/>
                </a:solidFill>
              </a:defRPr>
            </a:lvl4pPr>
            <a:lvl5pPr lvl="4" rtl="0">
              <a:spcBef>
                <a:spcPts val="0"/>
              </a:spcBef>
              <a:spcAft>
                <a:spcPts val="0"/>
              </a:spcAft>
              <a:buClr>
                <a:schemeClr val="accent1"/>
              </a:buClr>
              <a:buSzPts val="3600"/>
              <a:buNone/>
              <a:defRPr sz="3600">
                <a:solidFill>
                  <a:schemeClr val="accent1"/>
                </a:solidFill>
              </a:defRPr>
            </a:lvl5pPr>
            <a:lvl6pPr lvl="5" rtl="0">
              <a:spcBef>
                <a:spcPts val="0"/>
              </a:spcBef>
              <a:spcAft>
                <a:spcPts val="0"/>
              </a:spcAft>
              <a:buClr>
                <a:schemeClr val="accent1"/>
              </a:buClr>
              <a:buSzPts val="3600"/>
              <a:buNone/>
              <a:defRPr sz="3600">
                <a:solidFill>
                  <a:schemeClr val="accent1"/>
                </a:solidFill>
              </a:defRPr>
            </a:lvl6pPr>
            <a:lvl7pPr lvl="6" rtl="0">
              <a:spcBef>
                <a:spcPts val="0"/>
              </a:spcBef>
              <a:spcAft>
                <a:spcPts val="0"/>
              </a:spcAft>
              <a:buClr>
                <a:schemeClr val="accent1"/>
              </a:buClr>
              <a:buSzPts val="3600"/>
              <a:buNone/>
              <a:defRPr sz="3600">
                <a:solidFill>
                  <a:schemeClr val="accent1"/>
                </a:solidFill>
              </a:defRPr>
            </a:lvl7pPr>
            <a:lvl8pPr lvl="7" rtl="0">
              <a:spcBef>
                <a:spcPts val="0"/>
              </a:spcBef>
              <a:spcAft>
                <a:spcPts val="0"/>
              </a:spcAft>
              <a:buClr>
                <a:schemeClr val="accent1"/>
              </a:buClr>
              <a:buSzPts val="3600"/>
              <a:buNone/>
              <a:defRPr sz="3600">
                <a:solidFill>
                  <a:schemeClr val="accent1"/>
                </a:solidFill>
              </a:defRPr>
            </a:lvl8pPr>
            <a:lvl9pPr lvl="8" rtl="0">
              <a:spcBef>
                <a:spcPts val="0"/>
              </a:spcBef>
              <a:spcAft>
                <a:spcPts val="0"/>
              </a:spcAft>
              <a:buClr>
                <a:schemeClr val="accent1"/>
              </a:buClr>
              <a:buSzPts val="3600"/>
              <a:buNone/>
              <a:defRPr sz="3600">
                <a:solidFill>
                  <a:schemeClr val="accent1"/>
                </a:solidFill>
              </a:defRPr>
            </a:lvl9pPr>
          </a:lstStyle>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1 1">
  <p:cSld name="CUSTOM_4_2_1_1">
    <p:spTree>
      <p:nvGrpSpPr>
        <p:cNvPr id="1003" name="Shape 1003"/>
        <p:cNvGrpSpPr/>
        <p:nvPr/>
      </p:nvGrpSpPr>
      <p:grpSpPr>
        <a:xfrm>
          <a:off x="0" y="0"/>
          <a:ext cx="0" cy="0"/>
          <a:chOff x="0" y="0"/>
          <a:chExt cx="0" cy="0"/>
        </a:xfrm>
      </p:grpSpPr>
      <p:sp>
        <p:nvSpPr>
          <p:cNvPr id="1004" name="Google Shape;1004;p87"/>
          <p:cNvSpPr txBox="1"/>
          <p:nvPr>
            <p:ph type="title"/>
          </p:nvPr>
        </p:nvSpPr>
        <p:spPr>
          <a:xfrm>
            <a:off x="1314450" y="709500"/>
            <a:ext cx="6515100" cy="7257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solidFill>
                  <a:srgbClr val="000000"/>
                </a:solidFill>
              </a:defRPr>
            </a:lvl1pPr>
            <a:lvl2pPr lvl="1" rtl="0" algn="ctr">
              <a:lnSpc>
                <a:spcPct val="130000"/>
              </a:lnSpc>
              <a:spcBef>
                <a:spcPts val="0"/>
              </a:spcBef>
              <a:spcAft>
                <a:spcPts val="0"/>
              </a:spcAft>
              <a:buNone/>
              <a:defRPr sz="2000">
                <a:solidFill>
                  <a:srgbClr val="000000"/>
                </a:solidFill>
              </a:defRPr>
            </a:lvl2pPr>
            <a:lvl3pPr lvl="2" rtl="0" algn="ctr">
              <a:lnSpc>
                <a:spcPct val="130000"/>
              </a:lnSpc>
              <a:spcBef>
                <a:spcPts val="0"/>
              </a:spcBef>
              <a:spcAft>
                <a:spcPts val="0"/>
              </a:spcAft>
              <a:buNone/>
              <a:defRPr sz="2000">
                <a:solidFill>
                  <a:srgbClr val="000000"/>
                </a:solidFill>
              </a:defRPr>
            </a:lvl3pPr>
            <a:lvl4pPr lvl="3" rtl="0" algn="ctr">
              <a:lnSpc>
                <a:spcPct val="130000"/>
              </a:lnSpc>
              <a:spcBef>
                <a:spcPts val="0"/>
              </a:spcBef>
              <a:spcAft>
                <a:spcPts val="0"/>
              </a:spcAft>
              <a:buNone/>
              <a:defRPr sz="2000">
                <a:solidFill>
                  <a:srgbClr val="000000"/>
                </a:solidFill>
              </a:defRPr>
            </a:lvl4pPr>
            <a:lvl5pPr lvl="4" rtl="0" algn="ctr">
              <a:lnSpc>
                <a:spcPct val="130000"/>
              </a:lnSpc>
              <a:spcBef>
                <a:spcPts val="0"/>
              </a:spcBef>
              <a:spcAft>
                <a:spcPts val="0"/>
              </a:spcAft>
              <a:buNone/>
              <a:defRPr sz="2000">
                <a:solidFill>
                  <a:srgbClr val="000000"/>
                </a:solidFill>
              </a:defRPr>
            </a:lvl5pPr>
            <a:lvl6pPr lvl="5" rtl="0" algn="ctr">
              <a:lnSpc>
                <a:spcPct val="130000"/>
              </a:lnSpc>
              <a:spcBef>
                <a:spcPts val="0"/>
              </a:spcBef>
              <a:spcAft>
                <a:spcPts val="0"/>
              </a:spcAft>
              <a:buNone/>
              <a:defRPr sz="2000">
                <a:solidFill>
                  <a:srgbClr val="000000"/>
                </a:solidFill>
              </a:defRPr>
            </a:lvl6pPr>
            <a:lvl7pPr lvl="6" rtl="0" algn="ctr">
              <a:lnSpc>
                <a:spcPct val="130000"/>
              </a:lnSpc>
              <a:spcBef>
                <a:spcPts val="0"/>
              </a:spcBef>
              <a:spcAft>
                <a:spcPts val="0"/>
              </a:spcAft>
              <a:buNone/>
              <a:defRPr sz="2000">
                <a:solidFill>
                  <a:srgbClr val="000000"/>
                </a:solidFill>
              </a:defRPr>
            </a:lvl7pPr>
            <a:lvl8pPr lvl="7" rtl="0" algn="ctr">
              <a:lnSpc>
                <a:spcPct val="130000"/>
              </a:lnSpc>
              <a:spcBef>
                <a:spcPts val="0"/>
              </a:spcBef>
              <a:spcAft>
                <a:spcPts val="0"/>
              </a:spcAft>
              <a:buNone/>
              <a:defRPr sz="2000">
                <a:solidFill>
                  <a:srgbClr val="000000"/>
                </a:solidFill>
              </a:defRPr>
            </a:lvl8pPr>
            <a:lvl9pPr lvl="8" rtl="0" algn="ctr">
              <a:lnSpc>
                <a:spcPct val="130000"/>
              </a:lnSpc>
              <a:spcBef>
                <a:spcPts val="0"/>
              </a:spcBef>
              <a:spcAft>
                <a:spcPts val="0"/>
              </a:spcAft>
              <a:buNone/>
              <a:defRPr sz="2000">
                <a:solidFill>
                  <a:srgbClr val="000000"/>
                </a:solidFill>
              </a:defRPr>
            </a:lvl9pPr>
          </a:lstStyle>
          <a:p/>
        </p:txBody>
      </p:sp>
      <p:cxnSp>
        <p:nvCxnSpPr>
          <p:cNvPr id="1005" name="Google Shape;1005;p87"/>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1006" name="Google Shape;1006;p87"/>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9pPr>
          </a:lstStyle>
          <a:p/>
        </p:txBody>
      </p:sp>
      <p:cxnSp>
        <p:nvCxnSpPr>
          <p:cNvPr id="1007" name="Google Shape;1007;p87"/>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1008" name="Google Shape;1008;p87"/>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1009" name="Google Shape;1009;p87"/>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1010" name="Google Shape;1010;p87"/>
          <p:cNvSpPr txBox="1"/>
          <p:nvPr>
            <p:ph idx="2" type="subTitle"/>
          </p:nvPr>
        </p:nvSpPr>
        <p:spPr>
          <a:xfrm>
            <a:off x="663788" y="4627163"/>
            <a:ext cx="6887100" cy="4197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only 5">
  <p:cSld name="CUSTOM_1_6">
    <p:spTree>
      <p:nvGrpSpPr>
        <p:cNvPr id="1011" name="Shape 1011"/>
        <p:cNvGrpSpPr/>
        <p:nvPr/>
      </p:nvGrpSpPr>
      <p:grpSpPr>
        <a:xfrm>
          <a:off x="0" y="0"/>
          <a:ext cx="0" cy="0"/>
          <a:chOff x="0" y="0"/>
          <a:chExt cx="0" cy="0"/>
        </a:xfrm>
      </p:grpSpPr>
      <p:sp>
        <p:nvSpPr>
          <p:cNvPr id="1012" name="Google Shape;1012;p88"/>
          <p:cNvSpPr txBox="1"/>
          <p:nvPr>
            <p:ph idx="1" type="body"/>
          </p:nvPr>
        </p:nvSpPr>
        <p:spPr>
          <a:xfrm>
            <a:off x="826700" y="1233775"/>
            <a:ext cx="7490700" cy="3290100"/>
          </a:xfrm>
          <a:prstGeom prst="rect">
            <a:avLst/>
          </a:prstGeom>
        </p:spPr>
        <p:txBody>
          <a:bodyPr anchorCtr="0" anchor="t" bIns="0" lIns="0" spcFirstLastPara="1" rIns="0" wrap="square" tIns="0">
            <a:noAutofit/>
          </a:bodyPr>
          <a:lstStyle>
            <a:lvl1pPr indent="-292100" lvl="0" marL="457200" rtl="0">
              <a:spcBef>
                <a:spcPts val="0"/>
              </a:spcBef>
              <a:spcAft>
                <a:spcPts val="0"/>
              </a:spcAft>
              <a:buSzPts val="1000"/>
              <a:buFont typeface="Overpass"/>
              <a:buChar char="▸"/>
              <a:defRPr>
                <a:latin typeface="Overpass"/>
                <a:ea typeface="Overpass"/>
                <a:cs typeface="Overpass"/>
                <a:sym typeface="Overpass"/>
              </a:defRPr>
            </a:lvl1pPr>
            <a:lvl2pPr indent="-292100" lvl="1" marL="914400" rtl="0">
              <a:spcBef>
                <a:spcPts val="400"/>
              </a:spcBef>
              <a:spcAft>
                <a:spcPts val="0"/>
              </a:spcAft>
              <a:buSzPts val="1000"/>
              <a:buFont typeface="Overpass"/>
              <a:buChar char="･"/>
              <a:defRPr>
                <a:latin typeface="Overpass"/>
                <a:ea typeface="Overpass"/>
                <a:cs typeface="Overpass"/>
                <a:sym typeface="Overpass"/>
              </a:defRPr>
            </a:lvl2pPr>
            <a:lvl3pPr indent="-292100" lvl="2" marL="1371600" rtl="0">
              <a:spcBef>
                <a:spcPts val="400"/>
              </a:spcBef>
              <a:spcAft>
                <a:spcPts val="0"/>
              </a:spcAft>
              <a:buSzPts val="1000"/>
              <a:buFont typeface="Overpass"/>
              <a:buChar char="･"/>
              <a:defRPr>
                <a:latin typeface="Overpass"/>
                <a:ea typeface="Overpass"/>
                <a:cs typeface="Overpass"/>
                <a:sym typeface="Overpass"/>
              </a:defRPr>
            </a:lvl3pPr>
            <a:lvl4pPr indent="-292100" lvl="3" marL="1828800" rtl="0">
              <a:spcBef>
                <a:spcPts val="400"/>
              </a:spcBef>
              <a:spcAft>
                <a:spcPts val="0"/>
              </a:spcAft>
              <a:buSzPts val="1000"/>
              <a:buFont typeface="Overpass"/>
              <a:buChar char="･"/>
              <a:defRPr>
                <a:latin typeface="Overpass"/>
                <a:ea typeface="Overpass"/>
                <a:cs typeface="Overpass"/>
                <a:sym typeface="Overpass"/>
              </a:defRPr>
            </a:lvl4pPr>
            <a:lvl5pPr indent="-292100" lvl="4" marL="2286000" rtl="0">
              <a:spcBef>
                <a:spcPts val="400"/>
              </a:spcBef>
              <a:spcAft>
                <a:spcPts val="0"/>
              </a:spcAft>
              <a:buSzPts val="1000"/>
              <a:buFont typeface="Overpass"/>
              <a:buChar char="･"/>
              <a:defRPr>
                <a:latin typeface="Overpass"/>
                <a:ea typeface="Overpass"/>
                <a:cs typeface="Overpass"/>
                <a:sym typeface="Overpass"/>
              </a:defRPr>
            </a:lvl5pPr>
            <a:lvl6pPr indent="-292100" lvl="5" marL="2743200" rtl="0">
              <a:spcBef>
                <a:spcPts val="400"/>
              </a:spcBef>
              <a:spcAft>
                <a:spcPts val="0"/>
              </a:spcAft>
              <a:buSzPts val="1000"/>
              <a:buFont typeface="Overpass"/>
              <a:buChar char="･"/>
              <a:defRPr>
                <a:latin typeface="Overpass"/>
                <a:ea typeface="Overpass"/>
                <a:cs typeface="Overpass"/>
                <a:sym typeface="Overpass"/>
              </a:defRPr>
            </a:lvl6pPr>
            <a:lvl7pPr indent="-292100" lvl="6" marL="3200400" rtl="0">
              <a:spcBef>
                <a:spcPts val="400"/>
              </a:spcBef>
              <a:spcAft>
                <a:spcPts val="0"/>
              </a:spcAft>
              <a:buSzPts val="1000"/>
              <a:buFont typeface="Overpass"/>
              <a:buChar char="･"/>
              <a:defRPr>
                <a:latin typeface="Overpass"/>
                <a:ea typeface="Overpass"/>
                <a:cs typeface="Overpass"/>
                <a:sym typeface="Overpass"/>
              </a:defRPr>
            </a:lvl7pPr>
            <a:lvl8pPr indent="-292100" lvl="7" marL="3657600" rtl="0">
              <a:spcBef>
                <a:spcPts val="400"/>
              </a:spcBef>
              <a:spcAft>
                <a:spcPts val="0"/>
              </a:spcAft>
              <a:buSzPts val="1000"/>
              <a:buFont typeface="Overpass"/>
              <a:buChar char="･"/>
              <a:defRPr>
                <a:latin typeface="Overpass"/>
                <a:ea typeface="Overpass"/>
                <a:cs typeface="Overpass"/>
                <a:sym typeface="Overpass"/>
              </a:defRPr>
            </a:lvl8pPr>
            <a:lvl9pPr indent="-292100" lvl="8" marL="4114800" rtl="0">
              <a:spcBef>
                <a:spcPts val="400"/>
              </a:spcBef>
              <a:spcAft>
                <a:spcPts val="400"/>
              </a:spcAft>
              <a:buSzPts val="1000"/>
              <a:buFont typeface="Overpass"/>
              <a:buChar char="･"/>
              <a:defRPr>
                <a:latin typeface="Overpass"/>
                <a:ea typeface="Overpass"/>
                <a:cs typeface="Overpass"/>
                <a:sym typeface="Overpass"/>
              </a:defRPr>
            </a:lvl9pPr>
          </a:lstStyle>
          <a:p/>
        </p:txBody>
      </p:sp>
      <p:sp>
        <p:nvSpPr>
          <p:cNvPr id="1013" name="Google Shape;1013;p88"/>
          <p:cNvSpPr txBox="1"/>
          <p:nvPr>
            <p:ph type="title"/>
          </p:nvPr>
        </p:nvSpPr>
        <p:spPr>
          <a:xfrm>
            <a:off x="826650" y="0"/>
            <a:ext cx="7490700" cy="1063200"/>
          </a:xfrm>
          <a:prstGeom prst="rect">
            <a:avLst/>
          </a:prstGeom>
        </p:spPr>
        <p:txBody>
          <a:bodyPr anchorCtr="0" anchor="b" bIns="0" lIns="0" spcFirstLastPara="1" rIns="0" wrap="square" tIns="0">
            <a:noAutofit/>
          </a:bodyPr>
          <a:lstStyle>
            <a:lvl1pPr lvl="0" rtl="0">
              <a:spcBef>
                <a:spcPts val="0"/>
              </a:spcBef>
              <a:spcAft>
                <a:spcPts val="0"/>
              </a:spcAft>
              <a:buSzPts val="2600"/>
              <a:buFont typeface="Overpass"/>
              <a:buNone/>
              <a:defRPr>
                <a:latin typeface="Overpass"/>
                <a:ea typeface="Overpass"/>
                <a:cs typeface="Overpass"/>
                <a:sym typeface="Overpass"/>
              </a:defRPr>
            </a:lvl1pPr>
            <a:lvl2pPr lvl="1"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9pPr>
          </a:lstStyle>
          <a:p/>
        </p:txBody>
      </p:sp>
      <p:pic>
        <p:nvPicPr>
          <p:cNvPr id="1014" name="Google Shape;1014;p88"/>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cxnSp>
        <p:nvCxnSpPr>
          <p:cNvPr id="1015" name="Google Shape;1015;p88"/>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cxnSp>
        <p:nvCxnSpPr>
          <p:cNvPr id="1016" name="Google Shape;1016;p88"/>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7">
  <p:cSld name="CUSTOM_4_28">
    <p:spTree>
      <p:nvGrpSpPr>
        <p:cNvPr id="1017" name="Shape 1017"/>
        <p:cNvGrpSpPr/>
        <p:nvPr/>
      </p:nvGrpSpPr>
      <p:grpSpPr>
        <a:xfrm>
          <a:off x="0" y="0"/>
          <a:ext cx="0" cy="0"/>
          <a:chOff x="0" y="0"/>
          <a:chExt cx="0" cy="0"/>
        </a:xfrm>
      </p:grpSpPr>
      <p:sp>
        <p:nvSpPr>
          <p:cNvPr id="1018" name="Google Shape;1018;p89"/>
          <p:cNvSpPr txBox="1"/>
          <p:nvPr>
            <p:ph type="title"/>
          </p:nvPr>
        </p:nvSpPr>
        <p:spPr>
          <a:xfrm>
            <a:off x="1314450" y="709500"/>
            <a:ext cx="6515100" cy="7257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1900">
                <a:solidFill>
                  <a:srgbClr val="000000"/>
                </a:solidFill>
              </a:defRPr>
            </a:lvl1pPr>
            <a:lvl2pPr lvl="1" rtl="0" algn="ctr">
              <a:lnSpc>
                <a:spcPct val="130000"/>
              </a:lnSpc>
              <a:spcBef>
                <a:spcPts val="0"/>
              </a:spcBef>
              <a:spcAft>
                <a:spcPts val="0"/>
              </a:spcAft>
              <a:buNone/>
              <a:defRPr sz="1900">
                <a:solidFill>
                  <a:srgbClr val="000000"/>
                </a:solidFill>
              </a:defRPr>
            </a:lvl2pPr>
            <a:lvl3pPr lvl="2" rtl="0" algn="ctr">
              <a:lnSpc>
                <a:spcPct val="130000"/>
              </a:lnSpc>
              <a:spcBef>
                <a:spcPts val="0"/>
              </a:spcBef>
              <a:spcAft>
                <a:spcPts val="0"/>
              </a:spcAft>
              <a:buNone/>
              <a:defRPr sz="1900">
                <a:solidFill>
                  <a:srgbClr val="000000"/>
                </a:solidFill>
              </a:defRPr>
            </a:lvl3pPr>
            <a:lvl4pPr lvl="3" rtl="0" algn="ctr">
              <a:lnSpc>
                <a:spcPct val="130000"/>
              </a:lnSpc>
              <a:spcBef>
                <a:spcPts val="0"/>
              </a:spcBef>
              <a:spcAft>
                <a:spcPts val="0"/>
              </a:spcAft>
              <a:buNone/>
              <a:defRPr sz="1900">
                <a:solidFill>
                  <a:srgbClr val="000000"/>
                </a:solidFill>
              </a:defRPr>
            </a:lvl4pPr>
            <a:lvl5pPr lvl="4" rtl="0" algn="ctr">
              <a:lnSpc>
                <a:spcPct val="130000"/>
              </a:lnSpc>
              <a:spcBef>
                <a:spcPts val="0"/>
              </a:spcBef>
              <a:spcAft>
                <a:spcPts val="0"/>
              </a:spcAft>
              <a:buNone/>
              <a:defRPr sz="1900">
                <a:solidFill>
                  <a:srgbClr val="000000"/>
                </a:solidFill>
              </a:defRPr>
            </a:lvl5pPr>
            <a:lvl6pPr lvl="5" rtl="0" algn="ctr">
              <a:lnSpc>
                <a:spcPct val="130000"/>
              </a:lnSpc>
              <a:spcBef>
                <a:spcPts val="0"/>
              </a:spcBef>
              <a:spcAft>
                <a:spcPts val="0"/>
              </a:spcAft>
              <a:buNone/>
              <a:defRPr sz="1900">
                <a:solidFill>
                  <a:srgbClr val="000000"/>
                </a:solidFill>
              </a:defRPr>
            </a:lvl6pPr>
            <a:lvl7pPr lvl="6" rtl="0" algn="ctr">
              <a:lnSpc>
                <a:spcPct val="130000"/>
              </a:lnSpc>
              <a:spcBef>
                <a:spcPts val="0"/>
              </a:spcBef>
              <a:spcAft>
                <a:spcPts val="0"/>
              </a:spcAft>
              <a:buNone/>
              <a:defRPr sz="1900">
                <a:solidFill>
                  <a:srgbClr val="000000"/>
                </a:solidFill>
              </a:defRPr>
            </a:lvl7pPr>
            <a:lvl8pPr lvl="7" rtl="0" algn="ctr">
              <a:lnSpc>
                <a:spcPct val="130000"/>
              </a:lnSpc>
              <a:spcBef>
                <a:spcPts val="0"/>
              </a:spcBef>
              <a:spcAft>
                <a:spcPts val="0"/>
              </a:spcAft>
              <a:buNone/>
              <a:defRPr sz="1900">
                <a:solidFill>
                  <a:srgbClr val="000000"/>
                </a:solidFill>
              </a:defRPr>
            </a:lvl8pPr>
            <a:lvl9pPr lvl="8" rtl="0" algn="ctr">
              <a:lnSpc>
                <a:spcPct val="130000"/>
              </a:lnSpc>
              <a:spcBef>
                <a:spcPts val="0"/>
              </a:spcBef>
              <a:spcAft>
                <a:spcPts val="0"/>
              </a:spcAft>
              <a:buNone/>
              <a:defRPr sz="1900">
                <a:solidFill>
                  <a:srgbClr val="000000"/>
                </a:solidFill>
              </a:defRPr>
            </a:lvl9pPr>
          </a:lstStyle>
          <a:p/>
        </p:txBody>
      </p:sp>
      <p:cxnSp>
        <p:nvCxnSpPr>
          <p:cNvPr id="1019" name="Google Shape;1019;p89"/>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cxnSp>
        <p:nvCxnSpPr>
          <p:cNvPr id="1020" name="Google Shape;1020;p89"/>
          <p:cNvCxnSpPr/>
          <p:nvPr/>
        </p:nvCxnSpPr>
        <p:spPr>
          <a:xfrm rot="10800000">
            <a:off x="335825" y="4801200"/>
            <a:ext cx="0" cy="342300"/>
          </a:xfrm>
          <a:prstGeom prst="straightConnector1">
            <a:avLst/>
          </a:prstGeom>
          <a:noFill/>
          <a:ln cap="flat" cmpd="sng" w="9525">
            <a:solidFill>
              <a:srgbClr val="EE0000"/>
            </a:solidFill>
            <a:prstDash val="solid"/>
            <a:round/>
            <a:headEnd len="med" w="med" type="none"/>
            <a:tailEnd len="med" w="med" type="none"/>
          </a:ln>
        </p:spPr>
      </p:cxnSp>
      <p:sp>
        <p:nvSpPr>
          <p:cNvPr id="1021" name="Google Shape;1021;p89"/>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1022" name="Google Shape;1022;p89"/>
          <p:cNvSpPr/>
          <p:nvPr/>
        </p:nvSpPr>
        <p:spPr>
          <a:xfrm>
            <a:off x="8033460" y="4734938"/>
            <a:ext cx="731888" cy="171091"/>
          </a:xfrm>
          <a:prstGeom prst="rect">
            <a:avLst/>
          </a:prstGeom>
          <a:noFill/>
          <a:ln>
            <a:noFill/>
          </a:ln>
        </p:spPr>
      </p:sp>
      <p:sp>
        <p:nvSpPr>
          <p:cNvPr id="1023" name="Google Shape;1023;p89"/>
          <p:cNvSpPr txBox="1"/>
          <p:nvPr>
            <p:ph idx="1" type="subTitle"/>
          </p:nvPr>
        </p:nvSpPr>
        <p:spPr>
          <a:xfrm>
            <a:off x="663788" y="4627163"/>
            <a:ext cx="6887100" cy="4197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400">
                <a:solidFill>
                  <a:srgbClr val="4D4D4F"/>
                </a:solidFill>
              </a:defRPr>
            </a:lvl1pPr>
            <a:lvl2pPr lvl="1" rtl="0">
              <a:lnSpc>
                <a:spcPct val="142000"/>
              </a:lnSpc>
              <a:spcBef>
                <a:spcPts val="0"/>
              </a:spcBef>
              <a:spcAft>
                <a:spcPts val="0"/>
              </a:spcAft>
              <a:buNone/>
              <a:defRPr sz="400">
                <a:solidFill>
                  <a:srgbClr val="4D4D4F"/>
                </a:solidFill>
              </a:defRPr>
            </a:lvl2pPr>
            <a:lvl3pPr lvl="2" rtl="0">
              <a:lnSpc>
                <a:spcPct val="142000"/>
              </a:lnSpc>
              <a:spcBef>
                <a:spcPts val="0"/>
              </a:spcBef>
              <a:spcAft>
                <a:spcPts val="0"/>
              </a:spcAft>
              <a:buNone/>
              <a:defRPr sz="400">
                <a:solidFill>
                  <a:srgbClr val="4D4D4F"/>
                </a:solidFill>
              </a:defRPr>
            </a:lvl3pPr>
            <a:lvl4pPr lvl="3" rtl="0">
              <a:lnSpc>
                <a:spcPct val="142000"/>
              </a:lnSpc>
              <a:spcBef>
                <a:spcPts val="0"/>
              </a:spcBef>
              <a:spcAft>
                <a:spcPts val="0"/>
              </a:spcAft>
              <a:buNone/>
              <a:defRPr sz="400">
                <a:solidFill>
                  <a:srgbClr val="4D4D4F"/>
                </a:solidFill>
              </a:defRPr>
            </a:lvl4pPr>
            <a:lvl5pPr lvl="4" rtl="0">
              <a:lnSpc>
                <a:spcPct val="142000"/>
              </a:lnSpc>
              <a:spcBef>
                <a:spcPts val="0"/>
              </a:spcBef>
              <a:spcAft>
                <a:spcPts val="0"/>
              </a:spcAft>
              <a:buNone/>
              <a:defRPr sz="400">
                <a:solidFill>
                  <a:srgbClr val="4D4D4F"/>
                </a:solidFill>
              </a:defRPr>
            </a:lvl5pPr>
            <a:lvl6pPr lvl="5" rtl="0">
              <a:lnSpc>
                <a:spcPct val="142000"/>
              </a:lnSpc>
              <a:spcBef>
                <a:spcPts val="0"/>
              </a:spcBef>
              <a:spcAft>
                <a:spcPts val="0"/>
              </a:spcAft>
              <a:buNone/>
              <a:defRPr sz="400">
                <a:solidFill>
                  <a:srgbClr val="4D4D4F"/>
                </a:solidFill>
              </a:defRPr>
            </a:lvl6pPr>
            <a:lvl7pPr lvl="6" rtl="0">
              <a:lnSpc>
                <a:spcPct val="142000"/>
              </a:lnSpc>
              <a:spcBef>
                <a:spcPts val="0"/>
              </a:spcBef>
              <a:spcAft>
                <a:spcPts val="0"/>
              </a:spcAft>
              <a:buNone/>
              <a:defRPr sz="400">
                <a:solidFill>
                  <a:srgbClr val="4D4D4F"/>
                </a:solidFill>
              </a:defRPr>
            </a:lvl7pPr>
            <a:lvl8pPr lvl="7" rtl="0">
              <a:lnSpc>
                <a:spcPct val="142000"/>
              </a:lnSpc>
              <a:spcBef>
                <a:spcPts val="0"/>
              </a:spcBef>
              <a:spcAft>
                <a:spcPts val="0"/>
              </a:spcAft>
              <a:buNone/>
              <a:defRPr sz="400">
                <a:solidFill>
                  <a:srgbClr val="4D4D4F"/>
                </a:solidFill>
              </a:defRPr>
            </a:lvl8pPr>
            <a:lvl9pPr lvl="8" rtl="0">
              <a:lnSpc>
                <a:spcPct val="142000"/>
              </a:lnSpc>
              <a:spcBef>
                <a:spcPts val="0"/>
              </a:spcBef>
              <a:spcAft>
                <a:spcPts val="0"/>
              </a:spcAft>
              <a:buNone/>
              <a:defRPr sz="400">
                <a:solidFill>
                  <a:srgbClr val="4D4D4F"/>
                </a:solidFill>
              </a:defRPr>
            </a:lvl9pPr>
          </a:lstStyle>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3">
  <p:cSld name="TITLE_3">
    <p:spTree>
      <p:nvGrpSpPr>
        <p:cNvPr id="1024" name="Shape 1024"/>
        <p:cNvGrpSpPr/>
        <p:nvPr/>
      </p:nvGrpSpPr>
      <p:grpSpPr>
        <a:xfrm>
          <a:off x="0" y="0"/>
          <a:ext cx="0" cy="0"/>
          <a:chOff x="0" y="0"/>
          <a:chExt cx="0" cy="0"/>
        </a:xfrm>
      </p:grpSpPr>
      <p:sp>
        <p:nvSpPr>
          <p:cNvPr id="1025" name="Google Shape;1025;p90"/>
          <p:cNvSpPr txBox="1"/>
          <p:nvPr>
            <p:ph type="ctrTitle"/>
          </p:nvPr>
        </p:nvSpPr>
        <p:spPr>
          <a:xfrm>
            <a:off x="311708" y="744575"/>
            <a:ext cx="8520600" cy="2052600"/>
          </a:xfrm>
          <a:prstGeom prst="rect">
            <a:avLst/>
          </a:prstGeom>
        </p:spPr>
        <p:txBody>
          <a:bodyPr anchorCtr="0" anchor="b" bIns="0" lIns="0" spcFirstLastPara="1" rIns="0" wrap="square" tIns="0">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026" name="Google Shape;1026;p90"/>
          <p:cNvSpPr txBox="1"/>
          <p:nvPr>
            <p:ph idx="1" type="subTitle"/>
          </p:nvPr>
        </p:nvSpPr>
        <p:spPr>
          <a:xfrm>
            <a:off x="311700" y="2834125"/>
            <a:ext cx="8520600" cy="7926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027" name="Google Shape;1027;p9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sz="1400"/>
            </a:lvl1pPr>
            <a:lvl2pPr lvl="1" rtl="0">
              <a:buNone/>
              <a:defRPr sz="1400"/>
            </a:lvl2pPr>
            <a:lvl3pPr lvl="2" rtl="0">
              <a:buNone/>
              <a:defRPr sz="1400"/>
            </a:lvl3pPr>
            <a:lvl4pPr lvl="3" rtl="0">
              <a:buNone/>
              <a:defRPr sz="1400"/>
            </a:lvl4pPr>
            <a:lvl5pPr lvl="4" rtl="0">
              <a:buNone/>
              <a:defRPr sz="1400"/>
            </a:lvl5pPr>
            <a:lvl6pPr lvl="5" rtl="0">
              <a:buNone/>
              <a:defRPr sz="1400"/>
            </a:lvl6pPr>
            <a:lvl7pPr lvl="6" rtl="0">
              <a:buNone/>
              <a:defRPr sz="1400"/>
            </a:lvl7pPr>
            <a:lvl8pPr lvl="7" rtl="0">
              <a:buNone/>
              <a:defRPr sz="1400"/>
            </a:lvl8pPr>
            <a:lvl9pPr lvl="8" rtl="0">
              <a:buNone/>
              <a:defRPr sz="1400"/>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028" name="Shape 1028"/>
        <p:cNvGrpSpPr/>
        <p:nvPr/>
      </p:nvGrpSpPr>
      <p:grpSpPr>
        <a:xfrm>
          <a:off x="0" y="0"/>
          <a:ext cx="0" cy="0"/>
          <a:chOff x="0" y="0"/>
          <a:chExt cx="0" cy="0"/>
        </a:xfrm>
      </p:grpSpPr>
      <p:sp>
        <p:nvSpPr>
          <p:cNvPr id="1029" name="Google Shape;1029;p91"/>
          <p:cNvSpPr txBox="1"/>
          <p:nvPr>
            <p:ph type="title"/>
          </p:nvPr>
        </p:nvSpPr>
        <p:spPr>
          <a:xfrm>
            <a:off x="457200" y="205978"/>
            <a:ext cx="8229600" cy="857400"/>
          </a:xfrm>
          <a:prstGeom prst="rect">
            <a:avLst/>
          </a:prstGeom>
        </p:spPr>
        <p:txBody>
          <a:bodyPr anchorCtr="0" anchor="t" bIns="0" lIns="0" spcFirstLastPara="1" rIns="0" wrap="square" tIns="0">
            <a:noAutofit/>
          </a:bodyPr>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p:txBody>
      </p:sp>
      <p:sp>
        <p:nvSpPr>
          <p:cNvPr id="1030" name="Google Shape;1030;p91"/>
          <p:cNvSpPr txBox="1"/>
          <p:nvPr>
            <p:ph idx="1" type="body"/>
          </p:nvPr>
        </p:nvSpPr>
        <p:spPr>
          <a:xfrm>
            <a:off x="457200" y="1200150"/>
            <a:ext cx="8229600" cy="3725700"/>
          </a:xfrm>
          <a:prstGeom prst="rect">
            <a:avLst/>
          </a:prstGeom>
        </p:spPr>
        <p:txBody>
          <a:bodyPr anchorCtr="0" anchor="t" bIns="0" lIns="0" spcFirstLastPara="1" rIns="0" wrap="square" tIns="0">
            <a:noAutofit/>
          </a:bodyPr>
          <a:lstStyle>
            <a:lvl1pPr indent="-317500" lvl="0" marL="457200" rtl="0">
              <a:spcBef>
                <a:spcPts val="0"/>
              </a:spcBef>
              <a:spcAft>
                <a:spcPts val="0"/>
              </a:spcAft>
              <a:buSzPts val="1400"/>
              <a:buChar char="▸"/>
              <a:defRPr/>
            </a:lvl1pPr>
            <a:lvl2pPr indent="-317500" lvl="1" marL="914400" rtl="0">
              <a:spcBef>
                <a:spcPts val="400"/>
              </a:spcBef>
              <a:spcAft>
                <a:spcPts val="0"/>
              </a:spcAft>
              <a:buSzPts val="1400"/>
              <a:buChar char="･"/>
              <a:defRPr/>
            </a:lvl2pPr>
            <a:lvl3pPr indent="-317500" lvl="2" marL="1371600" rtl="0">
              <a:spcBef>
                <a:spcPts val="400"/>
              </a:spcBef>
              <a:spcAft>
                <a:spcPts val="0"/>
              </a:spcAft>
              <a:buSzPts val="1400"/>
              <a:buChar char="･"/>
              <a:defRPr/>
            </a:lvl3pPr>
            <a:lvl4pPr indent="-317500" lvl="3" marL="1828800" rtl="0">
              <a:spcBef>
                <a:spcPts val="400"/>
              </a:spcBef>
              <a:spcAft>
                <a:spcPts val="0"/>
              </a:spcAft>
              <a:buSzPts val="1400"/>
              <a:buChar char="･"/>
              <a:defRPr/>
            </a:lvl4pPr>
            <a:lvl5pPr indent="-317500" lvl="4" marL="2286000" rtl="0">
              <a:spcBef>
                <a:spcPts val="400"/>
              </a:spcBef>
              <a:spcAft>
                <a:spcPts val="0"/>
              </a:spcAft>
              <a:buSzPts val="1400"/>
              <a:buChar char="･"/>
              <a:defRPr/>
            </a:lvl5pPr>
            <a:lvl6pPr indent="-317500" lvl="5" marL="2743200" rtl="0">
              <a:spcBef>
                <a:spcPts val="400"/>
              </a:spcBef>
              <a:spcAft>
                <a:spcPts val="0"/>
              </a:spcAft>
              <a:buSzPts val="1400"/>
              <a:buChar char="･"/>
              <a:defRPr/>
            </a:lvl6pPr>
            <a:lvl7pPr indent="-317500" lvl="6" marL="3200400" rtl="0">
              <a:spcBef>
                <a:spcPts val="400"/>
              </a:spcBef>
              <a:spcAft>
                <a:spcPts val="0"/>
              </a:spcAft>
              <a:buSzPts val="1400"/>
              <a:buChar char="･"/>
              <a:defRPr/>
            </a:lvl7pPr>
            <a:lvl8pPr indent="-317500" lvl="7" marL="3657600" rtl="0">
              <a:spcBef>
                <a:spcPts val="400"/>
              </a:spcBef>
              <a:spcAft>
                <a:spcPts val="0"/>
              </a:spcAft>
              <a:buSzPts val="1400"/>
              <a:buChar char="･"/>
              <a:defRPr/>
            </a:lvl8pPr>
            <a:lvl9pPr indent="-317500" lvl="8" marL="4114800" rtl="0">
              <a:spcBef>
                <a:spcPts val="400"/>
              </a:spcBef>
              <a:spcAft>
                <a:spcPts val="400"/>
              </a:spcAft>
              <a:buSzPts val="1400"/>
              <a:buChar char="･"/>
              <a:defRPr/>
            </a:lvl9pPr>
          </a:lstStyle>
          <a:p/>
        </p:txBody>
      </p:sp>
      <p:sp>
        <p:nvSpPr>
          <p:cNvPr id="1031" name="Google Shape;1031;p91"/>
          <p:cNvSpPr txBox="1"/>
          <p:nvPr>
            <p:ph idx="12" type="sldNum"/>
          </p:nvPr>
        </p:nvSpPr>
        <p:spPr>
          <a:xfrm>
            <a:off x="7718591" y="4749851"/>
            <a:ext cx="548700" cy="393600"/>
          </a:xfrm>
          <a:prstGeom prst="rect">
            <a:avLst/>
          </a:prstGeom>
          <a:noFill/>
          <a:ln>
            <a:noFill/>
          </a:ln>
        </p:spPr>
        <p:txBody>
          <a:bodyPr anchorCtr="0" anchor="ctr" bIns="91425" lIns="91425" spcFirstLastPara="1" rIns="91425" wrap="square" tIns="91425">
            <a:noAutofit/>
          </a:bodyPr>
          <a:lstStyle>
            <a:lvl1pPr lvl="0" rtl="0">
              <a:buNone/>
              <a:defRPr sz="1400"/>
            </a:lvl1pPr>
            <a:lvl2pPr lvl="1" rtl="0">
              <a:buNone/>
              <a:defRPr sz="1400"/>
            </a:lvl2pPr>
            <a:lvl3pPr lvl="2" rtl="0">
              <a:buNone/>
              <a:defRPr sz="1400"/>
            </a:lvl3pPr>
            <a:lvl4pPr lvl="3" rtl="0">
              <a:buNone/>
              <a:defRPr sz="1400"/>
            </a:lvl4pPr>
            <a:lvl5pPr lvl="4" rtl="0">
              <a:buNone/>
              <a:defRPr sz="1400"/>
            </a:lvl5pPr>
            <a:lvl6pPr lvl="5" rtl="0">
              <a:buNone/>
              <a:defRPr sz="1400"/>
            </a:lvl6pPr>
            <a:lvl7pPr lvl="6" rtl="0">
              <a:buNone/>
              <a:defRPr sz="1400"/>
            </a:lvl7pPr>
            <a:lvl8pPr lvl="7" rtl="0">
              <a:buNone/>
              <a:defRPr sz="1400"/>
            </a:lvl8pPr>
            <a:lvl9pPr lvl="8" rtl="0">
              <a:buNone/>
              <a:defRPr sz="1400"/>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ck closing 1">
  <p:cSld name="TITLE_1_1_1_2">
    <p:bg>
      <p:bgPr>
        <a:solidFill>
          <a:srgbClr val="FFFFFF"/>
        </a:solidFill>
      </p:bgPr>
    </p:bg>
    <p:spTree>
      <p:nvGrpSpPr>
        <p:cNvPr id="1032" name="Shape 1032"/>
        <p:cNvGrpSpPr/>
        <p:nvPr/>
      </p:nvGrpSpPr>
      <p:grpSpPr>
        <a:xfrm>
          <a:off x="0" y="0"/>
          <a:ext cx="0" cy="0"/>
          <a:chOff x="0" y="0"/>
          <a:chExt cx="0" cy="0"/>
        </a:xfrm>
      </p:grpSpPr>
      <p:cxnSp>
        <p:nvCxnSpPr>
          <p:cNvPr id="1033" name="Google Shape;1033;p92"/>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1034" name="Google Shape;1034;p92"/>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1035" name="Google Shape;1035;p92"/>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1036" name="Google Shape;1036;p92"/>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t/>
            </a:r>
            <a:endParaRPr sz="500">
              <a:latin typeface="Red Hat Display"/>
              <a:ea typeface="Red Hat Display"/>
              <a:cs typeface="Red Hat Display"/>
              <a:sym typeface="Red Hat Display"/>
            </a:endParaRPr>
          </a:p>
        </p:txBody>
      </p:sp>
      <p:cxnSp>
        <p:nvCxnSpPr>
          <p:cNvPr id="1037" name="Google Shape;1037;p92"/>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1038" name="Google Shape;1038;p92"/>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SzPts val="700"/>
              <a:buFont typeface="Red Hat Display"/>
              <a:buNone/>
              <a:defRPr sz="700">
                <a:latin typeface="Red Hat Display"/>
                <a:ea typeface="Red Hat Display"/>
                <a:cs typeface="Red Hat Display"/>
                <a:sym typeface="Red Hat Display"/>
              </a:defRPr>
            </a:lvl1pPr>
            <a:lvl2pPr lvl="1" rtl="0">
              <a:lnSpc>
                <a:spcPct val="100000"/>
              </a:lnSpc>
              <a:spcBef>
                <a:spcPts val="0"/>
              </a:spcBef>
              <a:spcAft>
                <a:spcPts val="0"/>
              </a:spcAft>
              <a:buSzPts val="700"/>
              <a:buFont typeface="Red Hat Display"/>
              <a:buNone/>
              <a:defRPr sz="700">
                <a:latin typeface="Red Hat Display"/>
                <a:ea typeface="Red Hat Display"/>
                <a:cs typeface="Red Hat Display"/>
                <a:sym typeface="Red Hat Display"/>
              </a:defRPr>
            </a:lvl2pPr>
            <a:lvl3pPr lvl="2" rtl="0">
              <a:lnSpc>
                <a:spcPct val="100000"/>
              </a:lnSpc>
              <a:spcBef>
                <a:spcPts val="0"/>
              </a:spcBef>
              <a:spcAft>
                <a:spcPts val="0"/>
              </a:spcAft>
              <a:buSzPts val="700"/>
              <a:buFont typeface="Red Hat Display"/>
              <a:buNone/>
              <a:defRPr sz="700">
                <a:latin typeface="Red Hat Display"/>
                <a:ea typeface="Red Hat Display"/>
                <a:cs typeface="Red Hat Display"/>
                <a:sym typeface="Red Hat Display"/>
              </a:defRPr>
            </a:lvl3pPr>
            <a:lvl4pPr lvl="3" rtl="0">
              <a:lnSpc>
                <a:spcPct val="100000"/>
              </a:lnSpc>
              <a:spcBef>
                <a:spcPts val="0"/>
              </a:spcBef>
              <a:spcAft>
                <a:spcPts val="0"/>
              </a:spcAft>
              <a:buSzPts val="700"/>
              <a:buFont typeface="Red Hat Display"/>
              <a:buNone/>
              <a:defRPr sz="700">
                <a:latin typeface="Red Hat Display"/>
                <a:ea typeface="Red Hat Display"/>
                <a:cs typeface="Red Hat Display"/>
                <a:sym typeface="Red Hat Display"/>
              </a:defRPr>
            </a:lvl4pPr>
            <a:lvl5pPr lvl="4" rtl="0">
              <a:lnSpc>
                <a:spcPct val="100000"/>
              </a:lnSpc>
              <a:spcBef>
                <a:spcPts val="0"/>
              </a:spcBef>
              <a:spcAft>
                <a:spcPts val="0"/>
              </a:spcAft>
              <a:buSzPts val="700"/>
              <a:buFont typeface="Red Hat Display"/>
              <a:buNone/>
              <a:defRPr sz="700">
                <a:latin typeface="Red Hat Display"/>
                <a:ea typeface="Red Hat Display"/>
                <a:cs typeface="Red Hat Display"/>
                <a:sym typeface="Red Hat Display"/>
              </a:defRPr>
            </a:lvl5pPr>
            <a:lvl6pPr lvl="5" rtl="0">
              <a:lnSpc>
                <a:spcPct val="100000"/>
              </a:lnSpc>
              <a:spcBef>
                <a:spcPts val="0"/>
              </a:spcBef>
              <a:spcAft>
                <a:spcPts val="0"/>
              </a:spcAft>
              <a:buSzPts val="700"/>
              <a:buFont typeface="Red Hat Display"/>
              <a:buNone/>
              <a:defRPr sz="700">
                <a:latin typeface="Red Hat Display"/>
                <a:ea typeface="Red Hat Display"/>
                <a:cs typeface="Red Hat Display"/>
                <a:sym typeface="Red Hat Display"/>
              </a:defRPr>
            </a:lvl6pPr>
            <a:lvl7pPr lvl="6" rtl="0">
              <a:lnSpc>
                <a:spcPct val="100000"/>
              </a:lnSpc>
              <a:spcBef>
                <a:spcPts val="0"/>
              </a:spcBef>
              <a:spcAft>
                <a:spcPts val="0"/>
              </a:spcAft>
              <a:buSzPts val="700"/>
              <a:buFont typeface="Red Hat Display"/>
              <a:buNone/>
              <a:defRPr sz="700">
                <a:latin typeface="Red Hat Display"/>
                <a:ea typeface="Red Hat Display"/>
                <a:cs typeface="Red Hat Display"/>
                <a:sym typeface="Red Hat Display"/>
              </a:defRPr>
            </a:lvl7pPr>
            <a:lvl8pPr lvl="7" rtl="0">
              <a:lnSpc>
                <a:spcPct val="100000"/>
              </a:lnSpc>
              <a:spcBef>
                <a:spcPts val="0"/>
              </a:spcBef>
              <a:spcAft>
                <a:spcPts val="0"/>
              </a:spcAft>
              <a:buSzPts val="700"/>
              <a:buFont typeface="Red Hat Display"/>
              <a:buNone/>
              <a:defRPr sz="700">
                <a:latin typeface="Red Hat Display"/>
                <a:ea typeface="Red Hat Display"/>
                <a:cs typeface="Red Hat Display"/>
                <a:sym typeface="Red Hat Display"/>
              </a:defRPr>
            </a:lvl8pPr>
            <a:lvl9pPr lvl="8" rtl="0">
              <a:lnSpc>
                <a:spcPct val="100000"/>
              </a:lnSpc>
              <a:spcBef>
                <a:spcPts val="0"/>
              </a:spcBef>
              <a:spcAft>
                <a:spcPts val="0"/>
              </a:spcAft>
              <a:buSzPts val="700"/>
              <a:buFont typeface="Red Hat Display"/>
              <a:buNone/>
              <a:defRPr sz="700">
                <a:latin typeface="Red Hat Display"/>
                <a:ea typeface="Red Hat Display"/>
                <a:cs typeface="Red Hat Display"/>
                <a:sym typeface="Red Hat Display"/>
              </a:defRPr>
            </a:lvl9pPr>
          </a:lstStyle>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p:cSld name="CUSTOM_4_29">
    <p:spTree>
      <p:nvGrpSpPr>
        <p:cNvPr id="1039" name="Shape 1039"/>
        <p:cNvGrpSpPr/>
        <p:nvPr/>
      </p:nvGrpSpPr>
      <p:grpSpPr>
        <a:xfrm>
          <a:off x="0" y="0"/>
          <a:ext cx="0" cy="0"/>
          <a:chOff x="0" y="0"/>
          <a:chExt cx="0" cy="0"/>
        </a:xfrm>
      </p:grpSpPr>
      <p:sp>
        <p:nvSpPr>
          <p:cNvPr id="1040" name="Google Shape;1040;p93"/>
          <p:cNvSpPr txBox="1"/>
          <p:nvPr>
            <p:ph type="title"/>
          </p:nvPr>
        </p:nvSpPr>
        <p:spPr>
          <a:xfrm>
            <a:off x="1314450" y="709500"/>
            <a:ext cx="6515100" cy="7260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solidFill>
                  <a:srgbClr val="000000"/>
                </a:solidFill>
              </a:defRPr>
            </a:lvl1pPr>
            <a:lvl2pPr lvl="1" rtl="0" algn="ctr">
              <a:lnSpc>
                <a:spcPct val="130000"/>
              </a:lnSpc>
              <a:spcBef>
                <a:spcPts val="0"/>
              </a:spcBef>
              <a:spcAft>
                <a:spcPts val="0"/>
              </a:spcAft>
              <a:buNone/>
              <a:defRPr sz="2000">
                <a:solidFill>
                  <a:srgbClr val="000000"/>
                </a:solidFill>
              </a:defRPr>
            </a:lvl2pPr>
            <a:lvl3pPr lvl="2" rtl="0" algn="ctr">
              <a:lnSpc>
                <a:spcPct val="130000"/>
              </a:lnSpc>
              <a:spcBef>
                <a:spcPts val="0"/>
              </a:spcBef>
              <a:spcAft>
                <a:spcPts val="0"/>
              </a:spcAft>
              <a:buNone/>
              <a:defRPr sz="2000">
                <a:solidFill>
                  <a:srgbClr val="000000"/>
                </a:solidFill>
              </a:defRPr>
            </a:lvl3pPr>
            <a:lvl4pPr lvl="3" rtl="0" algn="ctr">
              <a:lnSpc>
                <a:spcPct val="130000"/>
              </a:lnSpc>
              <a:spcBef>
                <a:spcPts val="0"/>
              </a:spcBef>
              <a:spcAft>
                <a:spcPts val="0"/>
              </a:spcAft>
              <a:buNone/>
              <a:defRPr sz="2000">
                <a:solidFill>
                  <a:srgbClr val="000000"/>
                </a:solidFill>
              </a:defRPr>
            </a:lvl4pPr>
            <a:lvl5pPr lvl="4" rtl="0" algn="ctr">
              <a:lnSpc>
                <a:spcPct val="130000"/>
              </a:lnSpc>
              <a:spcBef>
                <a:spcPts val="0"/>
              </a:spcBef>
              <a:spcAft>
                <a:spcPts val="0"/>
              </a:spcAft>
              <a:buNone/>
              <a:defRPr sz="2000">
                <a:solidFill>
                  <a:srgbClr val="000000"/>
                </a:solidFill>
              </a:defRPr>
            </a:lvl5pPr>
            <a:lvl6pPr lvl="5" rtl="0" algn="ctr">
              <a:lnSpc>
                <a:spcPct val="130000"/>
              </a:lnSpc>
              <a:spcBef>
                <a:spcPts val="0"/>
              </a:spcBef>
              <a:spcAft>
                <a:spcPts val="0"/>
              </a:spcAft>
              <a:buNone/>
              <a:defRPr sz="2000">
                <a:solidFill>
                  <a:srgbClr val="000000"/>
                </a:solidFill>
              </a:defRPr>
            </a:lvl6pPr>
            <a:lvl7pPr lvl="6" rtl="0" algn="ctr">
              <a:lnSpc>
                <a:spcPct val="130000"/>
              </a:lnSpc>
              <a:spcBef>
                <a:spcPts val="0"/>
              </a:spcBef>
              <a:spcAft>
                <a:spcPts val="0"/>
              </a:spcAft>
              <a:buNone/>
              <a:defRPr sz="2000">
                <a:solidFill>
                  <a:srgbClr val="000000"/>
                </a:solidFill>
              </a:defRPr>
            </a:lvl7pPr>
            <a:lvl8pPr lvl="7" rtl="0" algn="ctr">
              <a:lnSpc>
                <a:spcPct val="130000"/>
              </a:lnSpc>
              <a:spcBef>
                <a:spcPts val="0"/>
              </a:spcBef>
              <a:spcAft>
                <a:spcPts val="0"/>
              </a:spcAft>
              <a:buNone/>
              <a:defRPr sz="2000">
                <a:solidFill>
                  <a:srgbClr val="000000"/>
                </a:solidFill>
              </a:defRPr>
            </a:lvl8pPr>
            <a:lvl9pPr lvl="8" rtl="0" algn="ctr">
              <a:lnSpc>
                <a:spcPct val="130000"/>
              </a:lnSpc>
              <a:spcBef>
                <a:spcPts val="0"/>
              </a:spcBef>
              <a:spcAft>
                <a:spcPts val="0"/>
              </a:spcAft>
              <a:buNone/>
              <a:defRPr sz="2000">
                <a:solidFill>
                  <a:srgbClr val="000000"/>
                </a:solidFill>
              </a:defRPr>
            </a:lvl9pPr>
          </a:lstStyle>
          <a:p/>
        </p:txBody>
      </p:sp>
      <p:cxnSp>
        <p:nvCxnSpPr>
          <p:cNvPr id="1041" name="Google Shape;1041;p93"/>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1042" name="Google Shape;1042;p93"/>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9pPr>
          </a:lstStyle>
          <a:p/>
        </p:txBody>
      </p:sp>
      <p:cxnSp>
        <p:nvCxnSpPr>
          <p:cNvPr id="1043" name="Google Shape;1043;p93"/>
          <p:cNvCxnSpPr/>
          <p:nvPr/>
        </p:nvCxnSpPr>
        <p:spPr>
          <a:xfrm rot="10800000">
            <a:off x="335825" y="4801200"/>
            <a:ext cx="0" cy="342300"/>
          </a:xfrm>
          <a:prstGeom prst="straightConnector1">
            <a:avLst/>
          </a:prstGeom>
          <a:noFill/>
          <a:ln cap="flat" cmpd="sng" w="9525">
            <a:solidFill>
              <a:srgbClr val="EE0000"/>
            </a:solidFill>
            <a:prstDash val="solid"/>
            <a:round/>
            <a:headEnd len="med" w="med" type="none"/>
            <a:tailEnd len="med" w="med" type="none"/>
          </a:ln>
        </p:spPr>
      </p:cxnSp>
      <p:sp>
        <p:nvSpPr>
          <p:cNvPr id="1044" name="Google Shape;1044;p93"/>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1045" name="Google Shape;1045;p93"/>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500">
                <a:solidFill>
                  <a:srgbClr val="666666"/>
                </a:solidFill>
                <a:latin typeface="Overpass"/>
                <a:ea typeface="Overpass"/>
                <a:cs typeface="Overpass"/>
                <a:sym typeface="Overpass"/>
              </a:rPr>
              <a:t>RED HAT  CONFIDENTIAL</a:t>
            </a:r>
            <a:endParaRPr b="1" sz="500">
              <a:solidFill>
                <a:srgbClr val="666666"/>
              </a:solidFill>
              <a:latin typeface="Overpass"/>
              <a:ea typeface="Overpass"/>
              <a:cs typeface="Overpass"/>
              <a:sym typeface="Overpass"/>
            </a:endParaRPr>
          </a:p>
        </p:txBody>
      </p:sp>
      <p:pic>
        <p:nvPicPr>
          <p:cNvPr id="1046" name="Google Shape;1046;p93"/>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1047" name="Google Shape;1047;p93"/>
          <p:cNvSpPr txBox="1"/>
          <p:nvPr>
            <p:ph idx="2" type="subTitle"/>
          </p:nvPr>
        </p:nvSpPr>
        <p:spPr>
          <a:xfrm>
            <a:off x="663788" y="4627163"/>
            <a:ext cx="6887400" cy="4200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1 2">
  <p:cSld name="CUSTOM_4_4_5">
    <p:spTree>
      <p:nvGrpSpPr>
        <p:cNvPr id="1048" name="Shape 1048"/>
        <p:cNvGrpSpPr/>
        <p:nvPr/>
      </p:nvGrpSpPr>
      <p:grpSpPr>
        <a:xfrm>
          <a:off x="0" y="0"/>
          <a:ext cx="0" cy="0"/>
          <a:chOff x="0" y="0"/>
          <a:chExt cx="0" cy="0"/>
        </a:xfrm>
      </p:grpSpPr>
      <p:sp>
        <p:nvSpPr>
          <p:cNvPr id="1049" name="Google Shape;1049;p94"/>
          <p:cNvSpPr txBox="1"/>
          <p:nvPr>
            <p:ph type="title"/>
          </p:nvPr>
        </p:nvSpPr>
        <p:spPr>
          <a:xfrm>
            <a:off x="1314450" y="709500"/>
            <a:ext cx="6515100" cy="7260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300">
                <a:solidFill>
                  <a:srgbClr val="000000"/>
                </a:solidFill>
              </a:defRPr>
            </a:lvl1pPr>
            <a:lvl2pPr lvl="1" rtl="0" algn="ctr">
              <a:lnSpc>
                <a:spcPct val="130000"/>
              </a:lnSpc>
              <a:spcBef>
                <a:spcPts val="0"/>
              </a:spcBef>
              <a:spcAft>
                <a:spcPts val="0"/>
              </a:spcAft>
              <a:buNone/>
              <a:defRPr sz="2300">
                <a:solidFill>
                  <a:srgbClr val="000000"/>
                </a:solidFill>
              </a:defRPr>
            </a:lvl2pPr>
            <a:lvl3pPr lvl="2" rtl="0" algn="ctr">
              <a:lnSpc>
                <a:spcPct val="130000"/>
              </a:lnSpc>
              <a:spcBef>
                <a:spcPts val="0"/>
              </a:spcBef>
              <a:spcAft>
                <a:spcPts val="0"/>
              </a:spcAft>
              <a:buNone/>
              <a:defRPr sz="2300">
                <a:solidFill>
                  <a:srgbClr val="000000"/>
                </a:solidFill>
              </a:defRPr>
            </a:lvl3pPr>
            <a:lvl4pPr lvl="3" rtl="0" algn="ctr">
              <a:lnSpc>
                <a:spcPct val="130000"/>
              </a:lnSpc>
              <a:spcBef>
                <a:spcPts val="0"/>
              </a:spcBef>
              <a:spcAft>
                <a:spcPts val="0"/>
              </a:spcAft>
              <a:buNone/>
              <a:defRPr sz="2300">
                <a:solidFill>
                  <a:srgbClr val="000000"/>
                </a:solidFill>
              </a:defRPr>
            </a:lvl4pPr>
            <a:lvl5pPr lvl="4" rtl="0" algn="ctr">
              <a:lnSpc>
                <a:spcPct val="130000"/>
              </a:lnSpc>
              <a:spcBef>
                <a:spcPts val="0"/>
              </a:spcBef>
              <a:spcAft>
                <a:spcPts val="0"/>
              </a:spcAft>
              <a:buNone/>
              <a:defRPr sz="2300">
                <a:solidFill>
                  <a:srgbClr val="000000"/>
                </a:solidFill>
              </a:defRPr>
            </a:lvl5pPr>
            <a:lvl6pPr lvl="5" rtl="0" algn="ctr">
              <a:lnSpc>
                <a:spcPct val="130000"/>
              </a:lnSpc>
              <a:spcBef>
                <a:spcPts val="0"/>
              </a:spcBef>
              <a:spcAft>
                <a:spcPts val="0"/>
              </a:spcAft>
              <a:buNone/>
              <a:defRPr sz="2300">
                <a:solidFill>
                  <a:srgbClr val="000000"/>
                </a:solidFill>
              </a:defRPr>
            </a:lvl6pPr>
            <a:lvl7pPr lvl="6" rtl="0" algn="ctr">
              <a:lnSpc>
                <a:spcPct val="130000"/>
              </a:lnSpc>
              <a:spcBef>
                <a:spcPts val="0"/>
              </a:spcBef>
              <a:spcAft>
                <a:spcPts val="0"/>
              </a:spcAft>
              <a:buNone/>
              <a:defRPr sz="2300">
                <a:solidFill>
                  <a:srgbClr val="000000"/>
                </a:solidFill>
              </a:defRPr>
            </a:lvl7pPr>
            <a:lvl8pPr lvl="7" rtl="0" algn="ctr">
              <a:lnSpc>
                <a:spcPct val="130000"/>
              </a:lnSpc>
              <a:spcBef>
                <a:spcPts val="0"/>
              </a:spcBef>
              <a:spcAft>
                <a:spcPts val="0"/>
              </a:spcAft>
              <a:buNone/>
              <a:defRPr sz="2300">
                <a:solidFill>
                  <a:srgbClr val="000000"/>
                </a:solidFill>
              </a:defRPr>
            </a:lvl8pPr>
            <a:lvl9pPr lvl="8" rtl="0" algn="ctr">
              <a:lnSpc>
                <a:spcPct val="130000"/>
              </a:lnSpc>
              <a:spcBef>
                <a:spcPts val="0"/>
              </a:spcBef>
              <a:spcAft>
                <a:spcPts val="0"/>
              </a:spcAft>
              <a:buNone/>
              <a:defRPr sz="2300">
                <a:solidFill>
                  <a:srgbClr val="000000"/>
                </a:solidFill>
              </a:defRPr>
            </a:lvl9pPr>
          </a:lstStyle>
          <a:p/>
        </p:txBody>
      </p:sp>
      <p:cxnSp>
        <p:nvCxnSpPr>
          <p:cNvPr id="1050" name="Google Shape;1050;p94"/>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1051" name="Google Shape;1051;p94"/>
          <p:cNvSpPr txBox="1"/>
          <p:nvPr>
            <p:ph idx="1" type="subTitle"/>
          </p:nvPr>
        </p:nvSpPr>
        <p:spPr>
          <a:xfrm>
            <a:off x="335831" y="41580"/>
            <a:ext cx="38619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9pPr>
          </a:lstStyle>
          <a:p/>
        </p:txBody>
      </p:sp>
      <p:cxnSp>
        <p:nvCxnSpPr>
          <p:cNvPr id="1052" name="Google Shape;1052;p94"/>
          <p:cNvCxnSpPr/>
          <p:nvPr/>
        </p:nvCxnSpPr>
        <p:spPr>
          <a:xfrm rot="10800000">
            <a:off x="335825" y="4801200"/>
            <a:ext cx="0" cy="342300"/>
          </a:xfrm>
          <a:prstGeom prst="straightConnector1">
            <a:avLst/>
          </a:prstGeom>
          <a:noFill/>
          <a:ln cap="flat" cmpd="sng" w="9525">
            <a:solidFill>
              <a:srgbClr val="EE0000"/>
            </a:solidFill>
            <a:prstDash val="solid"/>
            <a:round/>
            <a:headEnd len="med" w="med" type="none"/>
            <a:tailEnd len="med" w="med" type="none"/>
          </a:ln>
        </p:spPr>
      </p:cxnSp>
      <p:sp>
        <p:nvSpPr>
          <p:cNvPr id="1053" name="Google Shape;1053;p94"/>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1054" name="Google Shape;1054;p94"/>
          <p:cNvPicPr preferRelativeResize="0"/>
          <p:nvPr/>
        </p:nvPicPr>
        <p:blipFill rotWithShape="1">
          <a:blip r:embed="rId2">
            <a:alphaModFix/>
          </a:blip>
          <a:srcRect b="317" l="0" r="0" t="327"/>
          <a:stretch/>
        </p:blipFill>
        <p:spPr>
          <a:xfrm>
            <a:off x="8033460" y="4734938"/>
            <a:ext cx="731852" cy="171082"/>
          </a:xfrm>
          <a:prstGeom prst="rect">
            <a:avLst/>
          </a:prstGeom>
          <a:noFill/>
          <a:ln>
            <a:noFill/>
          </a:ln>
        </p:spPr>
      </p:pic>
      <p:sp>
        <p:nvSpPr>
          <p:cNvPr id="1055" name="Google Shape;1055;p94"/>
          <p:cNvSpPr txBox="1"/>
          <p:nvPr>
            <p:ph idx="2" type="subTitle"/>
          </p:nvPr>
        </p:nvSpPr>
        <p:spPr>
          <a:xfrm>
            <a:off x="663788" y="4627163"/>
            <a:ext cx="6887100" cy="4200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3 divider 1">
  <p:cSld name="CUSTOM_3_1_1_1">
    <p:bg>
      <p:bgPr>
        <a:blipFill>
          <a:blip r:embed="rId2">
            <a:alphaModFix/>
          </a:blip>
          <a:stretch>
            <a:fillRect/>
          </a:stretch>
        </a:blipFill>
      </p:bgPr>
    </p:bg>
    <p:spTree>
      <p:nvGrpSpPr>
        <p:cNvPr id="1056" name="Shape 1056"/>
        <p:cNvGrpSpPr/>
        <p:nvPr/>
      </p:nvGrpSpPr>
      <p:grpSpPr>
        <a:xfrm>
          <a:off x="0" y="0"/>
          <a:ext cx="0" cy="0"/>
          <a:chOff x="0" y="0"/>
          <a:chExt cx="0" cy="0"/>
        </a:xfrm>
      </p:grpSpPr>
      <p:sp>
        <p:nvSpPr>
          <p:cNvPr id="1057" name="Google Shape;1057;p95"/>
          <p:cNvSpPr txBox="1"/>
          <p:nvPr>
            <p:ph type="title"/>
          </p:nvPr>
        </p:nvSpPr>
        <p:spPr>
          <a:xfrm>
            <a:off x="4255575" y="1224713"/>
            <a:ext cx="3777900" cy="29121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SzPts val="2600"/>
              <a:buNone/>
              <a:defRPr sz="4100">
                <a:solidFill>
                  <a:schemeClr val="lt1"/>
                </a:solidFill>
              </a:defRPr>
            </a:lvl1pPr>
            <a:lvl2pPr lvl="1" rtl="0" algn="l">
              <a:lnSpc>
                <a:spcPct val="100000"/>
              </a:lnSpc>
              <a:spcBef>
                <a:spcPts val="0"/>
              </a:spcBef>
              <a:spcAft>
                <a:spcPts val="0"/>
              </a:spcAft>
              <a:buSzPts val="2600"/>
              <a:buNone/>
              <a:defRPr sz="4100">
                <a:solidFill>
                  <a:schemeClr val="lt1"/>
                </a:solidFill>
              </a:defRPr>
            </a:lvl2pPr>
            <a:lvl3pPr lvl="2" rtl="0" algn="l">
              <a:lnSpc>
                <a:spcPct val="100000"/>
              </a:lnSpc>
              <a:spcBef>
                <a:spcPts val="0"/>
              </a:spcBef>
              <a:spcAft>
                <a:spcPts val="0"/>
              </a:spcAft>
              <a:buSzPts val="2600"/>
              <a:buNone/>
              <a:defRPr sz="4100">
                <a:solidFill>
                  <a:schemeClr val="lt1"/>
                </a:solidFill>
              </a:defRPr>
            </a:lvl3pPr>
            <a:lvl4pPr lvl="3" rtl="0" algn="l">
              <a:lnSpc>
                <a:spcPct val="100000"/>
              </a:lnSpc>
              <a:spcBef>
                <a:spcPts val="0"/>
              </a:spcBef>
              <a:spcAft>
                <a:spcPts val="0"/>
              </a:spcAft>
              <a:buSzPts val="2600"/>
              <a:buNone/>
              <a:defRPr sz="4100">
                <a:solidFill>
                  <a:schemeClr val="lt1"/>
                </a:solidFill>
              </a:defRPr>
            </a:lvl4pPr>
            <a:lvl5pPr lvl="4" rtl="0" algn="l">
              <a:lnSpc>
                <a:spcPct val="100000"/>
              </a:lnSpc>
              <a:spcBef>
                <a:spcPts val="0"/>
              </a:spcBef>
              <a:spcAft>
                <a:spcPts val="0"/>
              </a:spcAft>
              <a:buSzPts val="2600"/>
              <a:buNone/>
              <a:defRPr sz="4100">
                <a:solidFill>
                  <a:schemeClr val="lt1"/>
                </a:solidFill>
              </a:defRPr>
            </a:lvl5pPr>
            <a:lvl6pPr lvl="5" rtl="0" algn="l">
              <a:lnSpc>
                <a:spcPct val="100000"/>
              </a:lnSpc>
              <a:spcBef>
                <a:spcPts val="0"/>
              </a:spcBef>
              <a:spcAft>
                <a:spcPts val="0"/>
              </a:spcAft>
              <a:buSzPts val="2600"/>
              <a:buNone/>
              <a:defRPr sz="4100">
                <a:solidFill>
                  <a:schemeClr val="lt1"/>
                </a:solidFill>
              </a:defRPr>
            </a:lvl6pPr>
            <a:lvl7pPr lvl="6" rtl="0" algn="l">
              <a:lnSpc>
                <a:spcPct val="100000"/>
              </a:lnSpc>
              <a:spcBef>
                <a:spcPts val="0"/>
              </a:spcBef>
              <a:spcAft>
                <a:spcPts val="0"/>
              </a:spcAft>
              <a:buSzPts val="2600"/>
              <a:buNone/>
              <a:defRPr sz="4100">
                <a:solidFill>
                  <a:schemeClr val="lt1"/>
                </a:solidFill>
              </a:defRPr>
            </a:lvl7pPr>
            <a:lvl8pPr lvl="7" rtl="0" algn="l">
              <a:lnSpc>
                <a:spcPct val="100000"/>
              </a:lnSpc>
              <a:spcBef>
                <a:spcPts val="0"/>
              </a:spcBef>
              <a:spcAft>
                <a:spcPts val="0"/>
              </a:spcAft>
              <a:buSzPts val="2600"/>
              <a:buNone/>
              <a:defRPr sz="4100">
                <a:solidFill>
                  <a:schemeClr val="lt1"/>
                </a:solidFill>
              </a:defRPr>
            </a:lvl8pPr>
            <a:lvl9pPr lvl="8" rtl="0" algn="l">
              <a:lnSpc>
                <a:spcPct val="100000"/>
              </a:lnSpc>
              <a:spcBef>
                <a:spcPts val="0"/>
              </a:spcBef>
              <a:spcAft>
                <a:spcPts val="0"/>
              </a:spcAft>
              <a:buSzPts val="2600"/>
              <a:buNone/>
              <a:defRPr sz="4100">
                <a:solidFill>
                  <a:schemeClr val="lt1"/>
                </a:solidFill>
              </a:defRPr>
            </a:lvl9pPr>
          </a:lstStyle>
          <a:p/>
        </p:txBody>
      </p:sp>
      <p:cxnSp>
        <p:nvCxnSpPr>
          <p:cNvPr id="1058" name="Google Shape;1058;p95"/>
          <p:cNvCxnSpPr/>
          <p:nvPr/>
        </p:nvCxnSpPr>
        <p:spPr>
          <a:xfrm rot="10800000">
            <a:off x="335825" y="4801200"/>
            <a:ext cx="0" cy="342300"/>
          </a:xfrm>
          <a:prstGeom prst="straightConnector1">
            <a:avLst/>
          </a:prstGeom>
          <a:noFill/>
          <a:ln cap="flat" cmpd="sng" w="9525">
            <a:solidFill>
              <a:schemeClr val="lt1"/>
            </a:solidFill>
            <a:prstDash val="solid"/>
            <a:round/>
            <a:headEnd len="sm" w="sm" type="none"/>
            <a:tailEnd len="sm" w="sm" type="none"/>
          </a:ln>
        </p:spPr>
      </p:cxnSp>
      <p:sp>
        <p:nvSpPr>
          <p:cNvPr id="1059" name="Google Shape;1059;p95"/>
          <p:cNvSpPr txBox="1"/>
          <p:nvPr>
            <p:ph idx="1" type="subTitle"/>
          </p:nvPr>
        </p:nvSpPr>
        <p:spPr>
          <a:xfrm rot="5400000">
            <a:off x="-1603762" y="1603800"/>
            <a:ext cx="3861600" cy="654000"/>
          </a:xfrm>
          <a:prstGeom prst="rect">
            <a:avLst/>
          </a:prstGeom>
          <a:noFill/>
          <a:ln>
            <a:noFill/>
          </a:ln>
        </p:spPr>
        <p:txBody>
          <a:bodyPr anchorCtr="0" anchor="ctr" bIns="68575" lIns="377175" spcFirstLastPara="1" rIns="68575" wrap="square" tIns="68575">
            <a:noAutofit/>
          </a:bodyPr>
          <a:lstStyle>
            <a:lvl1pPr lvl="0" rtl="0" algn="l">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1pPr>
            <a:lvl2pPr lvl="1" rtl="0" algn="l">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2pPr>
            <a:lvl3pPr lvl="2" rtl="0" algn="l">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3pPr>
            <a:lvl4pPr lvl="3" rtl="0" algn="l">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4pPr>
            <a:lvl5pPr lvl="4" rtl="0" algn="l">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5pPr>
            <a:lvl6pPr lvl="5" rtl="0" algn="l">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6pPr>
            <a:lvl7pPr lvl="6" rtl="0" algn="l">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7pPr>
            <a:lvl8pPr lvl="7" rtl="0" algn="l">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8pPr>
            <a:lvl9pPr lvl="8" rtl="0" algn="l">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9pPr>
          </a:lstStyle>
          <a:p/>
        </p:txBody>
      </p:sp>
      <p:pic>
        <p:nvPicPr>
          <p:cNvPr id="1060" name="Google Shape;1060;p95"/>
          <p:cNvPicPr preferRelativeResize="0"/>
          <p:nvPr/>
        </p:nvPicPr>
        <p:blipFill rotWithShape="1">
          <a:blip r:embed="rId3">
            <a:alphaModFix/>
          </a:blip>
          <a:srcRect b="0" l="0" r="0" t="0"/>
          <a:stretch/>
        </p:blipFill>
        <p:spPr>
          <a:xfrm>
            <a:off x="8033459" y="4734379"/>
            <a:ext cx="731888" cy="172209"/>
          </a:xfrm>
          <a:prstGeom prst="rect">
            <a:avLst/>
          </a:prstGeom>
          <a:noFill/>
          <a:ln>
            <a:noFill/>
          </a:ln>
        </p:spPr>
      </p:pic>
      <p:sp>
        <p:nvSpPr>
          <p:cNvPr id="1061" name="Google Shape;1061;p95"/>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indent="0" lvl="0" marL="0" marR="0" rtl="0" algn="ctr">
              <a:lnSpc>
                <a:spcPct val="100000"/>
              </a:lnSpc>
              <a:spcBef>
                <a:spcPts val="0"/>
              </a:spcBef>
              <a:spcAft>
                <a:spcPts val="0"/>
              </a:spcAft>
              <a:buClr>
                <a:srgbClr val="000000"/>
              </a:buClr>
              <a:buSzPts val="600"/>
              <a:buFont typeface="Arial"/>
              <a:buNone/>
              <a:defRPr b="0" i="0" sz="600" u="none" cap="none" strike="noStrike">
                <a:solidFill>
                  <a:srgbClr val="FFFFFF"/>
                </a:solidFill>
                <a:latin typeface="Red Hat Text Medium"/>
                <a:ea typeface="Red Hat Text Medium"/>
                <a:cs typeface="Red Hat Text Medium"/>
                <a:sym typeface="Red Hat Text Medium"/>
              </a:defRPr>
            </a:lvl1pPr>
            <a:lvl2pPr indent="0" lvl="1" marL="0" marR="0" rtl="0" algn="ctr">
              <a:lnSpc>
                <a:spcPct val="100000"/>
              </a:lnSpc>
              <a:spcBef>
                <a:spcPts val="0"/>
              </a:spcBef>
              <a:spcAft>
                <a:spcPts val="0"/>
              </a:spcAft>
              <a:buClr>
                <a:srgbClr val="000000"/>
              </a:buClr>
              <a:buSzPts val="600"/>
              <a:buFont typeface="Arial"/>
              <a:buNone/>
              <a:defRPr b="0" i="0" sz="600" u="none" cap="none" strike="noStrike">
                <a:solidFill>
                  <a:srgbClr val="FFFFFF"/>
                </a:solidFill>
                <a:latin typeface="Red Hat Text Medium"/>
                <a:ea typeface="Red Hat Text Medium"/>
                <a:cs typeface="Red Hat Text Medium"/>
                <a:sym typeface="Red Hat Text Medium"/>
              </a:defRPr>
            </a:lvl2pPr>
            <a:lvl3pPr indent="0" lvl="2" marL="0" marR="0" rtl="0" algn="ctr">
              <a:lnSpc>
                <a:spcPct val="100000"/>
              </a:lnSpc>
              <a:spcBef>
                <a:spcPts val="0"/>
              </a:spcBef>
              <a:spcAft>
                <a:spcPts val="0"/>
              </a:spcAft>
              <a:buClr>
                <a:srgbClr val="000000"/>
              </a:buClr>
              <a:buSzPts val="600"/>
              <a:buFont typeface="Arial"/>
              <a:buNone/>
              <a:defRPr b="0" i="0" sz="600" u="none" cap="none" strike="noStrike">
                <a:solidFill>
                  <a:srgbClr val="FFFFFF"/>
                </a:solidFill>
                <a:latin typeface="Red Hat Text Medium"/>
                <a:ea typeface="Red Hat Text Medium"/>
                <a:cs typeface="Red Hat Text Medium"/>
                <a:sym typeface="Red Hat Text Medium"/>
              </a:defRPr>
            </a:lvl3pPr>
            <a:lvl4pPr indent="0" lvl="3" marL="0" marR="0" rtl="0" algn="ctr">
              <a:lnSpc>
                <a:spcPct val="100000"/>
              </a:lnSpc>
              <a:spcBef>
                <a:spcPts val="0"/>
              </a:spcBef>
              <a:spcAft>
                <a:spcPts val="0"/>
              </a:spcAft>
              <a:buClr>
                <a:srgbClr val="000000"/>
              </a:buClr>
              <a:buSzPts val="600"/>
              <a:buFont typeface="Arial"/>
              <a:buNone/>
              <a:defRPr b="0" i="0" sz="600" u="none" cap="none" strike="noStrike">
                <a:solidFill>
                  <a:srgbClr val="FFFFFF"/>
                </a:solidFill>
                <a:latin typeface="Red Hat Text Medium"/>
                <a:ea typeface="Red Hat Text Medium"/>
                <a:cs typeface="Red Hat Text Medium"/>
                <a:sym typeface="Red Hat Text Medium"/>
              </a:defRPr>
            </a:lvl4pPr>
            <a:lvl5pPr indent="0" lvl="4" marL="0" marR="0" rtl="0" algn="ctr">
              <a:lnSpc>
                <a:spcPct val="100000"/>
              </a:lnSpc>
              <a:spcBef>
                <a:spcPts val="0"/>
              </a:spcBef>
              <a:spcAft>
                <a:spcPts val="0"/>
              </a:spcAft>
              <a:buClr>
                <a:srgbClr val="000000"/>
              </a:buClr>
              <a:buSzPts val="600"/>
              <a:buFont typeface="Arial"/>
              <a:buNone/>
              <a:defRPr b="0" i="0" sz="600" u="none" cap="none" strike="noStrike">
                <a:solidFill>
                  <a:srgbClr val="FFFFFF"/>
                </a:solidFill>
                <a:latin typeface="Red Hat Text Medium"/>
                <a:ea typeface="Red Hat Text Medium"/>
                <a:cs typeface="Red Hat Text Medium"/>
                <a:sym typeface="Red Hat Text Medium"/>
              </a:defRPr>
            </a:lvl5pPr>
            <a:lvl6pPr indent="0" lvl="5" marL="0" marR="0" rtl="0" algn="ctr">
              <a:lnSpc>
                <a:spcPct val="100000"/>
              </a:lnSpc>
              <a:spcBef>
                <a:spcPts val="0"/>
              </a:spcBef>
              <a:spcAft>
                <a:spcPts val="0"/>
              </a:spcAft>
              <a:buClr>
                <a:srgbClr val="000000"/>
              </a:buClr>
              <a:buSzPts val="600"/>
              <a:buFont typeface="Arial"/>
              <a:buNone/>
              <a:defRPr b="0" i="0" sz="600" u="none" cap="none" strike="noStrike">
                <a:solidFill>
                  <a:srgbClr val="FFFFFF"/>
                </a:solidFill>
                <a:latin typeface="Red Hat Text Medium"/>
                <a:ea typeface="Red Hat Text Medium"/>
                <a:cs typeface="Red Hat Text Medium"/>
                <a:sym typeface="Red Hat Text Medium"/>
              </a:defRPr>
            </a:lvl6pPr>
            <a:lvl7pPr indent="0" lvl="6" marL="0" marR="0" rtl="0" algn="ctr">
              <a:lnSpc>
                <a:spcPct val="100000"/>
              </a:lnSpc>
              <a:spcBef>
                <a:spcPts val="0"/>
              </a:spcBef>
              <a:spcAft>
                <a:spcPts val="0"/>
              </a:spcAft>
              <a:buClr>
                <a:srgbClr val="000000"/>
              </a:buClr>
              <a:buSzPts val="600"/>
              <a:buFont typeface="Arial"/>
              <a:buNone/>
              <a:defRPr b="0" i="0" sz="600" u="none" cap="none" strike="noStrike">
                <a:solidFill>
                  <a:srgbClr val="FFFFFF"/>
                </a:solidFill>
                <a:latin typeface="Red Hat Text Medium"/>
                <a:ea typeface="Red Hat Text Medium"/>
                <a:cs typeface="Red Hat Text Medium"/>
                <a:sym typeface="Red Hat Text Medium"/>
              </a:defRPr>
            </a:lvl7pPr>
            <a:lvl8pPr indent="0" lvl="7" marL="0" marR="0" rtl="0" algn="ctr">
              <a:lnSpc>
                <a:spcPct val="100000"/>
              </a:lnSpc>
              <a:spcBef>
                <a:spcPts val="0"/>
              </a:spcBef>
              <a:spcAft>
                <a:spcPts val="0"/>
              </a:spcAft>
              <a:buClr>
                <a:srgbClr val="000000"/>
              </a:buClr>
              <a:buSzPts val="600"/>
              <a:buFont typeface="Arial"/>
              <a:buNone/>
              <a:defRPr b="0" i="0" sz="600" u="none" cap="none" strike="noStrike">
                <a:solidFill>
                  <a:srgbClr val="FFFFFF"/>
                </a:solidFill>
                <a:latin typeface="Red Hat Text Medium"/>
                <a:ea typeface="Red Hat Text Medium"/>
                <a:cs typeface="Red Hat Text Medium"/>
                <a:sym typeface="Red Hat Text Medium"/>
              </a:defRPr>
            </a:lvl8pPr>
            <a:lvl9pPr indent="0" lvl="8" marL="0" marR="0" rtl="0" algn="ctr">
              <a:lnSpc>
                <a:spcPct val="100000"/>
              </a:lnSpc>
              <a:spcBef>
                <a:spcPts val="0"/>
              </a:spcBef>
              <a:spcAft>
                <a:spcPts val="0"/>
              </a:spcAft>
              <a:buClr>
                <a:srgbClr val="000000"/>
              </a:buClr>
              <a:buSzPts val="600"/>
              <a:buFont typeface="Arial"/>
              <a:buNone/>
              <a:defRPr b="0" i="0" sz="600" u="none" cap="none" strike="noStrike">
                <a:solidFill>
                  <a:srgbClr val="FFFFFF"/>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1">
  <p:cSld name="CUSTOM_4_30">
    <p:spTree>
      <p:nvGrpSpPr>
        <p:cNvPr id="1062" name="Shape 1062"/>
        <p:cNvGrpSpPr/>
        <p:nvPr/>
      </p:nvGrpSpPr>
      <p:grpSpPr>
        <a:xfrm>
          <a:off x="0" y="0"/>
          <a:ext cx="0" cy="0"/>
          <a:chOff x="0" y="0"/>
          <a:chExt cx="0" cy="0"/>
        </a:xfrm>
      </p:grpSpPr>
      <p:sp>
        <p:nvSpPr>
          <p:cNvPr id="1063" name="Google Shape;1063;p96"/>
          <p:cNvSpPr txBox="1"/>
          <p:nvPr>
            <p:ph type="title"/>
          </p:nvPr>
        </p:nvSpPr>
        <p:spPr>
          <a:xfrm>
            <a:off x="1314450" y="709500"/>
            <a:ext cx="6515100" cy="7260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solidFill>
                  <a:srgbClr val="000000"/>
                </a:solidFill>
              </a:defRPr>
            </a:lvl1pPr>
            <a:lvl2pPr lvl="1" rtl="0" algn="ctr">
              <a:lnSpc>
                <a:spcPct val="130000"/>
              </a:lnSpc>
              <a:spcBef>
                <a:spcPts val="0"/>
              </a:spcBef>
              <a:spcAft>
                <a:spcPts val="0"/>
              </a:spcAft>
              <a:buNone/>
              <a:defRPr sz="2000">
                <a:solidFill>
                  <a:srgbClr val="000000"/>
                </a:solidFill>
              </a:defRPr>
            </a:lvl2pPr>
            <a:lvl3pPr lvl="2" rtl="0" algn="ctr">
              <a:lnSpc>
                <a:spcPct val="130000"/>
              </a:lnSpc>
              <a:spcBef>
                <a:spcPts val="0"/>
              </a:spcBef>
              <a:spcAft>
                <a:spcPts val="0"/>
              </a:spcAft>
              <a:buNone/>
              <a:defRPr sz="2000">
                <a:solidFill>
                  <a:srgbClr val="000000"/>
                </a:solidFill>
              </a:defRPr>
            </a:lvl3pPr>
            <a:lvl4pPr lvl="3" rtl="0" algn="ctr">
              <a:lnSpc>
                <a:spcPct val="130000"/>
              </a:lnSpc>
              <a:spcBef>
                <a:spcPts val="0"/>
              </a:spcBef>
              <a:spcAft>
                <a:spcPts val="0"/>
              </a:spcAft>
              <a:buNone/>
              <a:defRPr sz="2000">
                <a:solidFill>
                  <a:srgbClr val="000000"/>
                </a:solidFill>
              </a:defRPr>
            </a:lvl4pPr>
            <a:lvl5pPr lvl="4" rtl="0" algn="ctr">
              <a:lnSpc>
                <a:spcPct val="130000"/>
              </a:lnSpc>
              <a:spcBef>
                <a:spcPts val="0"/>
              </a:spcBef>
              <a:spcAft>
                <a:spcPts val="0"/>
              </a:spcAft>
              <a:buNone/>
              <a:defRPr sz="2000">
                <a:solidFill>
                  <a:srgbClr val="000000"/>
                </a:solidFill>
              </a:defRPr>
            </a:lvl5pPr>
            <a:lvl6pPr lvl="5" rtl="0" algn="ctr">
              <a:lnSpc>
                <a:spcPct val="130000"/>
              </a:lnSpc>
              <a:spcBef>
                <a:spcPts val="0"/>
              </a:spcBef>
              <a:spcAft>
                <a:spcPts val="0"/>
              </a:spcAft>
              <a:buNone/>
              <a:defRPr sz="2000">
                <a:solidFill>
                  <a:srgbClr val="000000"/>
                </a:solidFill>
              </a:defRPr>
            </a:lvl6pPr>
            <a:lvl7pPr lvl="6" rtl="0" algn="ctr">
              <a:lnSpc>
                <a:spcPct val="130000"/>
              </a:lnSpc>
              <a:spcBef>
                <a:spcPts val="0"/>
              </a:spcBef>
              <a:spcAft>
                <a:spcPts val="0"/>
              </a:spcAft>
              <a:buNone/>
              <a:defRPr sz="2000">
                <a:solidFill>
                  <a:srgbClr val="000000"/>
                </a:solidFill>
              </a:defRPr>
            </a:lvl7pPr>
            <a:lvl8pPr lvl="7" rtl="0" algn="ctr">
              <a:lnSpc>
                <a:spcPct val="130000"/>
              </a:lnSpc>
              <a:spcBef>
                <a:spcPts val="0"/>
              </a:spcBef>
              <a:spcAft>
                <a:spcPts val="0"/>
              </a:spcAft>
              <a:buNone/>
              <a:defRPr sz="2000">
                <a:solidFill>
                  <a:srgbClr val="000000"/>
                </a:solidFill>
              </a:defRPr>
            </a:lvl8pPr>
            <a:lvl9pPr lvl="8" rtl="0" algn="ctr">
              <a:lnSpc>
                <a:spcPct val="130000"/>
              </a:lnSpc>
              <a:spcBef>
                <a:spcPts val="0"/>
              </a:spcBef>
              <a:spcAft>
                <a:spcPts val="0"/>
              </a:spcAft>
              <a:buNone/>
              <a:defRPr sz="2000">
                <a:solidFill>
                  <a:srgbClr val="000000"/>
                </a:solidFill>
              </a:defRPr>
            </a:lvl9pPr>
          </a:lstStyle>
          <a:p/>
        </p:txBody>
      </p:sp>
      <p:cxnSp>
        <p:nvCxnSpPr>
          <p:cNvPr id="1064" name="Google Shape;1064;p96"/>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1065" name="Google Shape;1065;p96"/>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9pPr>
          </a:lstStyle>
          <a:p/>
        </p:txBody>
      </p:sp>
      <p:cxnSp>
        <p:nvCxnSpPr>
          <p:cNvPr id="1066" name="Google Shape;1066;p96"/>
          <p:cNvCxnSpPr/>
          <p:nvPr/>
        </p:nvCxnSpPr>
        <p:spPr>
          <a:xfrm rot="10800000">
            <a:off x="335825" y="4801200"/>
            <a:ext cx="0" cy="342300"/>
          </a:xfrm>
          <a:prstGeom prst="straightConnector1">
            <a:avLst/>
          </a:prstGeom>
          <a:noFill/>
          <a:ln cap="flat" cmpd="sng" w="9525">
            <a:solidFill>
              <a:srgbClr val="EE0000"/>
            </a:solidFill>
            <a:prstDash val="solid"/>
            <a:round/>
            <a:headEnd len="med" w="med" type="none"/>
            <a:tailEnd len="med" w="med" type="none"/>
          </a:ln>
        </p:spPr>
      </p:cxnSp>
      <p:sp>
        <p:nvSpPr>
          <p:cNvPr id="1067" name="Google Shape;1067;p96"/>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1068" name="Google Shape;1068;p96"/>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500">
                <a:solidFill>
                  <a:srgbClr val="666666"/>
                </a:solidFill>
                <a:latin typeface="Overpass"/>
                <a:ea typeface="Overpass"/>
                <a:cs typeface="Overpass"/>
                <a:sym typeface="Overpass"/>
              </a:rPr>
              <a:t>RED HAT PUBLIC</a:t>
            </a:r>
            <a:endParaRPr b="1" sz="500">
              <a:solidFill>
                <a:srgbClr val="666666"/>
              </a:solidFill>
              <a:latin typeface="Overpass"/>
              <a:ea typeface="Overpass"/>
              <a:cs typeface="Overpass"/>
              <a:sym typeface="Overpass"/>
            </a:endParaRPr>
          </a:p>
        </p:txBody>
      </p:sp>
      <p:pic>
        <p:nvPicPr>
          <p:cNvPr id="1069" name="Google Shape;1069;p96"/>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1070" name="Google Shape;1070;p96"/>
          <p:cNvSpPr txBox="1"/>
          <p:nvPr>
            <p:ph idx="2" type="subTitle"/>
          </p:nvPr>
        </p:nvSpPr>
        <p:spPr>
          <a:xfrm>
            <a:off x="663788" y="4627163"/>
            <a:ext cx="6887400" cy="4200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blank 1-NEW">
  <p:cSld name="CUSTOM_4_18_1">
    <p:spTree>
      <p:nvGrpSpPr>
        <p:cNvPr id="1071" name="Shape 1071"/>
        <p:cNvGrpSpPr/>
        <p:nvPr/>
      </p:nvGrpSpPr>
      <p:grpSpPr>
        <a:xfrm>
          <a:off x="0" y="0"/>
          <a:ext cx="0" cy="0"/>
          <a:chOff x="0" y="0"/>
          <a:chExt cx="0" cy="0"/>
        </a:xfrm>
      </p:grpSpPr>
      <p:sp>
        <p:nvSpPr>
          <p:cNvPr id="1072" name="Google Shape;1072;p97"/>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9pPr>
          </a:lstStyle>
          <a:p/>
        </p:txBody>
      </p:sp>
      <p:cxnSp>
        <p:nvCxnSpPr>
          <p:cNvPr id="1073" name="Google Shape;1073;p97"/>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1074" name="Google Shape;1074;p97"/>
          <p:cNvCxnSpPr/>
          <p:nvPr/>
        </p:nvCxnSpPr>
        <p:spPr>
          <a:xfrm rot="10800000">
            <a:off x="335825" y="4801200"/>
            <a:ext cx="0" cy="342300"/>
          </a:xfrm>
          <a:prstGeom prst="straightConnector1">
            <a:avLst/>
          </a:prstGeom>
          <a:noFill/>
          <a:ln cap="flat" cmpd="sng" w="9525">
            <a:solidFill>
              <a:schemeClr val="accent1"/>
            </a:solidFill>
            <a:prstDash val="solid"/>
            <a:round/>
            <a:headEnd len="med" w="med" type="none"/>
            <a:tailEnd len="med" w="med" type="none"/>
          </a:ln>
        </p:spPr>
      </p:cxnSp>
      <p:sp>
        <p:nvSpPr>
          <p:cNvPr id="1075" name="Google Shape;1075;p97"/>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1076" name="Google Shape;1076;p97"/>
          <p:cNvSpPr/>
          <p:nvPr/>
        </p:nvSpPr>
        <p:spPr>
          <a:xfrm>
            <a:off x="8033460" y="4734938"/>
            <a:ext cx="731888" cy="171091"/>
          </a:xfrm>
          <a:prstGeom prst="rect">
            <a:avLst/>
          </a:prstGeom>
          <a:noFill/>
          <a:ln>
            <a:noFill/>
          </a:ln>
        </p:spPr>
      </p:sp>
      <p:sp>
        <p:nvSpPr>
          <p:cNvPr id="1077" name="Google Shape;1077;p97"/>
          <p:cNvSpPr txBox="1"/>
          <p:nvPr>
            <p:ph idx="2" type="subTitle"/>
          </p:nvPr>
        </p:nvSpPr>
        <p:spPr>
          <a:xfrm>
            <a:off x="663788" y="4627163"/>
            <a:ext cx="6001800" cy="4200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
        <p:nvSpPr>
          <p:cNvPr id="1078" name="Google Shape;1078;p97"/>
          <p:cNvSpPr/>
          <p:nvPr/>
        </p:nvSpPr>
        <p:spPr>
          <a:xfrm>
            <a:off x="7861669" y="266325"/>
            <a:ext cx="996300" cy="1710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079" name="Google Shape;1079;p97"/>
          <p:cNvSpPr/>
          <p:nvPr/>
        </p:nvSpPr>
        <p:spPr>
          <a:xfrm>
            <a:off x="6944325" y="4734984"/>
            <a:ext cx="996300" cy="1710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blank 1">
  <p:cSld name="CUSTOM_4_18_1_1">
    <p:spTree>
      <p:nvGrpSpPr>
        <p:cNvPr id="1080" name="Shape 1080"/>
        <p:cNvGrpSpPr/>
        <p:nvPr/>
      </p:nvGrpSpPr>
      <p:grpSpPr>
        <a:xfrm>
          <a:off x="0" y="0"/>
          <a:ext cx="0" cy="0"/>
          <a:chOff x="0" y="0"/>
          <a:chExt cx="0" cy="0"/>
        </a:xfrm>
      </p:grpSpPr>
      <p:sp>
        <p:nvSpPr>
          <p:cNvPr id="1081" name="Google Shape;1081;p98"/>
          <p:cNvSpPr txBox="1"/>
          <p:nvPr>
            <p:ph idx="1" type="subTitle"/>
          </p:nvPr>
        </p:nvSpPr>
        <p:spPr>
          <a:xfrm>
            <a:off x="335831" y="41581"/>
            <a:ext cx="3861600" cy="612300"/>
          </a:xfrm>
          <a:prstGeom prst="rect">
            <a:avLst/>
          </a:prstGeom>
          <a:noFill/>
          <a:ln>
            <a:noFill/>
          </a:ln>
        </p:spPr>
        <p:txBody>
          <a:bodyPr anchorCtr="0" anchor="ctr" bIns="68575" lIns="329175" spcFirstLastPara="1" rIns="68575" wrap="square" tIns="68575">
            <a:noAutofit/>
          </a:bodyPr>
          <a:lstStyle>
            <a:lvl1pPr lvl="0" rtl="0"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rtl="0"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p:txBody>
      </p:sp>
      <p:cxnSp>
        <p:nvCxnSpPr>
          <p:cNvPr id="1082" name="Google Shape;1082;p98"/>
          <p:cNvCxnSpPr/>
          <p:nvPr/>
        </p:nvCxnSpPr>
        <p:spPr>
          <a:xfrm rot="10800000">
            <a:off x="335831" y="150"/>
            <a:ext cx="0" cy="664800"/>
          </a:xfrm>
          <a:prstGeom prst="straightConnector1">
            <a:avLst/>
          </a:prstGeom>
          <a:noFill/>
          <a:ln cap="flat" cmpd="sng" w="9525">
            <a:solidFill>
              <a:schemeClr val="accent1"/>
            </a:solidFill>
            <a:prstDash val="solid"/>
            <a:round/>
            <a:headEnd len="sm" w="sm" type="none"/>
            <a:tailEnd len="sm" w="sm" type="none"/>
          </a:ln>
        </p:spPr>
      </p:cxnSp>
      <p:cxnSp>
        <p:nvCxnSpPr>
          <p:cNvPr id="1083" name="Google Shape;1083;p98"/>
          <p:cNvCxnSpPr/>
          <p:nvPr/>
        </p:nvCxnSpPr>
        <p:spPr>
          <a:xfrm rot="10800000">
            <a:off x="335825" y="4801200"/>
            <a:ext cx="0" cy="342300"/>
          </a:xfrm>
          <a:prstGeom prst="straightConnector1">
            <a:avLst/>
          </a:prstGeom>
          <a:noFill/>
          <a:ln cap="flat" cmpd="sng" w="9525">
            <a:solidFill>
              <a:schemeClr val="accent1"/>
            </a:solidFill>
            <a:prstDash val="solid"/>
            <a:round/>
            <a:headEnd len="sm" w="sm" type="none"/>
            <a:tailEnd len="sm" w="sm" type="none"/>
          </a:ln>
        </p:spPr>
      </p:cxnSp>
      <p:sp>
        <p:nvSpPr>
          <p:cNvPr id="1084" name="Google Shape;1084;p98"/>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indent="0" lvl="0"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Red Hat Text Medium"/>
                <a:ea typeface="Red Hat Text Medium"/>
                <a:cs typeface="Red Hat Text Medium"/>
                <a:sym typeface="Red Hat Text Medium"/>
              </a:defRPr>
            </a:lvl1pPr>
            <a:lvl2pPr indent="0" lvl="1"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Red Hat Text Medium"/>
                <a:ea typeface="Red Hat Text Medium"/>
                <a:cs typeface="Red Hat Text Medium"/>
                <a:sym typeface="Red Hat Text Medium"/>
              </a:defRPr>
            </a:lvl2pPr>
            <a:lvl3pPr indent="0" lvl="2"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Red Hat Text Medium"/>
                <a:ea typeface="Red Hat Text Medium"/>
                <a:cs typeface="Red Hat Text Medium"/>
                <a:sym typeface="Red Hat Text Medium"/>
              </a:defRPr>
            </a:lvl3pPr>
            <a:lvl4pPr indent="0" lvl="3"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Red Hat Text Medium"/>
                <a:ea typeface="Red Hat Text Medium"/>
                <a:cs typeface="Red Hat Text Medium"/>
                <a:sym typeface="Red Hat Text Medium"/>
              </a:defRPr>
            </a:lvl4pPr>
            <a:lvl5pPr indent="0" lvl="4"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Red Hat Text Medium"/>
                <a:ea typeface="Red Hat Text Medium"/>
                <a:cs typeface="Red Hat Text Medium"/>
                <a:sym typeface="Red Hat Text Medium"/>
              </a:defRPr>
            </a:lvl5pPr>
            <a:lvl6pPr indent="0" lvl="5"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Red Hat Text Medium"/>
                <a:ea typeface="Red Hat Text Medium"/>
                <a:cs typeface="Red Hat Text Medium"/>
                <a:sym typeface="Red Hat Text Medium"/>
              </a:defRPr>
            </a:lvl6pPr>
            <a:lvl7pPr indent="0" lvl="6"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Red Hat Text Medium"/>
                <a:ea typeface="Red Hat Text Medium"/>
                <a:cs typeface="Red Hat Text Medium"/>
                <a:sym typeface="Red Hat Text Medium"/>
              </a:defRPr>
            </a:lvl7pPr>
            <a:lvl8pPr indent="0" lvl="7"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Red Hat Text Medium"/>
                <a:ea typeface="Red Hat Text Medium"/>
                <a:cs typeface="Red Hat Text Medium"/>
                <a:sym typeface="Red Hat Text Medium"/>
              </a:defRPr>
            </a:lvl8pPr>
            <a:lvl9pPr indent="0" lvl="8"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1085" name="Google Shape;1085;p98"/>
          <p:cNvSpPr txBox="1"/>
          <p:nvPr>
            <p:ph idx="2" type="subTitle"/>
          </p:nvPr>
        </p:nvSpPr>
        <p:spPr>
          <a:xfrm>
            <a:off x="663788" y="4627163"/>
            <a:ext cx="6001800" cy="420000"/>
          </a:xfrm>
          <a:prstGeom prst="rect">
            <a:avLst/>
          </a:prstGeom>
          <a:noFill/>
          <a:ln>
            <a:noFill/>
          </a:ln>
        </p:spPr>
        <p:txBody>
          <a:bodyPr anchorCtr="0" anchor="b" bIns="0" lIns="0" spcFirstLastPara="1" rIns="0" wrap="square" tIns="0">
            <a:noAutofit/>
          </a:bodyPr>
          <a:lstStyle>
            <a:lvl1pPr lvl="0" rtl="0" algn="l">
              <a:lnSpc>
                <a:spcPct val="115000"/>
              </a:lnSpc>
              <a:spcBef>
                <a:spcPts val="0"/>
              </a:spcBef>
              <a:spcAft>
                <a:spcPts val="0"/>
              </a:spcAft>
              <a:buSzPts val="1200"/>
              <a:buNone/>
              <a:defRPr sz="600">
                <a:solidFill>
                  <a:schemeClr val="dk1"/>
                </a:solidFill>
              </a:defRPr>
            </a:lvl1pPr>
            <a:lvl2pPr lvl="1" rtl="0" algn="l">
              <a:lnSpc>
                <a:spcPct val="115000"/>
              </a:lnSpc>
              <a:spcBef>
                <a:spcPts val="0"/>
              </a:spcBef>
              <a:spcAft>
                <a:spcPts val="0"/>
              </a:spcAft>
              <a:buSzPts val="1100"/>
              <a:buNone/>
              <a:defRPr sz="600">
                <a:solidFill>
                  <a:schemeClr val="dk1"/>
                </a:solidFill>
              </a:defRPr>
            </a:lvl2pPr>
            <a:lvl3pPr lvl="2" rtl="0" algn="l">
              <a:lnSpc>
                <a:spcPct val="115000"/>
              </a:lnSpc>
              <a:spcBef>
                <a:spcPts val="0"/>
              </a:spcBef>
              <a:spcAft>
                <a:spcPts val="0"/>
              </a:spcAft>
              <a:buSzPts val="1100"/>
              <a:buNone/>
              <a:defRPr sz="600">
                <a:solidFill>
                  <a:schemeClr val="dk1"/>
                </a:solidFill>
              </a:defRPr>
            </a:lvl3pPr>
            <a:lvl4pPr lvl="3" rtl="0" algn="l">
              <a:lnSpc>
                <a:spcPct val="115000"/>
              </a:lnSpc>
              <a:spcBef>
                <a:spcPts val="0"/>
              </a:spcBef>
              <a:spcAft>
                <a:spcPts val="0"/>
              </a:spcAft>
              <a:buSzPts val="1100"/>
              <a:buNone/>
              <a:defRPr sz="600">
                <a:solidFill>
                  <a:schemeClr val="dk1"/>
                </a:solidFill>
              </a:defRPr>
            </a:lvl4pPr>
            <a:lvl5pPr lvl="4" rtl="0" algn="l">
              <a:lnSpc>
                <a:spcPct val="115000"/>
              </a:lnSpc>
              <a:spcBef>
                <a:spcPts val="0"/>
              </a:spcBef>
              <a:spcAft>
                <a:spcPts val="0"/>
              </a:spcAft>
              <a:buSzPts val="1100"/>
              <a:buNone/>
              <a:defRPr sz="600">
                <a:solidFill>
                  <a:schemeClr val="dk1"/>
                </a:solidFill>
              </a:defRPr>
            </a:lvl5pPr>
            <a:lvl6pPr lvl="5" rtl="0" algn="l">
              <a:lnSpc>
                <a:spcPct val="115000"/>
              </a:lnSpc>
              <a:spcBef>
                <a:spcPts val="0"/>
              </a:spcBef>
              <a:spcAft>
                <a:spcPts val="0"/>
              </a:spcAft>
              <a:buSzPts val="1100"/>
              <a:buNone/>
              <a:defRPr sz="600">
                <a:solidFill>
                  <a:schemeClr val="dk1"/>
                </a:solidFill>
              </a:defRPr>
            </a:lvl6pPr>
            <a:lvl7pPr lvl="6" rtl="0" algn="l">
              <a:lnSpc>
                <a:spcPct val="115000"/>
              </a:lnSpc>
              <a:spcBef>
                <a:spcPts val="0"/>
              </a:spcBef>
              <a:spcAft>
                <a:spcPts val="0"/>
              </a:spcAft>
              <a:buSzPts val="1100"/>
              <a:buNone/>
              <a:defRPr sz="600">
                <a:solidFill>
                  <a:schemeClr val="dk1"/>
                </a:solidFill>
              </a:defRPr>
            </a:lvl7pPr>
            <a:lvl8pPr lvl="7" rtl="0" algn="l">
              <a:lnSpc>
                <a:spcPct val="115000"/>
              </a:lnSpc>
              <a:spcBef>
                <a:spcPts val="0"/>
              </a:spcBef>
              <a:spcAft>
                <a:spcPts val="0"/>
              </a:spcAft>
              <a:buSzPts val="1100"/>
              <a:buNone/>
              <a:defRPr sz="600">
                <a:solidFill>
                  <a:schemeClr val="dk1"/>
                </a:solidFill>
              </a:defRPr>
            </a:lvl8pPr>
            <a:lvl9pPr lvl="8" rtl="0" algn="l">
              <a:lnSpc>
                <a:spcPct val="115000"/>
              </a:lnSpc>
              <a:spcBef>
                <a:spcPts val="0"/>
              </a:spcBef>
              <a:spcAft>
                <a:spcPts val="0"/>
              </a:spcAft>
              <a:buSzPts val="1100"/>
              <a:buNone/>
              <a:defRPr sz="600">
                <a:solidFill>
                  <a:schemeClr val="dk1"/>
                </a:solidFill>
              </a:defRPr>
            </a:lvl9pPr>
          </a:lstStyle>
          <a:p/>
        </p:txBody>
      </p:sp>
      <p:pic>
        <p:nvPicPr>
          <p:cNvPr id="1086" name="Google Shape;1086;p98"/>
          <p:cNvPicPr preferRelativeResize="0"/>
          <p:nvPr/>
        </p:nvPicPr>
        <p:blipFill rotWithShape="1">
          <a:blip r:embed="rId2">
            <a:alphaModFix/>
          </a:blip>
          <a:srcRect b="317" l="0" r="0" t="327"/>
          <a:stretch/>
        </p:blipFill>
        <p:spPr>
          <a:xfrm>
            <a:off x="8033459" y="4734938"/>
            <a:ext cx="731888" cy="171091"/>
          </a:xfrm>
          <a:prstGeom prst="rect">
            <a:avLst/>
          </a:prstGeom>
          <a:noFill/>
          <a:ln>
            <a:noFill/>
          </a:ln>
        </p:spPr>
      </p:pic>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1 8 1 1">
  <p:cSld name="CUSTOM_4_5_1_1">
    <p:spTree>
      <p:nvGrpSpPr>
        <p:cNvPr id="1087" name="Shape 1087"/>
        <p:cNvGrpSpPr/>
        <p:nvPr/>
      </p:nvGrpSpPr>
      <p:grpSpPr>
        <a:xfrm>
          <a:off x="0" y="0"/>
          <a:ext cx="0" cy="0"/>
          <a:chOff x="0" y="0"/>
          <a:chExt cx="0" cy="0"/>
        </a:xfrm>
      </p:grpSpPr>
      <p:sp>
        <p:nvSpPr>
          <p:cNvPr id="1088" name="Google Shape;1088;p99"/>
          <p:cNvSpPr txBox="1"/>
          <p:nvPr>
            <p:ph type="title"/>
          </p:nvPr>
        </p:nvSpPr>
        <p:spPr>
          <a:xfrm>
            <a:off x="1314450" y="709500"/>
            <a:ext cx="6515100" cy="7257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solidFill>
                  <a:srgbClr val="000000"/>
                </a:solidFill>
              </a:defRPr>
            </a:lvl1pPr>
            <a:lvl2pPr lvl="1" rtl="0" algn="ctr">
              <a:lnSpc>
                <a:spcPct val="130000"/>
              </a:lnSpc>
              <a:spcBef>
                <a:spcPts val="0"/>
              </a:spcBef>
              <a:spcAft>
                <a:spcPts val="0"/>
              </a:spcAft>
              <a:buNone/>
              <a:defRPr sz="2000">
                <a:solidFill>
                  <a:srgbClr val="000000"/>
                </a:solidFill>
              </a:defRPr>
            </a:lvl2pPr>
            <a:lvl3pPr lvl="2" rtl="0" algn="ctr">
              <a:lnSpc>
                <a:spcPct val="130000"/>
              </a:lnSpc>
              <a:spcBef>
                <a:spcPts val="0"/>
              </a:spcBef>
              <a:spcAft>
                <a:spcPts val="0"/>
              </a:spcAft>
              <a:buNone/>
              <a:defRPr sz="2000">
                <a:solidFill>
                  <a:srgbClr val="000000"/>
                </a:solidFill>
              </a:defRPr>
            </a:lvl3pPr>
            <a:lvl4pPr lvl="3" rtl="0" algn="ctr">
              <a:lnSpc>
                <a:spcPct val="130000"/>
              </a:lnSpc>
              <a:spcBef>
                <a:spcPts val="0"/>
              </a:spcBef>
              <a:spcAft>
                <a:spcPts val="0"/>
              </a:spcAft>
              <a:buNone/>
              <a:defRPr sz="2000">
                <a:solidFill>
                  <a:srgbClr val="000000"/>
                </a:solidFill>
              </a:defRPr>
            </a:lvl4pPr>
            <a:lvl5pPr lvl="4" rtl="0" algn="ctr">
              <a:lnSpc>
                <a:spcPct val="130000"/>
              </a:lnSpc>
              <a:spcBef>
                <a:spcPts val="0"/>
              </a:spcBef>
              <a:spcAft>
                <a:spcPts val="0"/>
              </a:spcAft>
              <a:buNone/>
              <a:defRPr sz="2000">
                <a:solidFill>
                  <a:srgbClr val="000000"/>
                </a:solidFill>
              </a:defRPr>
            </a:lvl5pPr>
            <a:lvl6pPr lvl="5" rtl="0" algn="ctr">
              <a:lnSpc>
                <a:spcPct val="130000"/>
              </a:lnSpc>
              <a:spcBef>
                <a:spcPts val="0"/>
              </a:spcBef>
              <a:spcAft>
                <a:spcPts val="0"/>
              </a:spcAft>
              <a:buNone/>
              <a:defRPr sz="2000">
                <a:solidFill>
                  <a:srgbClr val="000000"/>
                </a:solidFill>
              </a:defRPr>
            </a:lvl6pPr>
            <a:lvl7pPr lvl="6" rtl="0" algn="ctr">
              <a:lnSpc>
                <a:spcPct val="130000"/>
              </a:lnSpc>
              <a:spcBef>
                <a:spcPts val="0"/>
              </a:spcBef>
              <a:spcAft>
                <a:spcPts val="0"/>
              </a:spcAft>
              <a:buNone/>
              <a:defRPr sz="2000">
                <a:solidFill>
                  <a:srgbClr val="000000"/>
                </a:solidFill>
              </a:defRPr>
            </a:lvl7pPr>
            <a:lvl8pPr lvl="7" rtl="0" algn="ctr">
              <a:lnSpc>
                <a:spcPct val="130000"/>
              </a:lnSpc>
              <a:spcBef>
                <a:spcPts val="0"/>
              </a:spcBef>
              <a:spcAft>
                <a:spcPts val="0"/>
              </a:spcAft>
              <a:buNone/>
              <a:defRPr sz="2000">
                <a:solidFill>
                  <a:srgbClr val="000000"/>
                </a:solidFill>
              </a:defRPr>
            </a:lvl8pPr>
            <a:lvl9pPr lvl="8" rtl="0" algn="ctr">
              <a:lnSpc>
                <a:spcPct val="130000"/>
              </a:lnSpc>
              <a:spcBef>
                <a:spcPts val="0"/>
              </a:spcBef>
              <a:spcAft>
                <a:spcPts val="0"/>
              </a:spcAft>
              <a:buNone/>
              <a:defRPr sz="2000">
                <a:solidFill>
                  <a:srgbClr val="000000"/>
                </a:solidFill>
              </a:defRPr>
            </a:lvl9pPr>
          </a:lstStyle>
          <a:p/>
        </p:txBody>
      </p:sp>
      <p:cxnSp>
        <p:nvCxnSpPr>
          <p:cNvPr id="1089" name="Google Shape;1089;p99"/>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1090" name="Google Shape;1090;p99"/>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9pPr>
          </a:lstStyle>
          <a:p/>
        </p:txBody>
      </p:sp>
      <p:cxnSp>
        <p:nvCxnSpPr>
          <p:cNvPr id="1091" name="Google Shape;1091;p99"/>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1092" name="Google Shape;1092;p99"/>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1093" name="Google Shape;1093;p99"/>
          <p:cNvPicPr preferRelativeResize="0"/>
          <p:nvPr/>
        </p:nvPicPr>
        <p:blipFill rotWithShape="1">
          <a:blip r:embed="rId2">
            <a:alphaModFix/>
          </a:blip>
          <a:srcRect b="317" l="0" r="0" t="327"/>
          <a:stretch/>
        </p:blipFill>
        <p:spPr>
          <a:xfrm>
            <a:off x="8033460" y="4734938"/>
            <a:ext cx="731852" cy="171082"/>
          </a:xfrm>
          <a:prstGeom prst="rect">
            <a:avLst/>
          </a:prstGeom>
          <a:noFill/>
          <a:ln>
            <a:noFill/>
          </a:ln>
        </p:spPr>
      </p:pic>
      <p:sp>
        <p:nvSpPr>
          <p:cNvPr id="1094" name="Google Shape;1094;p99"/>
          <p:cNvSpPr txBox="1"/>
          <p:nvPr>
            <p:ph idx="2" type="subTitle"/>
          </p:nvPr>
        </p:nvSpPr>
        <p:spPr>
          <a:xfrm>
            <a:off x="663788" y="4627163"/>
            <a:ext cx="6887100" cy="4197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4 1">
  <p:cSld name="CUSTOM_4_5_2">
    <p:spTree>
      <p:nvGrpSpPr>
        <p:cNvPr id="1095" name="Shape 1095"/>
        <p:cNvGrpSpPr/>
        <p:nvPr/>
      </p:nvGrpSpPr>
      <p:grpSpPr>
        <a:xfrm>
          <a:off x="0" y="0"/>
          <a:ext cx="0" cy="0"/>
          <a:chOff x="0" y="0"/>
          <a:chExt cx="0" cy="0"/>
        </a:xfrm>
      </p:grpSpPr>
      <p:sp>
        <p:nvSpPr>
          <p:cNvPr id="1096" name="Google Shape;1096;p100"/>
          <p:cNvSpPr txBox="1"/>
          <p:nvPr>
            <p:ph type="title"/>
          </p:nvPr>
        </p:nvSpPr>
        <p:spPr>
          <a:xfrm>
            <a:off x="1314450" y="709500"/>
            <a:ext cx="6515100" cy="7257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solidFill>
                  <a:srgbClr val="000000"/>
                </a:solidFill>
              </a:defRPr>
            </a:lvl1pPr>
            <a:lvl2pPr lvl="1" rtl="0" algn="ctr">
              <a:lnSpc>
                <a:spcPct val="130000"/>
              </a:lnSpc>
              <a:spcBef>
                <a:spcPts val="0"/>
              </a:spcBef>
              <a:spcAft>
                <a:spcPts val="0"/>
              </a:spcAft>
              <a:buNone/>
              <a:defRPr sz="2000">
                <a:solidFill>
                  <a:srgbClr val="000000"/>
                </a:solidFill>
              </a:defRPr>
            </a:lvl2pPr>
            <a:lvl3pPr lvl="2" rtl="0" algn="ctr">
              <a:lnSpc>
                <a:spcPct val="130000"/>
              </a:lnSpc>
              <a:spcBef>
                <a:spcPts val="0"/>
              </a:spcBef>
              <a:spcAft>
                <a:spcPts val="0"/>
              </a:spcAft>
              <a:buNone/>
              <a:defRPr sz="2000">
                <a:solidFill>
                  <a:srgbClr val="000000"/>
                </a:solidFill>
              </a:defRPr>
            </a:lvl3pPr>
            <a:lvl4pPr lvl="3" rtl="0" algn="ctr">
              <a:lnSpc>
                <a:spcPct val="130000"/>
              </a:lnSpc>
              <a:spcBef>
                <a:spcPts val="0"/>
              </a:spcBef>
              <a:spcAft>
                <a:spcPts val="0"/>
              </a:spcAft>
              <a:buNone/>
              <a:defRPr sz="2000">
                <a:solidFill>
                  <a:srgbClr val="000000"/>
                </a:solidFill>
              </a:defRPr>
            </a:lvl4pPr>
            <a:lvl5pPr lvl="4" rtl="0" algn="ctr">
              <a:lnSpc>
                <a:spcPct val="130000"/>
              </a:lnSpc>
              <a:spcBef>
                <a:spcPts val="0"/>
              </a:spcBef>
              <a:spcAft>
                <a:spcPts val="0"/>
              </a:spcAft>
              <a:buNone/>
              <a:defRPr sz="2000">
                <a:solidFill>
                  <a:srgbClr val="000000"/>
                </a:solidFill>
              </a:defRPr>
            </a:lvl5pPr>
            <a:lvl6pPr lvl="5" rtl="0" algn="ctr">
              <a:lnSpc>
                <a:spcPct val="130000"/>
              </a:lnSpc>
              <a:spcBef>
                <a:spcPts val="0"/>
              </a:spcBef>
              <a:spcAft>
                <a:spcPts val="0"/>
              </a:spcAft>
              <a:buNone/>
              <a:defRPr sz="2000">
                <a:solidFill>
                  <a:srgbClr val="000000"/>
                </a:solidFill>
              </a:defRPr>
            </a:lvl6pPr>
            <a:lvl7pPr lvl="6" rtl="0" algn="ctr">
              <a:lnSpc>
                <a:spcPct val="130000"/>
              </a:lnSpc>
              <a:spcBef>
                <a:spcPts val="0"/>
              </a:spcBef>
              <a:spcAft>
                <a:spcPts val="0"/>
              </a:spcAft>
              <a:buNone/>
              <a:defRPr sz="2000">
                <a:solidFill>
                  <a:srgbClr val="000000"/>
                </a:solidFill>
              </a:defRPr>
            </a:lvl7pPr>
            <a:lvl8pPr lvl="7" rtl="0" algn="ctr">
              <a:lnSpc>
                <a:spcPct val="130000"/>
              </a:lnSpc>
              <a:spcBef>
                <a:spcPts val="0"/>
              </a:spcBef>
              <a:spcAft>
                <a:spcPts val="0"/>
              </a:spcAft>
              <a:buNone/>
              <a:defRPr sz="2000">
                <a:solidFill>
                  <a:srgbClr val="000000"/>
                </a:solidFill>
              </a:defRPr>
            </a:lvl8pPr>
            <a:lvl9pPr lvl="8" rtl="0" algn="ctr">
              <a:lnSpc>
                <a:spcPct val="130000"/>
              </a:lnSpc>
              <a:spcBef>
                <a:spcPts val="0"/>
              </a:spcBef>
              <a:spcAft>
                <a:spcPts val="0"/>
              </a:spcAft>
              <a:buNone/>
              <a:defRPr sz="2000">
                <a:solidFill>
                  <a:srgbClr val="000000"/>
                </a:solidFill>
              </a:defRPr>
            </a:lvl9pPr>
          </a:lstStyle>
          <a:p/>
        </p:txBody>
      </p:sp>
      <p:cxnSp>
        <p:nvCxnSpPr>
          <p:cNvPr id="1097" name="Google Shape;1097;p100"/>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cxnSp>
        <p:nvCxnSpPr>
          <p:cNvPr id="1098" name="Google Shape;1098;p100"/>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1099" name="Google Shape;1099;p100"/>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1100" name="Google Shape;1100;p100"/>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1101" name="Google Shape;1101;p100"/>
          <p:cNvSpPr txBox="1"/>
          <p:nvPr>
            <p:ph idx="1" type="subTitle"/>
          </p:nvPr>
        </p:nvSpPr>
        <p:spPr>
          <a:xfrm>
            <a:off x="663788" y="4627163"/>
            <a:ext cx="6887100" cy="4197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agenda light 1">
  <p:cSld name="CUSTOM_4_1_1_1_1">
    <p:bg>
      <p:bgPr>
        <a:solidFill>
          <a:schemeClr val="lt1"/>
        </a:solidFill>
      </p:bgPr>
    </p:bg>
    <p:spTree>
      <p:nvGrpSpPr>
        <p:cNvPr id="1102" name="Shape 1102"/>
        <p:cNvGrpSpPr/>
        <p:nvPr/>
      </p:nvGrpSpPr>
      <p:grpSpPr>
        <a:xfrm>
          <a:off x="0" y="0"/>
          <a:ext cx="0" cy="0"/>
          <a:chOff x="0" y="0"/>
          <a:chExt cx="0" cy="0"/>
        </a:xfrm>
      </p:grpSpPr>
      <p:cxnSp>
        <p:nvCxnSpPr>
          <p:cNvPr id="1103" name="Google Shape;1103;p101"/>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1104" name="Google Shape;1104;p101"/>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rgbClr val="141414"/>
              </a:buClr>
              <a:buSzPts val="800"/>
              <a:buFont typeface="Red Hat Text Medium"/>
              <a:buNone/>
              <a:defRPr sz="800">
                <a:solidFill>
                  <a:srgbClr val="141414"/>
                </a:solidFill>
                <a:latin typeface="Red Hat Text Medium"/>
                <a:ea typeface="Red Hat Text Medium"/>
                <a:cs typeface="Red Hat Text Medium"/>
                <a:sym typeface="Red Hat Text Medium"/>
              </a:defRPr>
            </a:lvl2pPr>
            <a:lvl3pPr lvl="2" rtl="0">
              <a:lnSpc>
                <a:spcPct val="100000"/>
              </a:lnSpc>
              <a:spcBef>
                <a:spcPts val="0"/>
              </a:spcBef>
              <a:spcAft>
                <a:spcPts val="0"/>
              </a:spcAft>
              <a:buClr>
                <a:srgbClr val="141414"/>
              </a:buClr>
              <a:buSzPts val="800"/>
              <a:buFont typeface="Red Hat Text Medium"/>
              <a:buNone/>
              <a:defRPr sz="800">
                <a:solidFill>
                  <a:srgbClr val="141414"/>
                </a:solidFill>
                <a:latin typeface="Red Hat Text Medium"/>
                <a:ea typeface="Red Hat Text Medium"/>
                <a:cs typeface="Red Hat Text Medium"/>
                <a:sym typeface="Red Hat Text Medium"/>
              </a:defRPr>
            </a:lvl3pPr>
            <a:lvl4pPr lvl="3" rtl="0">
              <a:lnSpc>
                <a:spcPct val="100000"/>
              </a:lnSpc>
              <a:spcBef>
                <a:spcPts val="0"/>
              </a:spcBef>
              <a:spcAft>
                <a:spcPts val="0"/>
              </a:spcAft>
              <a:buClr>
                <a:srgbClr val="141414"/>
              </a:buClr>
              <a:buSzPts val="800"/>
              <a:buFont typeface="Red Hat Text Medium"/>
              <a:buNone/>
              <a:defRPr sz="800">
                <a:solidFill>
                  <a:srgbClr val="141414"/>
                </a:solidFill>
                <a:latin typeface="Red Hat Text Medium"/>
                <a:ea typeface="Red Hat Text Medium"/>
                <a:cs typeface="Red Hat Text Medium"/>
                <a:sym typeface="Red Hat Text Medium"/>
              </a:defRPr>
            </a:lvl4pPr>
            <a:lvl5pPr lvl="4" rtl="0">
              <a:lnSpc>
                <a:spcPct val="100000"/>
              </a:lnSpc>
              <a:spcBef>
                <a:spcPts val="0"/>
              </a:spcBef>
              <a:spcAft>
                <a:spcPts val="0"/>
              </a:spcAft>
              <a:buClr>
                <a:srgbClr val="141414"/>
              </a:buClr>
              <a:buSzPts val="800"/>
              <a:buFont typeface="Red Hat Text Medium"/>
              <a:buNone/>
              <a:defRPr sz="800">
                <a:solidFill>
                  <a:srgbClr val="141414"/>
                </a:solidFill>
                <a:latin typeface="Red Hat Text Medium"/>
                <a:ea typeface="Red Hat Text Medium"/>
                <a:cs typeface="Red Hat Text Medium"/>
                <a:sym typeface="Red Hat Text Medium"/>
              </a:defRPr>
            </a:lvl5pPr>
            <a:lvl6pPr lvl="5" rtl="0">
              <a:lnSpc>
                <a:spcPct val="100000"/>
              </a:lnSpc>
              <a:spcBef>
                <a:spcPts val="0"/>
              </a:spcBef>
              <a:spcAft>
                <a:spcPts val="0"/>
              </a:spcAft>
              <a:buClr>
                <a:srgbClr val="141414"/>
              </a:buClr>
              <a:buSzPts val="800"/>
              <a:buFont typeface="Red Hat Text Medium"/>
              <a:buNone/>
              <a:defRPr sz="800">
                <a:solidFill>
                  <a:srgbClr val="141414"/>
                </a:solidFill>
                <a:latin typeface="Red Hat Text Medium"/>
                <a:ea typeface="Red Hat Text Medium"/>
                <a:cs typeface="Red Hat Text Medium"/>
                <a:sym typeface="Red Hat Text Medium"/>
              </a:defRPr>
            </a:lvl6pPr>
            <a:lvl7pPr lvl="6" rtl="0">
              <a:lnSpc>
                <a:spcPct val="100000"/>
              </a:lnSpc>
              <a:spcBef>
                <a:spcPts val="0"/>
              </a:spcBef>
              <a:spcAft>
                <a:spcPts val="0"/>
              </a:spcAft>
              <a:buClr>
                <a:srgbClr val="141414"/>
              </a:buClr>
              <a:buSzPts val="800"/>
              <a:buFont typeface="Red Hat Text Medium"/>
              <a:buNone/>
              <a:defRPr sz="800">
                <a:solidFill>
                  <a:srgbClr val="141414"/>
                </a:solidFill>
                <a:latin typeface="Red Hat Text Medium"/>
                <a:ea typeface="Red Hat Text Medium"/>
                <a:cs typeface="Red Hat Text Medium"/>
                <a:sym typeface="Red Hat Text Medium"/>
              </a:defRPr>
            </a:lvl7pPr>
            <a:lvl8pPr lvl="7" rtl="0">
              <a:lnSpc>
                <a:spcPct val="100000"/>
              </a:lnSpc>
              <a:spcBef>
                <a:spcPts val="0"/>
              </a:spcBef>
              <a:spcAft>
                <a:spcPts val="0"/>
              </a:spcAft>
              <a:buClr>
                <a:srgbClr val="141414"/>
              </a:buClr>
              <a:buSzPts val="800"/>
              <a:buFont typeface="Red Hat Text Medium"/>
              <a:buNone/>
              <a:defRPr sz="800">
                <a:solidFill>
                  <a:srgbClr val="141414"/>
                </a:solidFill>
                <a:latin typeface="Red Hat Text Medium"/>
                <a:ea typeface="Red Hat Text Medium"/>
                <a:cs typeface="Red Hat Text Medium"/>
                <a:sym typeface="Red Hat Text Medium"/>
              </a:defRPr>
            </a:lvl8pPr>
            <a:lvl9pPr lvl="8" rtl="0">
              <a:lnSpc>
                <a:spcPct val="100000"/>
              </a:lnSpc>
              <a:spcBef>
                <a:spcPts val="0"/>
              </a:spcBef>
              <a:spcAft>
                <a:spcPts val="0"/>
              </a:spcAft>
              <a:buClr>
                <a:srgbClr val="141414"/>
              </a:buClr>
              <a:buSzPts val="800"/>
              <a:buFont typeface="Red Hat Text Medium"/>
              <a:buNone/>
              <a:defRPr sz="800">
                <a:solidFill>
                  <a:srgbClr val="141414"/>
                </a:solidFill>
                <a:latin typeface="Red Hat Text Medium"/>
                <a:ea typeface="Red Hat Text Medium"/>
                <a:cs typeface="Red Hat Text Medium"/>
                <a:sym typeface="Red Hat Text Medium"/>
              </a:defRPr>
            </a:lvl9pPr>
          </a:lstStyle>
          <a:p/>
        </p:txBody>
      </p:sp>
      <p:cxnSp>
        <p:nvCxnSpPr>
          <p:cNvPr id="1105" name="Google Shape;1105;p101"/>
          <p:cNvCxnSpPr/>
          <p:nvPr/>
        </p:nvCxnSpPr>
        <p:spPr>
          <a:xfrm rot="10800000">
            <a:off x="335825" y="4801200"/>
            <a:ext cx="0" cy="342300"/>
          </a:xfrm>
          <a:prstGeom prst="straightConnector1">
            <a:avLst/>
          </a:prstGeom>
          <a:noFill/>
          <a:ln cap="flat" cmpd="sng" w="9525">
            <a:solidFill>
              <a:srgbClr val="EE0000"/>
            </a:solidFill>
            <a:prstDash val="solid"/>
            <a:round/>
            <a:headEnd len="med" w="med" type="none"/>
            <a:tailEnd len="med" w="med" type="none"/>
          </a:ln>
        </p:spPr>
      </p:cxnSp>
      <p:sp>
        <p:nvSpPr>
          <p:cNvPr id="1106" name="Google Shape;1106;p101"/>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solidFill>
                  <a:schemeClr val="dk1"/>
                </a:solidFill>
                <a:latin typeface="Red Hat Text Medium"/>
                <a:ea typeface="Red Hat Text Medium"/>
                <a:cs typeface="Red Hat Text Medium"/>
                <a:sym typeface="Red Hat Text Medium"/>
              </a:defRPr>
            </a:lvl1pPr>
            <a:lvl2pPr lvl="1" rtl="0" algn="ctr">
              <a:buNone/>
              <a:defRPr sz="600">
                <a:solidFill>
                  <a:schemeClr val="dk1"/>
                </a:solidFill>
                <a:latin typeface="Red Hat Text Medium"/>
                <a:ea typeface="Red Hat Text Medium"/>
                <a:cs typeface="Red Hat Text Medium"/>
                <a:sym typeface="Red Hat Text Medium"/>
              </a:defRPr>
            </a:lvl2pPr>
            <a:lvl3pPr lvl="2" rtl="0" algn="ctr">
              <a:buNone/>
              <a:defRPr sz="600">
                <a:solidFill>
                  <a:schemeClr val="dk1"/>
                </a:solidFill>
                <a:latin typeface="Red Hat Text Medium"/>
                <a:ea typeface="Red Hat Text Medium"/>
                <a:cs typeface="Red Hat Text Medium"/>
                <a:sym typeface="Red Hat Text Medium"/>
              </a:defRPr>
            </a:lvl3pPr>
            <a:lvl4pPr lvl="3" rtl="0" algn="ctr">
              <a:buNone/>
              <a:defRPr sz="600">
                <a:solidFill>
                  <a:schemeClr val="dk1"/>
                </a:solidFill>
                <a:latin typeface="Red Hat Text Medium"/>
                <a:ea typeface="Red Hat Text Medium"/>
                <a:cs typeface="Red Hat Text Medium"/>
                <a:sym typeface="Red Hat Text Medium"/>
              </a:defRPr>
            </a:lvl4pPr>
            <a:lvl5pPr lvl="4" rtl="0" algn="ctr">
              <a:buNone/>
              <a:defRPr sz="600">
                <a:solidFill>
                  <a:schemeClr val="dk1"/>
                </a:solidFill>
                <a:latin typeface="Red Hat Text Medium"/>
                <a:ea typeface="Red Hat Text Medium"/>
                <a:cs typeface="Red Hat Text Medium"/>
                <a:sym typeface="Red Hat Text Medium"/>
              </a:defRPr>
            </a:lvl5pPr>
            <a:lvl6pPr lvl="5" rtl="0" algn="ctr">
              <a:buNone/>
              <a:defRPr sz="600">
                <a:solidFill>
                  <a:schemeClr val="dk1"/>
                </a:solidFill>
                <a:latin typeface="Red Hat Text Medium"/>
                <a:ea typeface="Red Hat Text Medium"/>
                <a:cs typeface="Red Hat Text Medium"/>
                <a:sym typeface="Red Hat Text Medium"/>
              </a:defRPr>
            </a:lvl6pPr>
            <a:lvl7pPr lvl="6" rtl="0" algn="ctr">
              <a:buNone/>
              <a:defRPr sz="600">
                <a:solidFill>
                  <a:schemeClr val="dk1"/>
                </a:solidFill>
                <a:latin typeface="Red Hat Text Medium"/>
                <a:ea typeface="Red Hat Text Medium"/>
                <a:cs typeface="Red Hat Text Medium"/>
                <a:sym typeface="Red Hat Text Medium"/>
              </a:defRPr>
            </a:lvl7pPr>
            <a:lvl8pPr lvl="7" rtl="0" algn="ctr">
              <a:buNone/>
              <a:defRPr sz="600">
                <a:solidFill>
                  <a:schemeClr val="dk1"/>
                </a:solidFill>
                <a:latin typeface="Red Hat Text Medium"/>
                <a:ea typeface="Red Hat Text Medium"/>
                <a:cs typeface="Red Hat Text Medium"/>
                <a:sym typeface="Red Hat Text Medium"/>
              </a:defRPr>
            </a:lvl8pPr>
            <a:lvl9pPr lvl="8" rtl="0" algn="ctr">
              <a:buNone/>
              <a:defRPr sz="600">
                <a:solidFill>
                  <a:schemeClr val="dk1"/>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1107" name="Google Shape;1107;p101"/>
          <p:cNvSpPr/>
          <p:nvPr/>
        </p:nvSpPr>
        <p:spPr>
          <a:xfrm>
            <a:off x="8033460" y="4734938"/>
            <a:ext cx="731888" cy="171091"/>
          </a:xfrm>
          <a:prstGeom prst="rect">
            <a:avLst/>
          </a:prstGeom>
          <a:noFill/>
          <a:ln>
            <a:noFill/>
          </a:ln>
        </p:spPr>
      </p:sp>
      <p:sp>
        <p:nvSpPr>
          <p:cNvPr id="1108" name="Google Shape;1108;p101"/>
          <p:cNvSpPr txBox="1"/>
          <p:nvPr>
            <p:ph idx="2" type="subTitle"/>
          </p:nvPr>
        </p:nvSpPr>
        <p:spPr>
          <a:xfrm>
            <a:off x="663788" y="4627163"/>
            <a:ext cx="6001800" cy="4200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
        <p:nvSpPr>
          <p:cNvPr id="1109" name="Google Shape;1109;p101"/>
          <p:cNvSpPr txBox="1"/>
          <p:nvPr>
            <p:ph idx="3" type="body"/>
          </p:nvPr>
        </p:nvSpPr>
        <p:spPr>
          <a:xfrm>
            <a:off x="6502425" y="1387106"/>
            <a:ext cx="1599000" cy="2250000"/>
          </a:xfrm>
          <a:prstGeom prst="rect">
            <a:avLst/>
          </a:prstGeom>
        </p:spPr>
        <p:txBody>
          <a:bodyPr anchorCtr="0" anchor="t" bIns="0" lIns="0" spcFirstLastPara="1" rIns="0" wrap="square" tIns="0">
            <a:noAutofit/>
          </a:bodyPr>
          <a:lstStyle>
            <a:lvl1pPr indent="-317500" lvl="0" marL="457200" rtl="0">
              <a:lnSpc>
                <a:spcPct val="115000"/>
              </a:lnSpc>
              <a:spcBef>
                <a:spcPts val="0"/>
              </a:spcBef>
              <a:spcAft>
                <a:spcPts val="0"/>
              </a:spcAft>
              <a:buSzPts val="1400"/>
              <a:buChar char="▸"/>
              <a:defRPr/>
            </a:lvl1pPr>
            <a:lvl2pPr indent="-317500" lvl="1" marL="914400" rtl="0">
              <a:lnSpc>
                <a:spcPct val="115000"/>
              </a:lnSpc>
              <a:spcBef>
                <a:spcPts val="1500"/>
              </a:spcBef>
              <a:spcAft>
                <a:spcPts val="0"/>
              </a:spcAft>
              <a:buSzPts val="1400"/>
              <a:buChar char="･"/>
              <a:defRPr/>
            </a:lvl2pPr>
            <a:lvl3pPr indent="-317500" lvl="2" marL="1371600" rtl="0">
              <a:lnSpc>
                <a:spcPct val="115000"/>
              </a:lnSpc>
              <a:spcBef>
                <a:spcPts val="1500"/>
              </a:spcBef>
              <a:spcAft>
                <a:spcPts val="0"/>
              </a:spcAft>
              <a:buSzPts val="1400"/>
              <a:buChar char="･"/>
              <a:defRPr/>
            </a:lvl3pPr>
            <a:lvl4pPr indent="-317500" lvl="3" marL="1828800" rtl="0">
              <a:lnSpc>
                <a:spcPct val="115000"/>
              </a:lnSpc>
              <a:spcBef>
                <a:spcPts val="1500"/>
              </a:spcBef>
              <a:spcAft>
                <a:spcPts val="0"/>
              </a:spcAft>
              <a:buSzPts val="1400"/>
              <a:buChar char="･"/>
              <a:defRPr/>
            </a:lvl4pPr>
            <a:lvl5pPr indent="-317500" lvl="4" marL="2286000" rtl="0">
              <a:lnSpc>
                <a:spcPct val="115000"/>
              </a:lnSpc>
              <a:spcBef>
                <a:spcPts val="1500"/>
              </a:spcBef>
              <a:spcAft>
                <a:spcPts val="0"/>
              </a:spcAft>
              <a:buSzPts val="1400"/>
              <a:buChar char="･"/>
              <a:defRPr/>
            </a:lvl5pPr>
            <a:lvl6pPr indent="-317500" lvl="5" marL="2743200" rtl="0">
              <a:lnSpc>
                <a:spcPct val="115000"/>
              </a:lnSpc>
              <a:spcBef>
                <a:spcPts val="1500"/>
              </a:spcBef>
              <a:spcAft>
                <a:spcPts val="0"/>
              </a:spcAft>
              <a:buSzPts val="1400"/>
              <a:buChar char="･"/>
              <a:defRPr/>
            </a:lvl6pPr>
            <a:lvl7pPr indent="-317500" lvl="6" marL="3200400" rtl="0">
              <a:lnSpc>
                <a:spcPct val="115000"/>
              </a:lnSpc>
              <a:spcBef>
                <a:spcPts val="1500"/>
              </a:spcBef>
              <a:spcAft>
                <a:spcPts val="0"/>
              </a:spcAft>
              <a:buSzPts val="1400"/>
              <a:buChar char="･"/>
              <a:defRPr/>
            </a:lvl7pPr>
            <a:lvl8pPr indent="-317500" lvl="7" marL="3657600" rtl="0">
              <a:lnSpc>
                <a:spcPct val="115000"/>
              </a:lnSpc>
              <a:spcBef>
                <a:spcPts val="1500"/>
              </a:spcBef>
              <a:spcAft>
                <a:spcPts val="0"/>
              </a:spcAft>
              <a:buSzPts val="1400"/>
              <a:buChar char="･"/>
              <a:defRPr/>
            </a:lvl8pPr>
            <a:lvl9pPr indent="-317500" lvl="8" marL="4114800" rtl="0">
              <a:lnSpc>
                <a:spcPct val="115000"/>
              </a:lnSpc>
              <a:spcBef>
                <a:spcPts val="1500"/>
              </a:spcBef>
              <a:spcAft>
                <a:spcPts val="1500"/>
              </a:spcAft>
              <a:buSzPts val="1400"/>
              <a:buChar char="･"/>
              <a:defRPr/>
            </a:lvl9pPr>
          </a:lstStyle>
          <a:p/>
        </p:txBody>
      </p:sp>
      <p:sp>
        <p:nvSpPr>
          <p:cNvPr id="1110" name="Google Shape;1110;p101"/>
          <p:cNvSpPr txBox="1"/>
          <p:nvPr>
            <p:ph idx="4" type="body"/>
          </p:nvPr>
        </p:nvSpPr>
        <p:spPr>
          <a:xfrm>
            <a:off x="4281525" y="1387106"/>
            <a:ext cx="1599000" cy="2250000"/>
          </a:xfrm>
          <a:prstGeom prst="rect">
            <a:avLst/>
          </a:prstGeom>
        </p:spPr>
        <p:txBody>
          <a:bodyPr anchorCtr="0" anchor="t" bIns="0" lIns="0" spcFirstLastPara="1" rIns="0" wrap="square" tIns="0">
            <a:noAutofit/>
          </a:bodyPr>
          <a:lstStyle>
            <a:lvl1pPr indent="-317500" lvl="0" marL="457200" rtl="0">
              <a:lnSpc>
                <a:spcPct val="115000"/>
              </a:lnSpc>
              <a:spcBef>
                <a:spcPts val="0"/>
              </a:spcBef>
              <a:spcAft>
                <a:spcPts val="0"/>
              </a:spcAft>
              <a:buSzPts val="1400"/>
              <a:buChar char="▸"/>
              <a:defRPr/>
            </a:lvl1pPr>
            <a:lvl2pPr indent="-317500" lvl="1" marL="914400" rtl="0">
              <a:lnSpc>
                <a:spcPct val="115000"/>
              </a:lnSpc>
              <a:spcBef>
                <a:spcPts val="1500"/>
              </a:spcBef>
              <a:spcAft>
                <a:spcPts val="0"/>
              </a:spcAft>
              <a:buSzPts val="1400"/>
              <a:buChar char="･"/>
              <a:defRPr/>
            </a:lvl2pPr>
            <a:lvl3pPr indent="-317500" lvl="2" marL="1371600" rtl="0">
              <a:lnSpc>
                <a:spcPct val="115000"/>
              </a:lnSpc>
              <a:spcBef>
                <a:spcPts val="1500"/>
              </a:spcBef>
              <a:spcAft>
                <a:spcPts val="0"/>
              </a:spcAft>
              <a:buSzPts val="1400"/>
              <a:buChar char="･"/>
              <a:defRPr/>
            </a:lvl3pPr>
            <a:lvl4pPr indent="-317500" lvl="3" marL="1828800" rtl="0">
              <a:lnSpc>
                <a:spcPct val="115000"/>
              </a:lnSpc>
              <a:spcBef>
                <a:spcPts val="1500"/>
              </a:spcBef>
              <a:spcAft>
                <a:spcPts val="0"/>
              </a:spcAft>
              <a:buSzPts val="1400"/>
              <a:buChar char="･"/>
              <a:defRPr/>
            </a:lvl4pPr>
            <a:lvl5pPr indent="-317500" lvl="4" marL="2286000" rtl="0">
              <a:lnSpc>
                <a:spcPct val="115000"/>
              </a:lnSpc>
              <a:spcBef>
                <a:spcPts val="1500"/>
              </a:spcBef>
              <a:spcAft>
                <a:spcPts val="0"/>
              </a:spcAft>
              <a:buSzPts val="1400"/>
              <a:buChar char="･"/>
              <a:defRPr/>
            </a:lvl5pPr>
            <a:lvl6pPr indent="-317500" lvl="5" marL="2743200" rtl="0">
              <a:lnSpc>
                <a:spcPct val="115000"/>
              </a:lnSpc>
              <a:spcBef>
                <a:spcPts val="1500"/>
              </a:spcBef>
              <a:spcAft>
                <a:spcPts val="0"/>
              </a:spcAft>
              <a:buSzPts val="1400"/>
              <a:buChar char="･"/>
              <a:defRPr/>
            </a:lvl6pPr>
            <a:lvl7pPr indent="-317500" lvl="6" marL="3200400" rtl="0">
              <a:lnSpc>
                <a:spcPct val="115000"/>
              </a:lnSpc>
              <a:spcBef>
                <a:spcPts val="1500"/>
              </a:spcBef>
              <a:spcAft>
                <a:spcPts val="0"/>
              </a:spcAft>
              <a:buSzPts val="1400"/>
              <a:buChar char="･"/>
              <a:defRPr/>
            </a:lvl7pPr>
            <a:lvl8pPr indent="-317500" lvl="7" marL="3657600" rtl="0">
              <a:lnSpc>
                <a:spcPct val="115000"/>
              </a:lnSpc>
              <a:spcBef>
                <a:spcPts val="1500"/>
              </a:spcBef>
              <a:spcAft>
                <a:spcPts val="0"/>
              </a:spcAft>
              <a:buSzPts val="1400"/>
              <a:buChar char="･"/>
              <a:defRPr/>
            </a:lvl8pPr>
            <a:lvl9pPr indent="-317500" lvl="8" marL="4114800" rtl="0">
              <a:lnSpc>
                <a:spcPct val="115000"/>
              </a:lnSpc>
              <a:spcBef>
                <a:spcPts val="1500"/>
              </a:spcBef>
              <a:spcAft>
                <a:spcPts val="1500"/>
              </a:spcAft>
              <a:buSzPts val="1400"/>
              <a:buChar char="･"/>
              <a:defRPr/>
            </a:lvl9pPr>
          </a:lstStyle>
          <a:p/>
        </p:txBody>
      </p:sp>
      <p:sp>
        <p:nvSpPr>
          <p:cNvPr id="1111" name="Google Shape;1111;p101"/>
          <p:cNvSpPr txBox="1"/>
          <p:nvPr>
            <p:ph type="title"/>
          </p:nvPr>
        </p:nvSpPr>
        <p:spPr>
          <a:xfrm>
            <a:off x="675206" y="1302325"/>
            <a:ext cx="2914500" cy="2023800"/>
          </a:xfrm>
          <a:prstGeom prst="rect">
            <a:avLst/>
          </a:prstGeom>
        </p:spPr>
        <p:txBody>
          <a:bodyPr anchorCtr="0" anchor="t" bIns="0" lIns="0" spcFirstLastPara="1" rIns="0" wrap="square" tIns="0">
            <a:noAutofit/>
          </a:bodyPr>
          <a:lstStyle>
            <a:lvl1pPr lvl="0" rtl="0">
              <a:spcBef>
                <a:spcPts val="0"/>
              </a:spcBef>
              <a:spcAft>
                <a:spcPts val="0"/>
              </a:spcAft>
              <a:buClr>
                <a:schemeClr val="accent1"/>
              </a:buClr>
              <a:buSzPts val="3600"/>
              <a:buNone/>
              <a:defRPr sz="3600">
                <a:solidFill>
                  <a:schemeClr val="accent1"/>
                </a:solidFill>
              </a:defRPr>
            </a:lvl1pPr>
            <a:lvl2pPr lvl="1" rtl="0">
              <a:spcBef>
                <a:spcPts val="0"/>
              </a:spcBef>
              <a:spcAft>
                <a:spcPts val="0"/>
              </a:spcAft>
              <a:buClr>
                <a:schemeClr val="accent1"/>
              </a:buClr>
              <a:buSzPts val="3600"/>
              <a:buNone/>
              <a:defRPr sz="3600">
                <a:solidFill>
                  <a:schemeClr val="accent1"/>
                </a:solidFill>
              </a:defRPr>
            </a:lvl2pPr>
            <a:lvl3pPr lvl="2" rtl="0">
              <a:spcBef>
                <a:spcPts val="0"/>
              </a:spcBef>
              <a:spcAft>
                <a:spcPts val="0"/>
              </a:spcAft>
              <a:buClr>
                <a:schemeClr val="accent1"/>
              </a:buClr>
              <a:buSzPts val="3600"/>
              <a:buNone/>
              <a:defRPr sz="3600">
                <a:solidFill>
                  <a:schemeClr val="accent1"/>
                </a:solidFill>
              </a:defRPr>
            </a:lvl3pPr>
            <a:lvl4pPr lvl="3" rtl="0">
              <a:spcBef>
                <a:spcPts val="0"/>
              </a:spcBef>
              <a:spcAft>
                <a:spcPts val="0"/>
              </a:spcAft>
              <a:buClr>
                <a:schemeClr val="accent1"/>
              </a:buClr>
              <a:buSzPts val="3600"/>
              <a:buNone/>
              <a:defRPr sz="3600">
                <a:solidFill>
                  <a:schemeClr val="accent1"/>
                </a:solidFill>
              </a:defRPr>
            </a:lvl4pPr>
            <a:lvl5pPr lvl="4" rtl="0">
              <a:spcBef>
                <a:spcPts val="0"/>
              </a:spcBef>
              <a:spcAft>
                <a:spcPts val="0"/>
              </a:spcAft>
              <a:buClr>
                <a:schemeClr val="accent1"/>
              </a:buClr>
              <a:buSzPts val="3600"/>
              <a:buNone/>
              <a:defRPr sz="3600">
                <a:solidFill>
                  <a:schemeClr val="accent1"/>
                </a:solidFill>
              </a:defRPr>
            </a:lvl5pPr>
            <a:lvl6pPr lvl="5" rtl="0">
              <a:spcBef>
                <a:spcPts val="0"/>
              </a:spcBef>
              <a:spcAft>
                <a:spcPts val="0"/>
              </a:spcAft>
              <a:buClr>
                <a:schemeClr val="accent1"/>
              </a:buClr>
              <a:buSzPts val="3600"/>
              <a:buNone/>
              <a:defRPr sz="3600">
                <a:solidFill>
                  <a:schemeClr val="accent1"/>
                </a:solidFill>
              </a:defRPr>
            </a:lvl6pPr>
            <a:lvl7pPr lvl="6" rtl="0">
              <a:spcBef>
                <a:spcPts val="0"/>
              </a:spcBef>
              <a:spcAft>
                <a:spcPts val="0"/>
              </a:spcAft>
              <a:buClr>
                <a:schemeClr val="accent1"/>
              </a:buClr>
              <a:buSzPts val="3600"/>
              <a:buNone/>
              <a:defRPr sz="3600">
                <a:solidFill>
                  <a:schemeClr val="accent1"/>
                </a:solidFill>
              </a:defRPr>
            </a:lvl7pPr>
            <a:lvl8pPr lvl="7" rtl="0">
              <a:spcBef>
                <a:spcPts val="0"/>
              </a:spcBef>
              <a:spcAft>
                <a:spcPts val="0"/>
              </a:spcAft>
              <a:buClr>
                <a:schemeClr val="accent1"/>
              </a:buClr>
              <a:buSzPts val="3600"/>
              <a:buNone/>
              <a:defRPr sz="3600">
                <a:solidFill>
                  <a:schemeClr val="accent1"/>
                </a:solidFill>
              </a:defRPr>
            </a:lvl8pPr>
            <a:lvl9pPr lvl="8" rtl="0">
              <a:spcBef>
                <a:spcPts val="0"/>
              </a:spcBef>
              <a:spcAft>
                <a:spcPts val="0"/>
              </a:spcAft>
              <a:buClr>
                <a:schemeClr val="accent1"/>
              </a:buClr>
              <a:buSzPts val="3600"/>
              <a:buNone/>
              <a:defRPr sz="3600">
                <a:solidFill>
                  <a:schemeClr val="accent1"/>
                </a:solidFil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20" Type="http://schemas.openxmlformats.org/officeDocument/2006/relationships/slideLayout" Target="../slideLayouts/slideLayout20.xml"/><Relationship Id="rId41" Type="http://schemas.openxmlformats.org/officeDocument/2006/relationships/theme" Target="../theme/theme3.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37" Type="http://schemas.openxmlformats.org/officeDocument/2006/relationships/slideLayout" Target="../slideLayouts/slideLayout37.xml"/><Relationship Id="rId14" Type="http://schemas.openxmlformats.org/officeDocument/2006/relationships/slideLayout" Target="../slideLayouts/slideLayout14.xml"/><Relationship Id="rId36" Type="http://schemas.openxmlformats.org/officeDocument/2006/relationships/slideLayout" Target="../slideLayouts/slideLayout36.xml"/><Relationship Id="rId17" Type="http://schemas.openxmlformats.org/officeDocument/2006/relationships/slideLayout" Target="../slideLayouts/slideLayout17.xml"/><Relationship Id="rId39" Type="http://schemas.openxmlformats.org/officeDocument/2006/relationships/slideLayout" Target="../slideLayouts/slideLayout39.xml"/><Relationship Id="rId16" Type="http://schemas.openxmlformats.org/officeDocument/2006/relationships/slideLayout" Target="../slideLayouts/slideLayout16.xml"/><Relationship Id="rId38" Type="http://schemas.openxmlformats.org/officeDocument/2006/relationships/slideLayout" Target="../slideLayouts/slideLayout38.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80.xml"/><Relationship Id="rId42" Type="http://schemas.openxmlformats.org/officeDocument/2006/relationships/slideLayout" Target="../slideLayouts/slideLayout82.xml"/><Relationship Id="rId41" Type="http://schemas.openxmlformats.org/officeDocument/2006/relationships/slideLayout" Target="../slideLayouts/slideLayout81.xml"/><Relationship Id="rId44" Type="http://schemas.openxmlformats.org/officeDocument/2006/relationships/slideLayout" Target="../slideLayouts/slideLayout84.xml"/><Relationship Id="rId43" Type="http://schemas.openxmlformats.org/officeDocument/2006/relationships/slideLayout" Target="../slideLayouts/slideLayout83.xml"/><Relationship Id="rId46" Type="http://schemas.openxmlformats.org/officeDocument/2006/relationships/slideLayout" Target="../slideLayouts/slideLayout86.xml"/><Relationship Id="rId45" Type="http://schemas.openxmlformats.org/officeDocument/2006/relationships/slideLayout" Target="../slideLayouts/slideLayout85.xml"/><Relationship Id="rId1" Type="http://schemas.openxmlformats.org/officeDocument/2006/relationships/slideLayout" Target="../slideLayouts/slideLayout41.xml"/><Relationship Id="rId2" Type="http://schemas.openxmlformats.org/officeDocument/2006/relationships/slideLayout" Target="../slideLayouts/slideLayout42.xml"/><Relationship Id="rId3" Type="http://schemas.openxmlformats.org/officeDocument/2006/relationships/slideLayout" Target="../slideLayouts/slideLayout43.xml"/><Relationship Id="rId4" Type="http://schemas.openxmlformats.org/officeDocument/2006/relationships/slideLayout" Target="../slideLayouts/slideLayout44.xml"/><Relationship Id="rId9" Type="http://schemas.openxmlformats.org/officeDocument/2006/relationships/slideLayout" Target="../slideLayouts/slideLayout49.xml"/><Relationship Id="rId48" Type="http://schemas.openxmlformats.org/officeDocument/2006/relationships/slideLayout" Target="../slideLayouts/slideLayout88.xml"/><Relationship Id="rId47" Type="http://schemas.openxmlformats.org/officeDocument/2006/relationships/slideLayout" Target="../slideLayouts/slideLayout87.xml"/><Relationship Id="rId49" Type="http://schemas.openxmlformats.org/officeDocument/2006/relationships/slideLayout" Target="../slideLayouts/slideLayout89.xml"/><Relationship Id="rId5" Type="http://schemas.openxmlformats.org/officeDocument/2006/relationships/slideLayout" Target="../slideLayouts/slideLayout45.xml"/><Relationship Id="rId6" Type="http://schemas.openxmlformats.org/officeDocument/2006/relationships/slideLayout" Target="../slideLayouts/slideLayout46.xml"/><Relationship Id="rId7" Type="http://schemas.openxmlformats.org/officeDocument/2006/relationships/slideLayout" Target="../slideLayouts/slideLayout47.xml"/><Relationship Id="rId8" Type="http://schemas.openxmlformats.org/officeDocument/2006/relationships/slideLayout" Target="../slideLayouts/slideLayout48.xml"/><Relationship Id="rId73" Type="http://schemas.openxmlformats.org/officeDocument/2006/relationships/theme" Target="../theme/theme7.xml"/><Relationship Id="rId72" Type="http://schemas.openxmlformats.org/officeDocument/2006/relationships/slideLayout" Target="../slideLayouts/slideLayout112.xml"/><Relationship Id="rId31" Type="http://schemas.openxmlformats.org/officeDocument/2006/relationships/slideLayout" Target="../slideLayouts/slideLayout71.xml"/><Relationship Id="rId30" Type="http://schemas.openxmlformats.org/officeDocument/2006/relationships/slideLayout" Target="../slideLayouts/slideLayout70.xml"/><Relationship Id="rId33" Type="http://schemas.openxmlformats.org/officeDocument/2006/relationships/slideLayout" Target="../slideLayouts/slideLayout73.xml"/><Relationship Id="rId32" Type="http://schemas.openxmlformats.org/officeDocument/2006/relationships/slideLayout" Target="../slideLayouts/slideLayout72.xml"/><Relationship Id="rId35" Type="http://schemas.openxmlformats.org/officeDocument/2006/relationships/slideLayout" Target="../slideLayouts/slideLayout75.xml"/><Relationship Id="rId34" Type="http://schemas.openxmlformats.org/officeDocument/2006/relationships/slideLayout" Target="../slideLayouts/slideLayout74.xml"/><Relationship Id="rId71" Type="http://schemas.openxmlformats.org/officeDocument/2006/relationships/slideLayout" Target="../slideLayouts/slideLayout111.xml"/><Relationship Id="rId70" Type="http://schemas.openxmlformats.org/officeDocument/2006/relationships/slideLayout" Target="../slideLayouts/slideLayout110.xml"/><Relationship Id="rId37" Type="http://schemas.openxmlformats.org/officeDocument/2006/relationships/slideLayout" Target="../slideLayouts/slideLayout77.xml"/><Relationship Id="rId36" Type="http://schemas.openxmlformats.org/officeDocument/2006/relationships/slideLayout" Target="../slideLayouts/slideLayout76.xml"/><Relationship Id="rId39" Type="http://schemas.openxmlformats.org/officeDocument/2006/relationships/slideLayout" Target="../slideLayouts/slideLayout79.xml"/><Relationship Id="rId38" Type="http://schemas.openxmlformats.org/officeDocument/2006/relationships/slideLayout" Target="../slideLayouts/slideLayout78.xml"/><Relationship Id="rId62" Type="http://schemas.openxmlformats.org/officeDocument/2006/relationships/slideLayout" Target="../slideLayouts/slideLayout102.xml"/><Relationship Id="rId61" Type="http://schemas.openxmlformats.org/officeDocument/2006/relationships/slideLayout" Target="../slideLayouts/slideLayout101.xml"/><Relationship Id="rId20" Type="http://schemas.openxmlformats.org/officeDocument/2006/relationships/slideLayout" Target="../slideLayouts/slideLayout60.xml"/><Relationship Id="rId64" Type="http://schemas.openxmlformats.org/officeDocument/2006/relationships/slideLayout" Target="../slideLayouts/slideLayout104.xml"/><Relationship Id="rId63" Type="http://schemas.openxmlformats.org/officeDocument/2006/relationships/slideLayout" Target="../slideLayouts/slideLayout103.xml"/><Relationship Id="rId22" Type="http://schemas.openxmlformats.org/officeDocument/2006/relationships/slideLayout" Target="../slideLayouts/slideLayout62.xml"/><Relationship Id="rId66" Type="http://schemas.openxmlformats.org/officeDocument/2006/relationships/slideLayout" Target="../slideLayouts/slideLayout106.xml"/><Relationship Id="rId21" Type="http://schemas.openxmlformats.org/officeDocument/2006/relationships/slideLayout" Target="../slideLayouts/slideLayout61.xml"/><Relationship Id="rId65" Type="http://schemas.openxmlformats.org/officeDocument/2006/relationships/slideLayout" Target="../slideLayouts/slideLayout105.xml"/><Relationship Id="rId24" Type="http://schemas.openxmlformats.org/officeDocument/2006/relationships/slideLayout" Target="../slideLayouts/slideLayout64.xml"/><Relationship Id="rId68" Type="http://schemas.openxmlformats.org/officeDocument/2006/relationships/slideLayout" Target="../slideLayouts/slideLayout108.xml"/><Relationship Id="rId23" Type="http://schemas.openxmlformats.org/officeDocument/2006/relationships/slideLayout" Target="../slideLayouts/slideLayout63.xml"/><Relationship Id="rId67" Type="http://schemas.openxmlformats.org/officeDocument/2006/relationships/slideLayout" Target="../slideLayouts/slideLayout107.xml"/><Relationship Id="rId60" Type="http://schemas.openxmlformats.org/officeDocument/2006/relationships/slideLayout" Target="../slideLayouts/slideLayout100.xml"/><Relationship Id="rId26" Type="http://schemas.openxmlformats.org/officeDocument/2006/relationships/slideLayout" Target="../slideLayouts/slideLayout66.xml"/><Relationship Id="rId25" Type="http://schemas.openxmlformats.org/officeDocument/2006/relationships/slideLayout" Target="../slideLayouts/slideLayout65.xml"/><Relationship Id="rId69" Type="http://schemas.openxmlformats.org/officeDocument/2006/relationships/slideLayout" Target="../slideLayouts/slideLayout109.xml"/><Relationship Id="rId28" Type="http://schemas.openxmlformats.org/officeDocument/2006/relationships/slideLayout" Target="../slideLayouts/slideLayout68.xml"/><Relationship Id="rId27" Type="http://schemas.openxmlformats.org/officeDocument/2006/relationships/slideLayout" Target="../slideLayouts/slideLayout67.xml"/><Relationship Id="rId29" Type="http://schemas.openxmlformats.org/officeDocument/2006/relationships/slideLayout" Target="../slideLayouts/slideLayout69.xml"/><Relationship Id="rId51" Type="http://schemas.openxmlformats.org/officeDocument/2006/relationships/slideLayout" Target="../slideLayouts/slideLayout91.xml"/><Relationship Id="rId50" Type="http://schemas.openxmlformats.org/officeDocument/2006/relationships/slideLayout" Target="../slideLayouts/slideLayout90.xml"/><Relationship Id="rId53" Type="http://schemas.openxmlformats.org/officeDocument/2006/relationships/slideLayout" Target="../slideLayouts/slideLayout93.xml"/><Relationship Id="rId52" Type="http://schemas.openxmlformats.org/officeDocument/2006/relationships/slideLayout" Target="../slideLayouts/slideLayout92.xml"/><Relationship Id="rId11" Type="http://schemas.openxmlformats.org/officeDocument/2006/relationships/slideLayout" Target="../slideLayouts/slideLayout51.xml"/><Relationship Id="rId55" Type="http://schemas.openxmlformats.org/officeDocument/2006/relationships/slideLayout" Target="../slideLayouts/slideLayout95.xml"/><Relationship Id="rId10" Type="http://schemas.openxmlformats.org/officeDocument/2006/relationships/slideLayout" Target="../slideLayouts/slideLayout50.xml"/><Relationship Id="rId54" Type="http://schemas.openxmlformats.org/officeDocument/2006/relationships/slideLayout" Target="../slideLayouts/slideLayout94.xml"/><Relationship Id="rId13" Type="http://schemas.openxmlformats.org/officeDocument/2006/relationships/slideLayout" Target="../slideLayouts/slideLayout53.xml"/><Relationship Id="rId57" Type="http://schemas.openxmlformats.org/officeDocument/2006/relationships/slideLayout" Target="../slideLayouts/slideLayout97.xml"/><Relationship Id="rId12" Type="http://schemas.openxmlformats.org/officeDocument/2006/relationships/slideLayout" Target="../slideLayouts/slideLayout52.xml"/><Relationship Id="rId56" Type="http://schemas.openxmlformats.org/officeDocument/2006/relationships/slideLayout" Target="../slideLayouts/slideLayout96.xml"/><Relationship Id="rId15" Type="http://schemas.openxmlformats.org/officeDocument/2006/relationships/slideLayout" Target="../slideLayouts/slideLayout55.xml"/><Relationship Id="rId59" Type="http://schemas.openxmlformats.org/officeDocument/2006/relationships/slideLayout" Target="../slideLayouts/slideLayout99.xml"/><Relationship Id="rId14" Type="http://schemas.openxmlformats.org/officeDocument/2006/relationships/slideLayout" Target="../slideLayouts/slideLayout54.xml"/><Relationship Id="rId58" Type="http://schemas.openxmlformats.org/officeDocument/2006/relationships/slideLayout" Target="../slideLayouts/slideLayout98.xml"/><Relationship Id="rId17" Type="http://schemas.openxmlformats.org/officeDocument/2006/relationships/slideLayout" Target="../slideLayouts/slideLayout57.xml"/><Relationship Id="rId16" Type="http://schemas.openxmlformats.org/officeDocument/2006/relationships/slideLayout" Target="../slideLayouts/slideLayout56.xml"/><Relationship Id="rId19" Type="http://schemas.openxmlformats.org/officeDocument/2006/relationships/slideLayout" Target="../slideLayouts/slideLayout59.xml"/><Relationship Id="rId18" Type="http://schemas.openxmlformats.org/officeDocument/2006/relationships/slideLayout" Target="../slideLayouts/slideLayout58.xml"/></Relationships>
</file>

<file path=ppt/slideMasters/_rels/slideMaster3.xml.rels><?xml version="1.0" encoding="UTF-8" standalone="yes"?><Relationships xmlns="http://schemas.openxmlformats.org/package/2006/relationships"><Relationship Id="rId40" Type="http://schemas.openxmlformats.org/officeDocument/2006/relationships/slideLayout" Target="../slideLayouts/slideLayout152.xml"/><Relationship Id="rId42" Type="http://schemas.openxmlformats.org/officeDocument/2006/relationships/slideLayout" Target="../slideLayouts/slideLayout154.xml"/><Relationship Id="rId41" Type="http://schemas.openxmlformats.org/officeDocument/2006/relationships/slideLayout" Target="../slideLayouts/slideLayout153.xml"/><Relationship Id="rId44" Type="http://schemas.openxmlformats.org/officeDocument/2006/relationships/slideLayout" Target="../slideLayouts/slideLayout156.xml"/><Relationship Id="rId43" Type="http://schemas.openxmlformats.org/officeDocument/2006/relationships/slideLayout" Target="../slideLayouts/slideLayout155.xml"/><Relationship Id="rId46" Type="http://schemas.openxmlformats.org/officeDocument/2006/relationships/slideLayout" Target="../slideLayouts/slideLayout158.xml"/><Relationship Id="rId45" Type="http://schemas.openxmlformats.org/officeDocument/2006/relationships/slideLayout" Target="../slideLayouts/slideLayout157.xml"/><Relationship Id="rId1" Type="http://schemas.openxmlformats.org/officeDocument/2006/relationships/slideLayout" Target="../slideLayouts/slideLayout113.xml"/><Relationship Id="rId2" Type="http://schemas.openxmlformats.org/officeDocument/2006/relationships/slideLayout" Target="../slideLayouts/slideLayout114.xml"/><Relationship Id="rId3" Type="http://schemas.openxmlformats.org/officeDocument/2006/relationships/slideLayout" Target="../slideLayouts/slideLayout115.xml"/><Relationship Id="rId4" Type="http://schemas.openxmlformats.org/officeDocument/2006/relationships/slideLayout" Target="../slideLayouts/slideLayout116.xml"/><Relationship Id="rId9" Type="http://schemas.openxmlformats.org/officeDocument/2006/relationships/slideLayout" Target="../slideLayouts/slideLayout121.xml"/><Relationship Id="rId48" Type="http://schemas.openxmlformats.org/officeDocument/2006/relationships/slideLayout" Target="../slideLayouts/slideLayout160.xml"/><Relationship Id="rId47" Type="http://schemas.openxmlformats.org/officeDocument/2006/relationships/slideLayout" Target="../slideLayouts/slideLayout159.xml"/><Relationship Id="rId49" Type="http://schemas.openxmlformats.org/officeDocument/2006/relationships/slideLayout" Target="../slideLayouts/slideLayout161.xml"/><Relationship Id="rId5" Type="http://schemas.openxmlformats.org/officeDocument/2006/relationships/slideLayout" Target="../slideLayouts/slideLayout117.xml"/><Relationship Id="rId6" Type="http://schemas.openxmlformats.org/officeDocument/2006/relationships/slideLayout" Target="../slideLayouts/slideLayout118.xml"/><Relationship Id="rId7" Type="http://schemas.openxmlformats.org/officeDocument/2006/relationships/slideLayout" Target="../slideLayouts/slideLayout119.xml"/><Relationship Id="rId8" Type="http://schemas.openxmlformats.org/officeDocument/2006/relationships/slideLayout" Target="../slideLayouts/slideLayout120.xml"/><Relationship Id="rId31" Type="http://schemas.openxmlformats.org/officeDocument/2006/relationships/slideLayout" Target="../slideLayouts/slideLayout143.xml"/><Relationship Id="rId30" Type="http://schemas.openxmlformats.org/officeDocument/2006/relationships/slideLayout" Target="../slideLayouts/slideLayout142.xml"/><Relationship Id="rId33" Type="http://schemas.openxmlformats.org/officeDocument/2006/relationships/slideLayout" Target="../slideLayouts/slideLayout145.xml"/><Relationship Id="rId32" Type="http://schemas.openxmlformats.org/officeDocument/2006/relationships/slideLayout" Target="../slideLayouts/slideLayout144.xml"/><Relationship Id="rId35" Type="http://schemas.openxmlformats.org/officeDocument/2006/relationships/slideLayout" Target="../slideLayouts/slideLayout147.xml"/><Relationship Id="rId34" Type="http://schemas.openxmlformats.org/officeDocument/2006/relationships/slideLayout" Target="../slideLayouts/slideLayout146.xml"/><Relationship Id="rId37" Type="http://schemas.openxmlformats.org/officeDocument/2006/relationships/slideLayout" Target="../slideLayouts/slideLayout149.xml"/><Relationship Id="rId36" Type="http://schemas.openxmlformats.org/officeDocument/2006/relationships/slideLayout" Target="../slideLayouts/slideLayout148.xml"/><Relationship Id="rId39" Type="http://schemas.openxmlformats.org/officeDocument/2006/relationships/slideLayout" Target="../slideLayouts/slideLayout151.xml"/><Relationship Id="rId38" Type="http://schemas.openxmlformats.org/officeDocument/2006/relationships/slideLayout" Target="../slideLayouts/slideLayout150.xml"/><Relationship Id="rId62" Type="http://schemas.openxmlformats.org/officeDocument/2006/relationships/slideLayout" Target="../slideLayouts/slideLayout174.xml"/><Relationship Id="rId61" Type="http://schemas.openxmlformats.org/officeDocument/2006/relationships/slideLayout" Target="../slideLayouts/slideLayout173.xml"/><Relationship Id="rId20" Type="http://schemas.openxmlformats.org/officeDocument/2006/relationships/slideLayout" Target="../slideLayouts/slideLayout132.xml"/><Relationship Id="rId64" Type="http://schemas.openxmlformats.org/officeDocument/2006/relationships/slideLayout" Target="../slideLayouts/slideLayout176.xml"/><Relationship Id="rId63" Type="http://schemas.openxmlformats.org/officeDocument/2006/relationships/slideLayout" Target="../slideLayouts/slideLayout175.xml"/><Relationship Id="rId22" Type="http://schemas.openxmlformats.org/officeDocument/2006/relationships/slideLayout" Target="../slideLayouts/slideLayout134.xml"/><Relationship Id="rId66" Type="http://schemas.openxmlformats.org/officeDocument/2006/relationships/slideLayout" Target="../slideLayouts/slideLayout178.xml"/><Relationship Id="rId21" Type="http://schemas.openxmlformats.org/officeDocument/2006/relationships/slideLayout" Target="../slideLayouts/slideLayout133.xml"/><Relationship Id="rId65" Type="http://schemas.openxmlformats.org/officeDocument/2006/relationships/slideLayout" Target="../slideLayouts/slideLayout177.xml"/><Relationship Id="rId24" Type="http://schemas.openxmlformats.org/officeDocument/2006/relationships/slideLayout" Target="../slideLayouts/slideLayout136.xml"/><Relationship Id="rId68" Type="http://schemas.openxmlformats.org/officeDocument/2006/relationships/slideLayout" Target="../slideLayouts/slideLayout180.xml"/><Relationship Id="rId23" Type="http://schemas.openxmlformats.org/officeDocument/2006/relationships/slideLayout" Target="../slideLayouts/slideLayout135.xml"/><Relationship Id="rId67" Type="http://schemas.openxmlformats.org/officeDocument/2006/relationships/slideLayout" Target="../slideLayouts/slideLayout179.xml"/><Relationship Id="rId60" Type="http://schemas.openxmlformats.org/officeDocument/2006/relationships/slideLayout" Target="../slideLayouts/slideLayout172.xml"/><Relationship Id="rId26" Type="http://schemas.openxmlformats.org/officeDocument/2006/relationships/slideLayout" Target="../slideLayouts/slideLayout138.xml"/><Relationship Id="rId25" Type="http://schemas.openxmlformats.org/officeDocument/2006/relationships/slideLayout" Target="../slideLayouts/slideLayout137.xml"/><Relationship Id="rId69" Type="http://schemas.openxmlformats.org/officeDocument/2006/relationships/theme" Target="../theme/theme4.xml"/><Relationship Id="rId28" Type="http://schemas.openxmlformats.org/officeDocument/2006/relationships/slideLayout" Target="../slideLayouts/slideLayout140.xml"/><Relationship Id="rId27" Type="http://schemas.openxmlformats.org/officeDocument/2006/relationships/slideLayout" Target="../slideLayouts/slideLayout139.xml"/><Relationship Id="rId29" Type="http://schemas.openxmlformats.org/officeDocument/2006/relationships/slideLayout" Target="../slideLayouts/slideLayout141.xml"/><Relationship Id="rId51" Type="http://schemas.openxmlformats.org/officeDocument/2006/relationships/slideLayout" Target="../slideLayouts/slideLayout163.xml"/><Relationship Id="rId50" Type="http://schemas.openxmlformats.org/officeDocument/2006/relationships/slideLayout" Target="../slideLayouts/slideLayout162.xml"/><Relationship Id="rId53" Type="http://schemas.openxmlformats.org/officeDocument/2006/relationships/slideLayout" Target="../slideLayouts/slideLayout165.xml"/><Relationship Id="rId52" Type="http://schemas.openxmlformats.org/officeDocument/2006/relationships/slideLayout" Target="../slideLayouts/slideLayout164.xml"/><Relationship Id="rId11" Type="http://schemas.openxmlformats.org/officeDocument/2006/relationships/slideLayout" Target="../slideLayouts/slideLayout123.xml"/><Relationship Id="rId55" Type="http://schemas.openxmlformats.org/officeDocument/2006/relationships/slideLayout" Target="../slideLayouts/slideLayout167.xml"/><Relationship Id="rId10" Type="http://schemas.openxmlformats.org/officeDocument/2006/relationships/slideLayout" Target="../slideLayouts/slideLayout122.xml"/><Relationship Id="rId54" Type="http://schemas.openxmlformats.org/officeDocument/2006/relationships/slideLayout" Target="../slideLayouts/slideLayout166.xml"/><Relationship Id="rId13" Type="http://schemas.openxmlformats.org/officeDocument/2006/relationships/slideLayout" Target="../slideLayouts/slideLayout125.xml"/><Relationship Id="rId57" Type="http://schemas.openxmlformats.org/officeDocument/2006/relationships/slideLayout" Target="../slideLayouts/slideLayout169.xml"/><Relationship Id="rId12" Type="http://schemas.openxmlformats.org/officeDocument/2006/relationships/slideLayout" Target="../slideLayouts/slideLayout124.xml"/><Relationship Id="rId56" Type="http://schemas.openxmlformats.org/officeDocument/2006/relationships/slideLayout" Target="../slideLayouts/slideLayout168.xml"/><Relationship Id="rId15" Type="http://schemas.openxmlformats.org/officeDocument/2006/relationships/slideLayout" Target="../slideLayouts/slideLayout127.xml"/><Relationship Id="rId59" Type="http://schemas.openxmlformats.org/officeDocument/2006/relationships/slideLayout" Target="../slideLayouts/slideLayout171.xml"/><Relationship Id="rId14" Type="http://schemas.openxmlformats.org/officeDocument/2006/relationships/slideLayout" Target="../slideLayouts/slideLayout126.xml"/><Relationship Id="rId58" Type="http://schemas.openxmlformats.org/officeDocument/2006/relationships/slideLayout" Target="../slideLayouts/slideLayout170.xml"/><Relationship Id="rId17" Type="http://schemas.openxmlformats.org/officeDocument/2006/relationships/slideLayout" Target="../slideLayouts/slideLayout129.xml"/><Relationship Id="rId16" Type="http://schemas.openxmlformats.org/officeDocument/2006/relationships/slideLayout" Target="../slideLayouts/slideLayout128.xml"/><Relationship Id="rId19" Type="http://schemas.openxmlformats.org/officeDocument/2006/relationships/slideLayout" Target="../slideLayouts/slideLayout131.xml"/><Relationship Id="rId18" Type="http://schemas.openxmlformats.org/officeDocument/2006/relationships/slideLayout" Target="../slideLayouts/slideLayout130.xml"/></Relationships>
</file>

<file path=ppt/slideMasters/_rels/slideMaster4.xml.rels><?xml version="1.0" encoding="UTF-8" standalone="yes"?><Relationships xmlns="http://schemas.openxmlformats.org/package/2006/relationships"><Relationship Id="rId40" Type="http://schemas.openxmlformats.org/officeDocument/2006/relationships/slideLayout" Target="../slideLayouts/slideLayout220.xml"/><Relationship Id="rId42" Type="http://schemas.openxmlformats.org/officeDocument/2006/relationships/slideLayout" Target="../slideLayouts/slideLayout222.xml"/><Relationship Id="rId41" Type="http://schemas.openxmlformats.org/officeDocument/2006/relationships/slideLayout" Target="../slideLayouts/slideLayout221.xml"/><Relationship Id="rId44" Type="http://schemas.openxmlformats.org/officeDocument/2006/relationships/slideLayout" Target="../slideLayouts/slideLayout224.xml"/><Relationship Id="rId43" Type="http://schemas.openxmlformats.org/officeDocument/2006/relationships/slideLayout" Target="../slideLayouts/slideLayout223.xml"/><Relationship Id="rId46" Type="http://schemas.openxmlformats.org/officeDocument/2006/relationships/slideLayout" Target="../slideLayouts/slideLayout226.xml"/><Relationship Id="rId45" Type="http://schemas.openxmlformats.org/officeDocument/2006/relationships/slideLayout" Target="../slideLayouts/slideLayout225.xml"/><Relationship Id="rId1" Type="http://schemas.openxmlformats.org/officeDocument/2006/relationships/slideLayout" Target="../slideLayouts/slideLayout181.xml"/><Relationship Id="rId2" Type="http://schemas.openxmlformats.org/officeDocument/2006/relationships/slideLayout" Target="../slideLayouts/slideLayout182.xml"/><Relationship Id="rId3" Type="http://schemas.openxmlformats.org/officeDocument/2006/relationships/slideLayout" Target="../slideLayouts/slideLayout183.xml"/><Relationship Id="rId4" Type="http://schemas.openxmlformats.org/officeDocument/2006/relationships/slideLayout" Target="../slideLayouts/slideLayout184.xml"/><Relationship Id="rId9" Type="http://schemas.openxmlformats.org/officeDocument/2006/relationships/slideLayout" Target="../slideLayouts/slideLayout189.xml"/><Relationship Id="rId48" Type="http://schemas.openxmlformats.org/officeDocument/2006/relationships/slideLayout" Target="../slideLayouts/slideLayout228.xml"/><Relationship Id="rId47" Type="http://schemas.openxmlformats.org/officeDocument/2006/relationships/slideLayout" Target="../slideLayouts/slideLayout227.xml"/><Relationship Id="rId49" Type="http://schemas.openxmlformats.org/officeDocument/2006/relationships/slideLayout" Target="../slideLayouts/slideLayout229.xml"/><Relationship Id="rId5" Type="http://schemas.openxmlformats.org/officeDocument/2006/relationships/slideLayout" Target="../slideLayouts/slideLayout185.xml"/><Relationship Id="rId6" Type="http://schemas.openxmlformats.org/officeDocument/2006/relationships/slideLayout" Target="../slideLayouts/slideLayout186.xml"/><Relationship Id="rId7" Type="http://schemas.openxmlformats.org/officeDocument/2006/relationships/slideLayout" Target="../slideLayouts/slideLayout187.xml"/><Relationship Id="rId8" Type="http://schemas.openxmlformats.org/officeDocument/2006/relationships/slideLayout" Target="../slideLayouts/slideLayout188.xml"/><Relationship Id="rId31" Type="http://schemas.openxmlformats.org/officeDocument/2006/relationships/slideLayout" Target="../slideLayouts/slideLayout211.xml"/><Relationship Id="rId30" Type="http://schemas.openxmlformats.org/officeDocument/2006/relationships/slideLayout" Target="../slideLayouts/slideLayout210.xml"/><Relationship Id="rId33" Type="http://schemas.openxmlformats.org/officeDocument/2006/relationships/slideLayout" Target="../slideLayouts/slideLayout213.xml"/><Relationship Id="rId32" Type="http://schemas.openxmlformats.org/officeDocument/2006/relationships/slideLayout" Target="../slideLayouts/slideLayout212.xml"/><Relationship Id="rId35" Type="http://schemas.openxmlformats.org/officeDocument/2006/relationships/slideLayout" Target="../slideLayouts/slideLayout215.xml"/><Relationship Id="rId34" Type="http://schemas.openxmlformats.org/officeDocument/2006/relationships/slideLayout" Target="../slideLayouts/slideLayout214.xml"/><Relationship Id="rId37" Type="http://schemas.openxmlformats.org/officeDocument/2006/relationships/slideLayout" Target="../slideLayouts/slideLayout217.xml"/><Relationship Id="rId36" Type="http://schemas.openxmlformats.org/officeDocument/2006/relationships/slideLayout" Target="../slideLayouts/slideLayout216.xml"/><Relationship Id="rId39" Type="http://schemas.openxmlformats.org/officeDocument/2006/relationships/slideLayout" Target="../slideLayouts/slideLayout219.xml"/><Relationship Id="rId38" Type="http://schemas.openxmlformats.org/officeDocument/2006/relationships/slideLayout" Target="../slideLayouts/slideLayout218.xml"/><Relationship Id="rId20" Type="http://schemas.openxmlformats.org/officeDocument/2006/relationships/slideLayout" Target="../slideLayouts/slideLayout200.xml"/><Relationship Id="rId22" Type="http://schemas.openxmlformats.org/officeDocument/2006/relationships/slideLayout" Target="../slideLayouts/slideLayout202.xml"/><Relationship Id="rId21" Type="http://schemas.openxmlformats.org/officeDocument/2006/relationships/slideLayout" Target="../slideLayouts/slideLayout201.xml"/><Relationship Id="rId24" Type="http://schemas.openxmlformats.org/officeDocument/2006/relationships/slideLayout" Target="../slideLayouts/slideLayout204.xml"/><Relationship Id="rId23" Type="http://schemas.openxmlformats.org/officeDocument/2006/relationships/slideLayout" Target="../slideLayouts/slideLayout203.xml"/><Relationship Id="rId26" Type="http://schemas.openxmlformats.org/officeDocument/2006/relationships/slideLayout" Target="../slideLayouts/slideLayout206.xml"/><Relationship Id="rId25" Type="http://schemas.openxmlformats.org/officeDocument/2006/relationships/slideLayout" Target="../slideLayouts/slideLayout205.xml"/><Relationship Id="rId28" Type="http://schemas.openxmlformats.org/officeDocument/2006/relationships/slideLayout" Target="../slideLayouts/slideLayout208.xml"/><Relationship Id="rId27" Type="http://schemas.openxmlformats.org/officeDocument/2006/relationships/slideLayout" Target="../slideLayouts/slideLayout207.xml"/><Relationship Id="rId29" Type="http://schemas.openxmlformats.org/officeDocument/2006/relationships/slideLayout" Target="../slideLayouts/slideLayout209.xml"/><Relationship Id="rId51" Type="http://schemas.openxmlformats.org/officeDocument/2006/relationships/slideLayout" Target="../slideLayouts/slideLayout231.xml"/><Relationship Id="rId50" Type="http://schemas.openxmlformats.org/officeDocument/2006/relationships/slideLayout" Target="../slideLayouts/slideLayout230.xml"/><Relationship Id="rId53" Type="http://schemas.openxmlformats.org/officeDocument/2006/relationships/theme" Target="../theme/theme10.xml"/><Relationship Id="rId52" Type="http://schemas.openxmlformats.org/officeDocument/2006/relationships/slideLayout" Target="../slideLayouts/slideLayout232.xml"/><Relationship Id="rId11" Type="http://schemas.openxmlformats.org/officeDocument/2006/relationships/slideLayout" Target="../slideLayouts/slideLayout191.xml"/><Relationship Id="rId10" Type="http://schemas.openxmlformats.org/officeDocument/2006/relationships/slideLayout" Target="../slideLayouts/slideLayout190.xml"/><Relationship Id="rId13" Type="http://schemas.openxmlformats.org/officeDocument/2006/relationships/slideLayout" Target="../slideLayouts/slideLayout193.xml"/><Relationship Id="rId12" Type="http://schemas.openxmlformats.org/officeDocument/2006/relationships/slideLayout" Target="../slideLayouts/slideLayout192.xml"/><Relationship Id="rId15" Type="http://schemas.openxmlformats.org/officeDocument/2006/relationships/slideLayout" Target="../slideLayouts/slideLayout195.xml"/><Relationship Id="rId14" Type="http://schemas.openxmlformats.org/officeDocument/2006/relationships/slideLayout" Target="../slideLayouts/slideLayout194.xml"/><Relationship Id="rId17" Type="http://schemas.openxmlformats.org/officeDocument/2006/relationships/slideLayout" Target="../slideLayouts/slideLayout197.xml"/><Relationship Id="rId16" Type="http://schemas.openxmlformats.org/officeDocument/2006/relationships/slideLayout" Target="../slideLayouts/slideLayout196.xml"/><Relationship Id="rId19" Type="http://schemas.openxmlformats.org/officeDocument/2006/relationships/slideLayout" Target="../slideLayouts/slideLayout199.xml"/><Relationship Id="rId18" Type="http://schemas.openxmlformats.org/officeDocument/2006/relationships/slideLayout" Target="../slideLayouts/slideLayout198.xml"/></Relationships>
</file>

<file path=ppt/slideMasters/_rels/slideMaster5.xml.rels><?xml version="1.0" encoding="UTF-8" standalone="yes"?><Relationships xmlns="http://schemas.openxmlformats.org/package/2006/relationships"><Relationship Id="rId40" Type="http://schemas.openxmlformats.org/officeDocument/2006/relationships/slideLayout" Target="../slideLayouts/slideLayout272.xml"/><Relationship Id="rId42" Type="http://schemas.openxmlformats.org/officeDocument/2006/relationships/slideLayout" Target="../slideLayouts/slideLayout274.xml"/><Relationship Id="rId41" Type="http://schemas.openxmlformats.org/officeDocument/2006/relationships/slideLayout" Target="../slideLayouts/slideLayout273.xml"/><Relationship Id="rId44" Type="http://schemas.openxmlformats.org/officeDocument/2006/relationships/slideLayout" Target="../slideLayouts/slideLayout276.xml"/><Relationship Id="rId43" Type="http://schemas.openxmlformats.org/officeDocument/2006/relationships/slideLayout" Target="../slideLayouts/slideLayout275.xml"/><Relationship Id="rId45" Type="http://schemas.openxmlformats.org/officeDocument/2006/relationships/theme" Target="../theme/theme1.xml"/><Relationship Id="rId1" Type="http://schemas.openxmlformats.org/officeDocument/2006/relationships/slideLayout" Target="../slideLayouts/slideLayout233.xml"/><Relationship Id="rId2" Type="http://schemas.openxmlformats.org/officeDocument/2006/relationships/slideLayout" Target="../slideLayouts/slideLayout234.xml"/><Relationship Id="rId3" Type="http://schemas.openxmlformats.org/officeDocument/2006/relationships/slideLayout" Target="../slideLayouts/slideLayout235.xml"/><Relationship Id="rId4" Type="http://schemas.openxmlformats.org/officeDocument/2006/relationships/slideLayout" Target="../slideLayouts/slideLayout236.xml"/><Relationship Id="rId9" Type="http://schemas.openxmlformats.org/officeDocument/2006/relationships/slideLayout" Target="../slideLayouts/slideLayout241.xml"/><Relationship Id="rId5" Type="http://schemas.openxmlformats.org/officeDocument/2006/relationships/slideLayout" Target="../slideLayouts/slideLayout237.xml"/><Relationship Id="rId6" Type="http://schemas.openxmlformats.org/officeDocument/2006/relationships/slideLayout" Target="../slideLayouts/slideLayout238.xml"/><Relationship Id="rId7" Type="http://schemas.openxmlformats.org/officeDocument/2006/relationships/slideLayout" Target="../slideLayouts/slideLayout239.xml"/><Relationship Id="rId8" Type="http://schemas.openxmlformats.org/officeDocument/2006/relationships/slideLayout" Target="../slideLayouts/slideLayout240.xml"/><Relationship Id="rId31" Type="http://schemas.openxmlformats.org/officeDocument/2006/relationships/slideLayout" Target="../slideLayouts/slideLayout263.xml"/><Relationship Id="rId30" Type="http://schemas.openxmlformats.org/officeDocument/2006/relationships/slideLayout" Target="../slideLayouts/slideLayout262.xml"/><Relationship Id="rId33" Type="http://schemas.openxmlformats.org/officeDocument/2006/relationships/slideLayout" Target="../slideLayouts/slideLayout265.xml"/><Relationship Id="rId32" Type="http://schemas.openxmlformats.org/officeDocument/2006/relationships/slideLayout" Target="../slideLayouts/slideLayout264.xml"/><Relationship Id="rId35" Type="http://schemas.openxmlformats.org/officeDocument/2006/relationships/slideLayout" Target="../slideLayouts/slideLayout267.xml"/><Relationship Id="rId34" Type="http://schemas.openxmlformats.org/officeDocument/2006/relationships/slideLayout" Target="../slideLayouts/slideLayout266.xml"/><Relationship Id="rId37" Type="http://schemas.openxmlformats.org/officeDocument/2006/relationships/slideLayout" Target="../slideLayouts/slideLayout269.xml"/><Relationship Id="rId36" Type="http://schemas.openxmlformats.org/officeDocument/2006/relationships/slideLayout" Target="../slideLayouts/slideLayout268.xml"/><Relationship Id="rId39" Type="http://schemas.openxmlformats.org/officeDocument/2006/relationships/slideLayout" Target="../slideLayouts/slideLayout271.xml"/><Relationship Id="rId38" Type="http://schemas.openxmlformats.org/officeDocument/2006/relationships/slideLayout" Target="../slideLayouts/slideLayout270.xml"/><Relationship Id="rId20" Type="http://schemas.openxmlformats.org/officeDocument/2006/relationships/slideLayout" Target="../slideLayouts/slideLayout252.xml"/><Relationship Id="rId22" Type="http://schemas.openxmlformats.org/officeDocument/2006/relationships/slideLayout" Target="../slideLayouts/slideLayout254.xml"/><Relationship Id="rId21" Type="http://schemas.openxmlformats.org/officeDocument/2006/relationships/slideLayout" Target="../slideLayouts/slideLayout253.xml"/><Relationship Id="rId24" Type="http://schemas.openxmlformats.org/officeDocument/2006/relationships/slideLayout" Target="../slideLayouts/slideLayout256.xml"/><Relationship Id="rId23" Type="http://schemas.openxmlformats.org/officeDocument/2006/relationships/slideLayout" Target="../slideLayouts/slideLayout255.xml"/><Relationship Id="rId26" Type="http://schemas.openxmlformats.org/officeDocument/2006/relationships/slideLayout" Target="../slideLayouts/slideLayout258.xml"/><Relationship Id="rId25" Type="http://schemas.openxmlformats.org/officeDocument/2006/relationships/slideLayout" Target="../slideLayouts/slideLayout257.xml"/><Relationship Id="rId28" Type="http://schemas.openxmlformats.org/officeDocument/2006/relationships/slideLayout" Target="../slideLayouts/slideLayout260.xml"/><Relationship Id="rId27" Type="http://schemas.openxmlformats.org/officeDocument/2006/relationships/slideLayout" Target="../slideLayouts/slideLayout259.xml"/><Relationship Id="rId29" Type="http://schemas.openxmlformats.org/officeDocument/2006/relationships/slideLayout" Target="../slideLayouts/slideLayout261.xml"/><Relationship Id="rId11" Type="http://schemas.openxmlformats.org/officeDocument/2006/relationships/slideLayout" Target="../slideLayouts/slideLayout243.xml"/><Relationship Id="rId10" Type="http://schemas.openxmlformats.org/officeDocument/2006/relationships/slideLayout" Target="../slideLayouts/slideLayout242.xml"/><Relationship Id="rId13" Type="http://schemas.openxmlformats.org/officeDocument/2006/relationships/slideLayout" Target="../slideLayouts/slideLayout245.xml"/><Relationship Id="rId12" Type="http://schemas.openxmlformats.org/officeDocument/2006/relationships/slideLayout" Target="../slideLayouts/slideLayout244.xml"/><Relationship Id="rId15" Type="http://schemas.openxmlformats.org/officeDocument/2006/relationships/slideLayout" Target="../slideLayouts/slideLayout247.xml"/><Relationship Id="rId14" Type="http://schemas.openxmlformats.org/officeDocument/2006/relationships/slideLayout" Target="../slideLayouts/slideLayout246.xml"/><Relationship Id="rId17" Type="http://schemas.openxmlformats.org/officeDocument/2006/relationships/slideLayout" Target="../slideLayouts/slideLayout249.xml"/><Relationship Id="rId16" Type="http://schemas.openxmlformats.org/officeDocument/2006/relationships/slideLayout" Target="../slideLayouts/slideLayout248.xml"/><Relationship Id="rId19" Type="http://schemas.openxmlformats.org/officeDocument/2006/relationships/slideLayout" Target="../slideLayouts/slideLayout251.xml"/><Relationship Id="rId18" Type="http://schemas.openxmlformats.org/officeDocument/2006/relationships/slideLayout" Target="../slideLayouts/slideLayout250.xml"/></Relationships>
</file>

<file path=ppt/slideMasters/_rels/slideMaster6.xml.rels><?xml version="1.0" encoding="UTF-8" standalone="yes"?><Relationships xmlns="http://schemas.openxmlformats.org/package/2006/relationships"><Relationship Id="rId40" Type="http://schemas.openxmlformats.org/officeDocument/2006/relationships/slideLayout" Target="../slideLayouts/slideLayout316.xml"/><Relationship Id="rId42" Type="http://schemas.openxmlformats.org/officeDocument/2006/relationships/slideLayout" Target="../slideLayouts/slideLayout318.xml"/><Relationship Id="rId41" Type="http://schemas.openxmlformats.org/officeDocument/2006/relationships/slideLayout" Target="../slideLayouts/slideLayout317.xml"/><Relationship Id="rId44" Type="http://schemas.openxmlformats.org/officeDocument/2006/relationships/slideLayout" Target="../slideLayouts/slideLayout320.xml"/><Relationship Id="rId43" Type="http://schemas.openxmlformats.org/officeDocument/2006/relationships/slideLayout" Target="../slideLayouts/slideLayout319.xml"/><Relationship Id="rId46" Type="http://schemas.openxmlformats.org/officeDocument/2006/relationships/slideLayout" Target="../slideLayouts/slideLayout322.xml"/><Relationship Id="rId45" Type="http://schemas.openxmlformats.org/officeDocument/2006/relationships/slideLayout" Target="../slideLayouts/slideLayout321.xml"/><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9" Type="http://schemas.openxmlformats.org/officeDocument/2006/relationships/slideLayout" Target="../slideLayouts/slideLayout285.xml"/><Relationship Id="rId48" Type="http://schemas.openxmlformats.org/officeDocument/2006/relationships/slideLayout" Target="../slideLayouts/slideLayout324.xml"/><Relationship Id="rId47" Type="http://schemas.openxmlformats.org/officeDocument/2006/relationships/slideLayout" Target="../slideLayouts/slideLayout323.xml"/><Relationship Id="rId49" Type="http://schemas.openxmlformats.org/officeDocument/2006/relationships/slideLayout" Target="../slideLayouts/slideLayout325.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31" Type="http://schemas.openxmlformats.org/officeDocument/2006/relationships/slideLayout" Target="../slideLayouts/slideLayout307.xml"/><Relationship Id="rId30" Type="http://schemas.openxmlformats.org/officeDocument/2006/relationships/slideLayout" Target="../slideLayouts/slideLayout306.xml"/><Relationship Id="rId33" Type="http://schemas.openxmlformats.org/officeDocument/2006/relationships/slideLayout" Target="../slideLayouts/slideLayout309.xml"/><Relationship Id="rId32" Type="http://schemas.openxmlformats.org/officeDocument/2006/relationships/slideLayout" Target="../slideLayouts/slideLayout308.xml"/><Relationship Id="rId35" Type="http://schemas.openxmlformats.org/officeDocument/2006/relationships/slideLayout" Target="../slideLayouts/slideLayout311.xml"/><Relationship Id="rId34" Type="http://schemas.openxmlformats.org/officeDocument/2006/relationships/slideLayout" Target="../slideLayouts/slideLayout310.xml"/><Relationship Id="rId37" Type="http://schemas.openxmlformats.org/officeDocument/2006/relationships/slideLayout" Target="../slideLayouts/slideLayout313.xml"/><Relationship Id="rId36" Type="http://schemas.openxmlformats.org/officeDocument/2006/relationships/slideLayout" Target="../slideLayouts/slideLayout312.xml"/><Relationship Id="rId39" Type="http://schemas.openxmlformats.org/officeDocument/2006/relationships/slideLayout" Target="../slideLayouts/slideLayout315.xml"/><Relationship Id="rId38" Type="http://schemas.openxmlformats.org/officeDocument/2006/relationships/slideLayout" Target="../slideLayouts/slideLayout314.xml"/><Relationship Id="rId20" Type="http://schemas.openxmlformats.org/officeDocument/2006/relationships/slideLayout" Target="../slideLayouts/slideLayout296.xml"/><Relationship Id="rId22" Type="http://schemas.openxmlformats.org/officeDocument/2006/relationships/slideLayout" Target="../slideLayouts/slideLayout298.xml"/><Relationship Id="rId21" Type="http://schemas.openxmlformats.org/officeDocument/2006/relationships/slideLayout" Target="../slideLayouts/slideLayout297.xml"/><Relationship Id="rId24" Type="http://schemas.openxmlformats.org/officeDocument/2006/relationships/slideLayout" Target="../slideLayouts/slideLayout300.xml"/><Relationship Id="rId23" Type="http://schemas.openxmlformats.org/officeDocument/2006/relationships/slideLayout" Target="../slideLayouts/slideLayout299.xml"/><Relationship Id="rId26" Type="http://schemas.openxmlformats.org/officeDocument/2006/relationships/slideLayout" Target="../slideLayouts/slideLayout302.xml"/><Relationship Id="rId25" Type="http://schemas.openxmlformats.org/officeDocument/2006/relationships/slideLayout" Target="../slideLayouts/slideLayout301.xml"/><Relationship Id="rId28" Type="http://schemas.openxmlformats.org/officeDocument/2006/relationships/slideLayout" Target="../slideLayouts/slideLayout304.xml"/><Relationship Id="rId27" Type="http://schemas.openxmlformats.org/officeDocument/2006/relationships/slideLayout" Target="../slideLayouts/slideLayout303.xml"/><Relationship Id="rId29" Type="http://schemas.openxmlformats.org/officeDocument/2006/relationships/slideLayout" Target="../slideLayouts/slideLayout305.xml"/><Relationship Id="rId51" Type="http://schemas.openxmlformats.org/officeDocument/2006/relationships/theme" Target="../theme/theme9.xml"/><Relationship Id="rId50" Type="http://schemas.openxmlformats.org/officeDocument/2006/relationships/slideLayout" Target="../slideLayouts/slideLayout326.xml"/><Relationship Id="rId11" Type="http://schemas.openxmlformats.org/officeDocument/2006/relationships/slideLayout" Target="../slideLayouts/slideLayout287.xml"/><Relationship Id="rId10" Type="http://schemas.openxmlformats.org/officeDocument/2006/relationships/slideLayout" Target="../slideLayouts/slideLayout286.xml"/><Relationship Id="rId13" Type="http://schemas.openxmlformats.org/officeDocument/2006/relationships/slideLayout" Target="../slideLayouts/slideLayout289.xml"/><Relationship Id="rId12" Type="http://schemas.openxmlformats.org/officeDocument/2006/relationships/slideLayout" Target="../slideLayouts/slideLayout288.xml"/><Relationship Id="rId15" Type="http://schemas.openxmlformats.org/officeDocument/2006/relationships/slideLayout" Target="../slideLayouts/slideLayout291.xml"/><Relationship Id="rId14" Type="http://schemas.openxmlformats.org/officeDocument/2006/relationships/slideLayout" Target="../slideLayouts/slideLayout290.xml"/><Relationship Id="rId17" Type="http://schemas.openxmlformats.org/officeDocument/2006/relationships/slideLayout" Target="../slideLayouts/slideLayout293.xml"/><Relationship Id="rId16" Type="http://schemas.openxmlformats.org/officeDocument/2006/relationships/slideLayout" Target="../slideLayouts/slideLayout292.xml"/><Relationship Id="rId19" Type="http://schemas.openxmlformats.org/officeDocument/2006/relationships/slideLayout" Target="../slideLayouts/slideLayout295.xml"/><Relationship Id="rId18" Type="http://schemas.openxmlformats.org/officeDocument/2006/relationships/slideLayout" Target="../slideLayouts/slideLayout294.xml"/></Relationships>
</file>

<file path=ppt/slideMasters/_rels/slideMaster7.xml.rels><?xml version="1.0" encoding="UTF-8" standalone="yes"?><Relationships xmlns="http://schemas.openxmlformats.org/package/2006/relationships"><Relationship Id="rId40" Type="http://schemas.openxmlformats.org/officeDocument/2006/relationships/slideLayout" Target="../slideLayouts/slideLayout366.xml"/><Relationship Id="rId84" Type="http://schemas.openxmlformats.org/officeDocument/2006/relationships/slideLayout" Target="../slideLayouts/slideLayout410.xml"/><Relationship Id="rId83" Type="http://schemas.openxmlformats.org/officeDocument/2006/relationships/slideLayout" Target="../slideLayouts/slideLayout409.xml"/><Relationship Id="rId42" Type="http://schemas.openxmlformats.org/officeDocument/2006/relationships/slideLayout" Target="../slideLayouts/slideLayout368.xml"/><Relationship Id="rId86" Type="http://schemas.openxmlformats.org/officeDocument/2006/relationships/slideLayout" Target="../slideLayouts/slideLayout412.xml"/><Relationship Id="rId41" Type="http://schemas.openxmlformats.org/officeDocument/2006/relationships/slideLayout" Target="../slideLayouts/slideLayout367.xml"/><Relationship Id="rId85" Type="http://schemas.openxmlformats.org/officeDocument/2006/relationships/slideLayout" Target="../slideLayouts/slideLayout411.xml"/><Relationship Id="rId44" Type="http://schemas.openxmlformats.org/officeDocument/2006/relationships/slideLayout" Target="../slideLayouts/slideLayout370.xml"/><Relationship Id="rId43" Type="http://schemas.openxmlformats.org/officeDocument/2006/relationships/slideLayout" Target="../slideLayouts/slideLayout369.xml"/><Relationship Id="rId87" Type="http://schemas.openxmlformats.org/officeDocument/2006/relationships/theme" Target="../theme/theme5.xml"/><Relationship Id="rId46" Type="http://schemas.openxmlformats.org/officeDocument/2006/relationships/slideLayout" Target="../slideLayouts/slideLayout372.xml"/><Relationship Id="rId45" Type="http://schemas.openxmlformats.org/officeDocument/2006/relationships/slideLayout" Target="../slideLayouts/slideLayout371.xml"/><Relationship Id="rId80" Type="http://schemas.openxmlformats.org/officeDocument/2006/relationships/slideLayout" Target="../slideLayouts/slideLayout406.xml"/><Relationship Id="rId82" Type="http://schemas.openxmlformats.org/officeDocument/2006/relationships/slideLayout" Target="../slideLayouts/slideLayout408.xml"/><Relationship Id="rId81" Type="http://schemas.openxmlformats.org/officeDocument/2006/relationships/slideLayout" Target="../slideLayouts/slideLayout407.xml"/><Relationship Id="rId1" Type="http://schemas.openxmlformats.org/officeDocument/2006/relationships/slideLayout" Target="../slideLayouts/slideLayout327.xml"/><Relationship Id="rId2" Type="http://schemas.openxmlformats.org/officeDocument/2006/relationships/slideLayout" Target="../slideLayouts/slideLayout328.xml"/><Relationship Id="rId3" Type="http://schemas.openxmlformats.org/officeDocument/2006/relationships/slideLayout" Target="../slideLayouts/slideLayout329.xml"/><Relationship Id="rId4" Type="http://schemas.openxmlformats.org/officeDocument/2006/relationships/slideLayout" Target="../slideLayouts/slideLayout330.xml"/><Relationship Id="rId9" Type="http://schemas.openxmlformats.org/officeDocument/2006/relationships/slideLayout" Target="../slideLayouts/slideLayout335.xml"/><Relationship Id="rId48" Type="http://schemas.openxmlformats.org/officeDocument/2006/relationships/slideLayout" Target="../slideLayouts/slideLayout374.xml"/><Relationship Id="rId47" Type="http://schemas.openxmlformats.org/officeDocument/2006/relationships/slideLayout" Target="../slideLayouts/slideLayout373.xml"/><Relationship Id="rId49" Type="http://schemas.openxmlformats.org/officeDocument/2006/relationships/slideLayout" Target="../slideLayouts/slideLayout375.xml"/><Relationship Id="rId5" Type="http://schemas.openxmlformats.org/officeDocument/2006/relationships/slideLayout" Target="../slideLayouts/slideLayout331.xml"/><Relationship Id="rId6" Type="http://schemas.openxmlformats.org/officeDocument/2006/relationships/slideLayout" Target="../slideLayouts/slideLayout332.xml"/><Relationship Id="rId7" Type="http://schemas.openxmlformats.org/officeDocument/2006/relationships/slideLayout" Target="../slideLayouts/slideLayout333.xml"/><Relationship Id="rId8" Type="http://schemas.openxmlformats.org/officeDocument/2006/relationships/slideLayout" Target="../slideLayouts/slideLayout334.xml"/><Relationship Id="rId73" Type="http://schemas.openxmlformats.org/officeDocument/2006/relationships/slideLayout" Target="../slideLayouts/slideLayout399.xml"/><Relationship Id="rId72" Type="http://schemas.openxmlformats.org/officeDocument/2006/relationships/slideLayout" Target="../slideLayouts/slideLayout398.xml"/><Relationship Id="rId31" Type="http://schemas.openxmlformats.org/officeDocument/2006/relationships/slideLayout" Target="../slideLayouts/slideLayout357.xml"/><Relationship Id="rId75" Type="http://schemas.openxmlformats.org/officeDocument/2006/relationships/slideLayout" Target="../slideLayouts/slideLayout401.xml"/><Relationship Id="rId30" Type="http://schemas.openxmlformats.org/officeDocument/2006/relationships/slideLayout" Target="../slideLayouts/slideLayout356.xml"/><Relationship Id="rId74" Type="http://schemas.openxmlformats.org/officeDocument/2006/relationships/slideLayout" Target="../slideLayouts/slideLayout400.xml"/><Relationship Id="rId33" Type="http://schemas.openxmlformats.org/officeDocument/2006/relationships/slideLayout" Target="../slideLayouts/slideLayout359.xml"/><Relationship Id="rId77" Type="http://schemas.openxmlformats.org/officeDocument/2006/relationships/slideLayout" Target="../slideLayouts/slideLayout403.xml"/><Relationship Id="rId32" Type="http://schemas.openxmlformats.org/officeDocument/2006/relationships/slideLayout" Target="../slideLayouts/slideLayout358.xml"/><Relationship Id="rId76" Type="http://schemas.openxmlformats.org/officeDocument/2006/relationships/slideLayout" Target="../slideLayouts/slideLayout402.xml"/><Relationship Id="rId35" Type="http://schemas.openxmlformats.org/officeDocument/2006/relationships/slideLayout" Target="../slideLayouts/slideLayout361.xml"/><Relationship Id="rId79" Type="http://schemas.openxmlformats.org/officeDocument/2006/relationships/slideLayout" Target="../slideLayouts/slideLayout405.xml"/><Relationship Id="rId34" Type="http://schemas.openxmlformats.org/officeDocument/2006/relationships/slideLayout" Target="../slideLayouts/slideLayout360.xml"/><Relationship Id="rId78" Type="http://schemas.openxmlformats.org/officeDocument/2006/relationships/slideLayout" Target="../slideLayouts/slideLayout404.xml"/><Relationship Id="rId71" Type="http://schemas.openxmlformats.org/officeDocument/2006/relationships/slideLayout" Target="../slideLayouts/slideLayout397.xml"/><Relationship Id="rId70" Type="http://schemas.openxmlformats.org/officeDocument/2006/relationships/slideLayout" Target="../slideLayouts/slideLayout396.xml"/><Relationship Id="rId37" Type="http://schemas.openxmlformats.org/officeDocument/2006/relationships/slideLayout" Target="../slideLayouts/slideLayout363.xml"/><Relationship Id="rId36" Type="http://schemas.openxmlformats.org/officeDocument/2006/relationships/slideLayout" Target="../slideLayouts/slideLayout362.xml"/><Relationship Id="rId39" Type="http://schemas.openxmlformats.org/officeDocument/2006/relationships/slideLayout" Target="../slideLayouts/slideLayout365.xml"/><Relationship Id="rId38" Type="http://schemas.openxmlformats.org/officeDocument/2006/relationships/slideLayout" Target="../slideLayouts/slideLayout364.xml"/><Relationship Id="rId62" Type="http://schemas.openxmlformats.org/officeDocument/2006/relationships/slideLayout" Target="../slideLayouts/slideLayout388.xml"/><Relationship Id="rId61" Type="http://schemas.openxmlformats.org/officeDocument/2006/relationships/slideLayout" Target="../slideLayouts/slideLayout387.xml"/><Relationship Id="rId20" Type="http://schemas.openxmlformats.org/officeDocument/2006/relationships/slideLayout" Target="../slideLayouts/slideLayout346.xml"/><Relationship Id="rId64" Type="http://schemas.openxmlformats.org/officeDocument/2006/relationships/slideLayout" Target="../slideLayouts/slideLayout390.xml"/><Relationship Id="rId63" Type="http://schemas.openxmlformats.org/officeDocument/2006/relationships/slideLayout" Target="../slideLayouts/slideLayout389.xml"/><Relationship Id="rId22" Type="http://schemas.openxmlformats.org/officeDocument/2006/relationships/slideLayout" Target="../slideLayouts/slideLayout348.xml"/><Relationship Id="rId66" Type="http://schemas.openxmlformats.org/officeDocument/2006/relationships/slideLayout" Target="../slideLayouts/slideLayout392.xml"/><Relationship Id="rId21" Type="http://schemas.openxmlformats.org/officeDocument/2006/relationships/slideLayout" Target="../slideLayouts/slideLayout347.xml"/><Relationship Id="rId65" Type="http://schemas.openxmlformats.org/officeDocument/2006/relationships/slideLayout" Target="../slideLayouts/slideLayout391.xml"/><Relationship Id="rId24" Type="http://schemas.openxmlformats.org/officeDocument/2006/relationships/slideLayout" Target="../slideLayouts/slideLayout350.xml"/><Relationship Id="rId68" Type="http://schemas.openxmlformats.org/officeDocument/2006/relationships/slideLayout" Target="../slideLayouts/slideLayout394.xml"/><Relationship Id="rId23" Type="http://schemas.openxmlformats.org/officeDocument/2006/relationships/slideLayout" Target="../slideLayouts/slideLayout349.xml"/><Relationship Id="rId67" Type="http://schemas.openxmlformats.org/officeDocument/2006/relationships/slideLayout" Target="../slideLayouts/slideLayout393.xml"/><Relationship Id="rId60" Type="http://schemas.openxmlformats.org/officeDocument/2006/relationships/slideLayout" Target="../slideLayouts/slideLayout386.xml"/><Relationship Id="rId26" Type="http://schemas.openxmlformats.org/officeDocument/2006/relationships/slideLayout" Target="../slideLayouts/slideLayout352.xml"/><Relationship Id="rId25" Type="http://schemas.openxmlformats.org/officeDocument/2006/relationships/slideLayout" Target="../slideLayouts/slideLayout351.xml"/><Relationship Id="rId69" Type="http://schemas.openxmlformats.org/officeDocument/2006/relationships/slideLayout" Target="../slideLayouts/slideLayout395.xml"/><Relationship Id="rId28" Type="http://schemas.openxmlformats.org/officeDocument/2006/relationships/slideLayout" Target="../slideLayouts/slideLayout354.xml"/><Relationship Id="rId27" Type="http://schemas.openxmlformats.org/officeDocument/2006/relationships/slideLayout" Target="../slideLayouts/slideLayout353.xml"/><Relationship Id="rId29" Type="http://schemas.openxmlformats.org/officeDocument/2006/relationships/slideLayout" Target="../slideLayouts/slideLayout355.xml"/><Relationship Id="rId51" Type="http://schemas.openxmlformats.org/officeDocument/2006/relationships/slideLayout" Target="../slideLayouts/slideLayout377.xml"/><Relationship Id="rId50" Type="http://schemas.openxmlformats.org/officeDocument/2006/relationships/slideLayout" Target="../slideLayouts/slideLayout376.xml"/><Relationship Id="rId53" Type="http://schemas.openxmlformats.org/officeDocument/2006/relationships/slideLayout" Target="../slideLayouts/slideLayout379.xml"/><Relationship Id="rId52" Type="http://schemas.openxmlformats.org/officeDocument/2006/relationships/slideLayout" Target="../slideLayouts/slideLayout378.xml"/><Relationship Id="rId11" Type="http://schemas.openxmlformats.org/officeDocument/2006/relationships/slideLayout" Target="../slideLayouts/slideLayout337.xml"/><Relationship Id="rId55" Type="http://schemas.openxmlformats.org/officeDocument/2006/relationships/slideLayout" Target="../slideLayouts/slideLayout381.xml"/><Relationship Id="rId10" Type="http://schemas.openxmlformats.org/officeDocument/2006/relationships/slideLayout" Target="../slideLayouts/slideLayout336.xml"/><Relationship Id="rId54" Type="http://schemas.openxmlformats.org/officeDocument/2006/relationships/slideLayout" Target="../slideLayouts/slideLayout380.xml"/><Relationship Id="rId13" Type="http://schemas.openxmlformats.org/officeDocument/2006/relationships/slideLayout" Target="../slideLayouts/slideLayout339.xml"/><Relationship Id="rId57" Type="http://schemas.openxmlformats.org/officeDocument/2006/relationships/slideLayout" Target="../slideLayouts/slideLayout383.xml"/><Relationship Id="rId12" Type="http://schemas.openxmlformats.org/officeDocument/2006/relationships/slideLayout" Target="../slideLayouts/slideLayout338.xml"/><Relationship Id="rId56" Type="http://schemas.openxmlformats.org/officeDocument/2006/relationships/slideLayout" Target="../slideLayouts/slideLayout382.xml"/><Relationship Id="rId15" Type="http://schemas.openxmlformats.org/officeDocument/2006/relationships/slideLayout" Target="../slideLayouts/slideLayout341.xml"/><Relationship Id="rId59" Type="http://schemas.openxmlformats.org/officeDocument/2006/relationships/slideLayout" Target="../slideLayouts/slideLayout385.xml"/><Relationship Id="rId14" Type="http://schemas.openxmlformats.org/officeDocument/2006/relationships/slideLayout" Target="../slideLayouts/slideLayout340.xml"/><Relationship Id="rId58" Type="http://schemas.openxmlformats.org/officeDocument/2006/relationships/slideLayout" Target="../slideLayouts/slideLayout384.xml"/><Relationship Id="rId17" Type="http://schemas.openxmlformats.org/officeDocument/2006/relationships/slideLayout" Target="../slideLayouts/slideLayout343.xml"/><Relationship Id="rId16" Type="http://schemas.openxmlformats.org/officeDocument/2006/relationships/slideLayout" Target="../slideLayouts/slideLayout342.xml"/><Relationship Id="rId19" Type="http://schemas.openxmlformats.org/officeDocument/2006/relationships/slideLayout" Target="../slideLayouts/slideLayout345.xml"/><Relationship Id="rId18" Type="http://schemas.openxmlformats.org/officeDocument/2006/relationships/slideLayout" Target="../slideLayouts/slideLayout344.xml"/></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413.xml"/><Relationship Id="rId2" Type="http://schemas.openxmlformats.org/officeDocument/2006/relationships/slideLayout" Target="../slideLayouts/slideLayout414.xml"/><Relationship Id="rId3" Type="http://schemas.openxmlformats.org/officeDocument/2006/relationships/slideLayout" Target="../slideLayouts/slideLayout415.xml"/><Relationship Id="rId4" Type="http://schemas.openxmlformats.org/officeDocument/2006/relationships/slideLayout" Target="../slideLayouts/slideLayout416.xml"/><Relationship Id="rId9" Type="http://schemas.openxmlformats.org/officeDocument/2006/relationships/slideLayout" Target="../slideLayouts/slideLayout421.xml"/><Relationship Id="rId5" Type="http://schemas.openxmlformats.org/officeDocument/2006/relationships/slideLayout" Target="../slideLayouts/slideLayout417.xml"/><Relationship Id="rId6" Type="http://schemas.openxmlformats.org/officeDocument/2006/relationships/slideLayout" Target="../slideLayouts/slideLayout418.xml"/><Relationship Id="rId7" Type="http://schemas.openxmlformats.org/officeDocument/2006/relationships/slideLayout" Target="../slideLayouts/slideLayout419.xml"/><Relationship Id="rId8" Type="http://schemas.openxmlformats.org/officeDocument/2006/relationships/slideLayout" Target="../slideLayouts/slideLayout420.xml"/><Relationship Id="rId11" Type="http://schemas.openxmlformats.org/officeDocument/2006/relationships/slideLayout" Target="../slideLayouts/slideLayout423.xml"/><Relationship Id="rId10" Type="http://schemas.openxmlformats.org/officeDocument/2006/relationships/slideLayout" Target="../slideLayouts/slideLayout422.xml"/><Relationship Id="rId13" Type="http://schemas.openxmlformats.org/officeDocument/2006/relationships/slideLayout" Target="../slideLayouts/slideLayout425.xml"/><Relationship Id="rId12" Type="http://schemas.openxmlformats.org/officeDocument/2006/relationships/slideLayout" Target="../slideLayouts/slideLayout424.xml"/><Relationship Id="rId15" Type="http://schemas.openxmlformats.org/officeDocument/2006/relationships/slideLayout" Target="../slideLayouts/slideLayout427.xml"/><Relationship Id="rId14" Type="http://schemas.openxmlformats.org/officeDocument/2006/relationships/slideLayout" Target="../slideLayouts/slideLayout426.xml"/><Relationship Id="rId17" Type="http://schemas.openxmlformats.org/officeDocument/2006/relationships/slideLayout" Target="../slideLayouts/slideLayout429.xml"/><Relationship Id="rId16" Type="http://schemas.openxmlformats.org/officeDocument/2006/relationships/slideLayout" Target="../slideLayouts/slideLayout428.xml"/><Relationship Id="rId19" Type="http://schemas.openxmlformats.org/officeDocument/2006/relationships/theme" Target="../theme/theme8.xml"/><Relationship Id="rId18" Type="http://schemas.openxmlformats.org/officeDocument/2006/relationships/slideLayout" Target="../slideLayouts/slideLayout430.xml"/></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431.xml"/><Relationship Id="rId2" Type="http://schemas.openxmlformats.org/officeDocument/2006/relationships/slideLayout" Target="../slideLayouts/slideLayout432.xml"/><Relationship Id="rId3" Type="http://schemas.openxmlformats.org/officeDocument/2006/relationships/slideLayout" Target="../slideLayouts/slideLayout433.xml"/><Relationship Id="rId4" Type="http://schemas.openxmlformats.org/officeDocument/2006/relationships/slideLayout" Target="../slideLayouts/slideLayout434.xml"/><Relationship Id="rId9" Type="http://schemas.openxmlformats.org/officeDocument/2006/relationships/slideLayout" Target="../slideLayouts/slideLayout439.xml"/><Relationship Id="rId5" Type="http://schemas.openxmlformats.org/officeDocument/2006/relationships/slideLayout" Target="../slideLayouts/slideLayout435.xml"/><Relationship Id="rId6" Type="http://schemas.openxmlformats.org/officeDocument/2006/relationships/slideLayout" Target="../slideLayouts/slideLayout436.xml"/><Relationship Id="rId7" Type="http://schemas.openxmlformats.org/officeDocument/2006/relationships/slideLayout" Target="../slideLayouts/slideLayout437.xml"/><Relationship Id="rId8" Type="http://schemas.openxmlformats.org/officeDocument/2006/relationships/slideLayout" Target="../slideLayouts/slideLayout438.xml"/><Relationship Id="rId11" Type="http://schemas.openxmlformats.org/officeDocument/2006/relationships/slideLayout" Target="../slideLayouts/slideLayout441.xml"/><Relationship Id="rId10" Type="http://schemas.openxmlformats.org/officeDocument/2006/relationships/slideLayout" Target="../slideLayouts/slideLayout440.xml"/><Relationship Id="rId13" Type="http://schemas.openxmlformats.org/officeDocument/2006/relationships/theme" Target="../theme/theme2.xml"/><Relationship Id="rId12" Type="http://schemas.openxmlformats.org/officeDocument/2006/relationships/slideLayout" Target="../slideLayouts/slideLayout44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275" name="Shape 275"/>
        <p:cNvGrpSpPr/>
        <p:nvPr/>
      </p:nvGrpSpPr>
      <p:grpSpPr>
        <a:xfrm>
          <a:off x="0" y="0"/>
          <a:ext cx="0" cy="0"/>
          <a:chOff x="0" y="0"/>
          <a:chExt cx="0" cy="0"/>
        </a:xfrm>
      </p:grpSpPr>
      <p:sp>
        <p:nvSpPr>
          <p:cNvPr id="276" name="Google Shape;276;p42"/>
          <p:cNvSpPr txBox="1"/>
          <p:nvPr>
            <p:ph type="title"/>
          </p:nvPr>
        </p:nvSpPr>
        <p:spPr>
          <a:xfrm>
            <a:off x="311700" y="445025"/>
            <a:ext cx="8520600" cy="5730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dk1"/>
              </a:buClr>
              <a:buSzPts val="2600"/>
              <a:buFont typeface="Red Hat Display"/>
              <a:buNone/>
              <a:defRPr sz="2600">
                <a:solidFill>
                  <a:schemeClr val="dk1"/>
                </a:solidFill>
                <a:latin typeface="Red Hat Display"/>
                <a:ea typeface="Red Hat Display"/>
                <a:cs typeface="Red Hat Display"/>
                <a:sym typeface="Red Hat Display"/>
              </a:defRPr>
            </a:lvl1pPr>
            <a:lvl2pPr lvl="1" rtl="0">
              <a:spcBef>
                <a:spcPts val="0"/>
              </a:spcBef>
              <a:spcAft>
                <a:spcPts val="0"/>
              </a:spcAft>
              <a:buClr>
                <a:schemeClr val="dk1"/>
              </a:buClr>
              <a:buSzPts val="2600"/>
              <a:buFont typeface="Red Hat Display"/>
              <a:buNone/>
              <a:defRPr sz="2600">
                <a:solidFill>
                  <a:schemeClr val="dk1"/>
                </a:solidFill>
                <a:latin typeface="Red Hat Display"/>
                <a:ea typeface="Red Hat Display"/>
                <a:cs typeface="Red Hat Display"/>
                <a:sym typeface="Red Hat Display"/>
              </a:defRPr>
            </a:lvl2pPr>
            <a:lvl3pPr lvl="2" rtl="0">
              <a:spcBef>
                <a:spcPts val="0"/>
              </a:spcBef>
              <a:spcAft>
                <a:spcPts val="0"/>
              </a:spcAft>
              <a:buClr>
                <a:schemeClr val="dk1"/>
              </a:buClr>
              <a:buSzPts val="2600"/>
              <a:buFont typeface="Red Hat Display"/>
              <a:buNone/>
              <a:defRPr sz="2600">
                <a:solidFill>
                  <a:schemeClr val="dk1"/>
                </a:solidFill>
                <a:latin typeface="Red Hat Display"/>
                <a:ea typeface="Red Hat Display"/>
                <a:cs typeface="Red Hat Display"/>
                <a:sym typeface="Red Hat Display"/>
              </a:defRPr>
            </a:lvl3pPr>
            <a:lvl4pPr lvl="3" rtl="0">
              <a:spcBef>
                <a:spcPts val="0"/>
              </a:spcBef>
              <a:spcAft>
                <a:spcPts val="0"/>
              </a:spcAft>
              <a:buClr>
                <a:schemeClr val="dk1"/>
              </a:buClr>
              <a:buSzPts val="2600"/>
              <a:buFont typeface="Red Hat Display"/>
              <a:buNone/>
              <a:defRPr sz="2600">
                <a:solidFill>
                  <a:schemeClr val="dk1"/>
                </a:solidFill>
                <a:latin typeface="Red Hat Display"/>
                <a:ea typeface="Red Hat Display"/>
                <a:cs typeface="Red Hat Display"/>
                <a:sym typeface="Red Hat Display"/>
              </a:defRPr>
            </a:lvl4pPr>
            <a:lvl5pPr lvl="4" rtl="0">
              <a:spcBef>
                <a:spcPts val="0"/>
              </a:spcBef>
              <a:spcAft>
                <a:spcPts val="0"/>
              </a:spcAft>
              <a:buClr>
                <a:schemeClr val="dk1"/>
              </a:buClr>
              <a:buSzPts val="2600"/>
              <a:buFont typeface="Red Hat Display"/>
              <a:buNone/>
              <a:defRPr sz="2600">
                <a:solidFill>
                  <a:schemeClr val="dk1"/>
                </a:solidFill>
                <a:latin typeface="Red Hat Display"/>
                <a:ea typeface="Red Hat Display"/>
                <a:cs typeface="Red Hat Display"/>
                <a:sym typeface="Red Hat Display"/>
              </a:defRPr>
            </a:lvl5pPr>
            <a:lvl6pPr lvl="5" rtl="0">
              <a:spcBef>
                <a:spcPts val="0"/>
              </a:spcBef>
              <a:spcAft>
                <a:spcPts val="0"/>
              </a:spcAft>
              <a:buClr>
                <a:schemeClr val="dk1"/>
              </a:buClr>
              <a:buSzPts val="2600"/>
              <a:buFont typeface="Red Hat Display"/>
              <a:buNone/>
              <a:defRPr sz="2600">
                <a:solidFill>
                  <a:schemeClr val="dk1"/>
                </a:solidFill>
                <a:latin typeface="Red Hat Display"/>
                <a:ea typeface="Red Hat Display"/>
                <a:cs typeface="Red Hat Display"/>
                <a:sym typeface="Red Hat Display"/>
              </a:defRPr>
            </a:lvl6pPr>
            <a:lvl7pPr lvl="6" rtl="0">
              <a:spcBef>
                <a:spcPts val="0"/>
              </a:spcBef>
              <a:spcAft>
                <a:spcPts val="0"/>
              </a:spcAft>
              <a:buClr>
                <a:schemeClr val="dk1"/>
              </a:buClr>
              <a:buSzPts val="2600"/>
              <a:buFont typeface="Red Hat Display"/>
              <a:buNone/>
              <a:defRPr sz="2600">
                <a:solidFill>
                  <a:schemeClr val="dk1"/>
                </a:solidFill>
                <a:latin typeface="Red Hat Display"/>
                <a:ea typeface="Red Hat Display"/>
                <a:cs typeface="Red Hat Display"/>
                <a:sym typeface="Red Hat Display"/>
              </a:defRPr>
            </a:lvl7pPr>
            <a:lvl8pPr lvl="7" rtl="0">
              <a:spcBef>
                <a:spcPts val="0"/>
              </a:spcBef>
              <a:spcAft>
                <a:spcPts val="0"/>
              </a:spcAft>
              <a:buClr>
                <a:schemeClr val="dk1"/>
              </a:buClr>
              <a:buSzPts val="2600"/>
              <a:buFont typeface="Red Hat Display"/>
              <a:buNone/>
              <a:defRPr sz="2600">
                <a:solidFill>
                  <a:schemeClr val="dk1"/>
                </a:solidFill>
                <a:latin typeface="Red Hat Display"/>
                <a:ea typeface="Red Hat Display"/>
                <a:cs typeface="Red Hat Display"/>
                <a:sym typeface="Red Hat Display"/>
              </a:defRPr>
            </a:lvl8pPr>
            <a:lvl9pPr lvl="8" rtl="0">
              <a:spcBef>
                <a:spcPts val="0"/>
              </a:spcBef>
              <a:spcAft>
                <a:spcPts val="0"/>
              </a:spcAft>
              <a:buClr>
                <a:schemeClr val="dk1"/>
              </a:buClr>
              <a:buSzPts val="2600"/>
              <a:buFont typeface="Red Hat Display"/>
              <a:buNone/>
              <a:defRPr sz="2600">
                <a:solidFill>
                  <a:schemeClr val="dk1"/>
                </a:solidFill>
                <a:latin typeface="Red Hat Display"/>
                <a:ea typeface="Red Hat Display"/>
                <a:cs typeface="Red Hat Display"/>
                <a:sym typeface="Red Hat Display"/>
              </a:defRPr>
            </a:lvl9pPr>
          </a:lstStyle>
          <a:p/>
        </p:txBody>
      </p:sp>
      <p:sp>
        <p:nvSpPr>
          <p:cNvPr id="277" name="Google Shape;277;p42"/>
          <p:cNvSpPr txBox="1"/>
          <p:nvPr>
            <p:ph idx="1" type="body"/>
          </p:nvPr>
        </p:nvSpPr>
        <p:spPr>
          <a:xfrm>
            <a:off x="311700" y="1152475"/>
            <a:ext cx="8520600" cy="3416400"/>
          </a:xfrm>
          <a:prstGeom prst="rect">
            <a:avLst/>
          </a:prstGeom>
          <a:noFill/>
          <a:ln>
            <a:noFill/>
          </a:ln>
        </p:spPr>
        <p:txBody>
          <a:bodyPr anchorCtr="0" anchor="t" bIns="0" lIns="0" spcFirstLastPara="1" rIns="0" wrap="square" tIns="0">
            <a:noAutofit/>
          </a:bodyPr>
          <a:lstStyle>
            <a:lvl1pPr indent="-317500" lvl="0" marL="457200" rtl="0">
              <a:lnSpc>
                <a:spcPct val="140000"/>
              </a:lnSpc>
              <a:spcBef>
                <a:spcPts val="0"/>
              </a:spcBef>
              <a:spcAft>
                <a:spcPts val="0"/>
              </a:spcAft>
              <a:buClr>
                <a:schemeClr val="accent1"/>
              </a:buClr>
              <a:buSzPts val="1400"/>
              <a:buFont typeface="Red Hat Display"/>
              <a:buChar char="▸"/>
              <a:defRPr sz="1400">
                <a:latin typeface="Red Hat Display"/>
                <a:ea typeface="Red Hat Display"/>
                <a:cs typeface="Red Hat Display"/>
                <a:sym typeface="Red Hat Display"/>
              </a:defRPr>
            </a:lvl1pPr>
            <a:lvl2pPr indent="-317500" lvl="1" marL="914400" rtl="0">
              <a:lnSpc>
                <a:spcPct val="140000"/>
              </a:lnSpc>
              <a:spcBef>
                <a:spcPts val="400"/>
              </a:spcBef>
              <a:spcAft>
                <a:spcPts val="0"/>
              </a:spcAft>
              <a:buSzPts val="1400"/>
              <a:buFont typeface="Red Hat Display"/>
              <a:buChar char="･"/>
              <a:defRPr sz="1400">
                <a:latin typeface="Red Hat Display"/>
                <a:ea typeface="Red Hat Display"/>
                <a:cs typeface="Red Hat Display"/>
                <a:sym typeface="Red Hat Display"/>
              </a:defRPr>
            </a:lvl2pPr>
            <a:lvl3pPr indent="-317500" lvl="2" marL="1371600" rtl="0">
              <a:lnSpc>
                <a:spcPct val="140000"/>
              </a:lnSpc>
              <a:spcBef>
                <a:spcPts val="400"/>
              </a:spcBef>
              <a:spcAft>
                <a:spcPts val="0"/>
              </a:spcAft>
              <a:buSzPts val="1400"/>
              <a:buFont typeface="Red Hat Display"/>
              <a:buChar char="･"/>
              <a:defRPr sz="1400">
                <a:latin typeface="Red Hat Display"/>
                <a:ea typeface="Red Hat Display"/>
                <a:cs typeface="Red Hat Display"/>
                <a:sym typeface="Red Hat Display"/>
              </a:defRPr>
            </a:lvl3pPr>
            <a:lvl4pPr indent="-317500" lvl="3" marL="1828800" rtl="0">
              <a:lnSpc>
                <a:spcPct val="140000"/>
              </a:lnSpc>
              <a:spcBef>
                <a:spcPts val="400"/>
              </a:spcBef>
              <a:spcAft>
                <a:spcPts val="0"/>
              </a:spcAft>
              <a:buSzPts val="1400"/>
              <a:buFont typeface="Red Hat Display"/>
              <a:buChar char="･"/>
              <a:defRPr sz="1400">
                <a:latin typeface="Red Hat Display"/>
                <a:ea typeface="Red Hat Display"/>
                <a:cs typeface="Red Hat Display"/>
                <a:sym typeface="Red Hat Display"/>
              </a:defRPr>
            </a:lvl4pPr>
            <a:lvl5pPr indent="-317500" lvl="4" marL="2286000" rtl="0">
              <a:lnSpc>
                <a:spcPct val="140000"/>
              </a:lnSpc>
              <a:spcBef>
                <a:spcPts val="400"/>
              </a:spcBef>
              <a:spcAft>
                <a:spcPts val="0"/>
              </a:spcAft>
              <a:buSzPts val="1400"/>
              <a:buFont typeface="Red Hat Display"/>
              <a:buChar char="･"/>
              <a:defRPr sz="1400">
                <a:latin typeface="Red Hat Display"/>
                <a:ea typeface="Red Hat Display"/>
                <a:cs typeface="Red Hat Display"/>
                <a:sym typeface="Red Hat Display"/>
              </a:defRPr>
            </a:lvl5pPr>
            <a:lvl6pPr indent="-317500" lvl="5" marL="2743200" rtl="0">
              <a:lnSpc>
                <a:spcPct val="140000"/>
              </a:lnSpc>
              <a:spcBef>
                <a:spcPts val="400"/>
              </a:spcBef>
              <a:spcAft>
                <a:spcPts val="0"/>
              </a:spcAft>
              <a:buSzPts val="1400"/>
              <a:buFont typeface="Red Hat Display"/>
              <a:buChar char="･"/>
              <a:defRPr sz="1400">
                <a:latin typeface="Red Hat Display"/>
                <a:ea typeface="Red Hat Display"/>
                <a:cs typeface="Red Hat Display"/>
                <a:sym typeface="Red Hat Display"/>
              </a:defRPr>
            </a:lvl6pPr>
            <a:lvl7pPr indent="-317500" lvl="6" marL="3200400" rtl="0">
              <a:lnSpc>
                <a:spcPct val="140000"/>
              </a:lnSpc>
              <a:spcBef>
                <a:spcPts val="400"/>
              </a:spcBef>
              <a:spcAft>
                <a:spcPts val="0"/>
              </a:spcAft>
              <a:buSzPts val="1400"/>
              <a:buFont typeface="Red Hat Display"/>
              <a:buChar char="･"/>
              <a:defRPr sz="1400">
                <a:latin typeface="Red Hat Display"/>
                <a:ea typeface="Red Hat Display"/>
                <a:cs typeface="Red Hat Display"/>
                <a:sym typeface="Red Hat Display"/>
              </a:defRPr>
            </a:lvl7pPr>
            <a:lvl8pPr indent="-317500" lvl="7" marL="3657600" rtl="0">
              <a:lnSpc>
                <a:spcPct val="140000"/>
              </a:lnSpc>
              <a:spcBef>
                <a:spcPts val="400"/>
              </a:spcBef>
              <a:spcAft>
                <a:spcPts val="0"/>
              </a:spcAft>
              <a:buSzPts val="1400"/>
              <a:buFont typeface="Red Hat Display"/>
              <a:buChar char="･"/>
              <a:defRPr sz="1400">
                <a:latin typeface="Red Hat Display"/>
                <a:ea typeface="Red Hat Display"/>
                <a:cs typeface="Red Hat Display"/>
                <a:sym typeface="Red Hat Display"/>
              </a:defRPr>
            </a:lvl8pPr>
            <a:lvl9pPr indent="-317500" lvl="8" marL="4114800" rtl="0">
              <a:lnSpc>
                <a:spcPct val="140000"/>
              </a:lnSpc>
              <a:spcBef>
                <a:spcPts val="400"/>
              </a:spcBef>
              <a:spcAft>
                <a:spcPts val="400"/>
              </a:spcAft>
              <a:buSzPts val="1400"/>
              <a:buFont typeface="Red Hat Display"/>
              <a:buChar char="･"/>
              <a:defRPr sz="1400">
                <a:latin typeface="Red Hat Display"/>
                <a:ea typeface="Red Hat Display"/>
                <a:cs typeface="Red Hat Display"/>
                <a:sym typeface="Red Hat Display"/>
              </a:defRPr>
            </a:lvl9pPr>
          </a:lstStyle>
          <a:p/>
        </p:txBody>
      </p:sp>
    </p:spTree>
  </p:cSld>
  <p:clrMap accent1="accent1" accent2="accent2" accent3="accent3" accent4="accent4" accent5="accent5" accent6="accent6" bg1="lt1" bg2="dk2" tx1="dk1" tx2="lt2" folHlink="folHlink" hlink="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 id="2147483700" r:id="rId13"/>
    <p:sldLayoutId id="2147483701" r:id="rId14"/>
    <p:sldLayoutId id="2147483702" r:id="rId15"/>
    <p:sldLayoutId id="2147483703" r:id="rId16"/>
    <p:sldLayoutId id="2147483704" r:id="rId17"/>
    <p:sldLayoutId id="2147483705" r:id="rId18"/>
    <p:sldLayoutId id="2147483706" r:id="rId19"/>
    <p:sldLayoutId id="2147483707" r:id="rId20"/>
    <p:sldLayoutId id="2147483708" r:id="rId21"/>
    <p:sldLayoutId id="2147483709" r:id="rId22"/>
    <p:sldLayoutId id="2147483710" r:id="rId23"/>
    <p:sldLayoutId id="2147483711" r:id="rId24"/>
    <p:sldLayoutId id="2147483712" r:id="rId25"/>
    <p:sldLayoutId id="2147483713" r:id="rId26"/>
    <p:sldLayoutId id="2147483714" r:id="rId27"/>
    <p:sldLayoutId id="2147483715" r:id="rId28"/>
    <p:sldLayoutId id="2147483716" r:id="rId29"/>
    <p:sldLayoutId id="2147483717" r:id="rId30"/>
    <p:sldLayoutId id="2147483718" r:id="rId31"/>
    <p:sldLayoutId id="2147483719" r:id="rId32"/>
    <p:sldLayoutId id="2147483720" r:id="rId33"/>
    <p:sldLayoutId id="2147483721" r:id="rId34"/>
    <p:sldLayoutId id="2147483722" r:id="rId35"/>
    <p:sldLayoutId id="2147483723" r:id="rId36"/>
    <p:sldLayoutId id="2147483724" r:id="rId37"/>
    <p:sldLayoutId id="2147483725" r:id="rId38"/>
    <p:sldLayoutId id="2147483726" r:id="rId39"/>
    <p:sldLayoutId id="2147483727" r:id="rId40"/>
    <p:sldLayoutId id="2147483728" r:id="rId41"/>
    <p:sldLayoutId id="2147483729" r:id="rId42"/>
    <p:sldLayoutId id="2147483730" r:id="rId43"/>
    <p:sldLayoutId id="2147483731" r:id="rId44"/>
    <p:sldLayoutId id="2147483732" r:id="rId45"/>
    <p:sldLayoutId id="2147483733" r:id="rId46"/>
    <p:sldLayoutId id="2147483734" r:id="rId47"/>
    <p:sldLayoutId id="2147483735" r:id="rId48"/>
    <p:sldLayoutId id="2147483736" r:id="rId49"/>
    <p:sldLayoutId id="2147483737" r:id="rId50"/>
    <p:sldLayoutId id="2147483738" r:id="rId51"/>
    <p:sldLayoutId id="2147483739" r:id="rId52"/>
    <p:sldLayoutId id="2147483740" r:id="rId53"/>
    <p:sldLayoutId id="2147483741" r:id="rId54"/>
    <p:sldLayoutId id="2147483742" r:id="rId55"/>
    <p:sldLayoutId id="2147483743" r:id="rId56"/>
    <p:sldLayoutId id="2147483744" r:id="rId57"/>
    <p:sldLayoutId id="2147483745" r:id="rId58"/>
    <p:sldLayoutId id="2147483746" r:id="rId59"/>
    <p:sldLayoutId id="2147483747" r:id="rId60"/>
    <p:sldLayoutId id="2147483748" r:id="rId61"/>
    <p:sldLayoutId id="2147483749" r:id="rId62"/>
    <p:sldLayoutId id="2147483750" r:id="rId63"/>
    <p:sldLayoutId id="2147483751" r:id="rId64"/>
    <p:sldLayoutId id="2147483752" r:id="rId65"/>
    <p:sldLayoutId id="2147483753" r:id="rId66"/>
    <p:sldLayoutId id="2147483754" r:id="rId67"/>
    <p:sldLayoutId id="2147483755" r:id="rId68"/>
    <p:sldLayoutId id="2147483756" r:id="rId69"/>
    <p:sldLayoutId id="2147483757" r:id="rId70"/>
    <p:sldLayoutId id="2147483758" r:id="rId71"/>
    <p:sldLayoutId id="2147483759" r:id="rId7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221" name="Shape 1221"/>
        <p:cNvGrpSpPr/>
        <p:nvPr/>
      </p:nvGrpSpPr>
      <p:grpSpPr>
        <a:xfrm>
          <a:off x="0" y="0"/>
          <a:ext cx="0" cy="0"/>
          <a:chOff x="0" y="0"/>
          <a:chExt cx="0" cy="0"/>
        </a:xfrm>
      </p:grpSpPr>
      <p:sp>
        <p:nvSpPr>
          <p:cNvPr id="1222" name="Google Shape;1222;p115"/>
          <p:cNvSpPr txBox="1"/>
          <p:nvPr>
            <p:ph type="title"/>
          </p:nvPr>
        </p:nvSpPr>
        <p:spPr>
          <a:xfrm>
            <a:off x="311700" y="445025"/>
            <a:ext cx="8520600" cy="5730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dk1"/>
              </a:buClr>
              <a:buSzPts val="2600"/>
              <a:buFont typeface="Red Hat Display"/>
              <a:buNone/>
              <a:defRPr sz="2600">
                <a:solidFill>
                  <a:schemeClr val="dk1"/>
                </a:solidFill>
                <a:latin typeface="Red Hat Display"/>
                <a:ea typeface="Red Hat Display"/>
                <a:cs typeface="Red Hat Display"/>
                <a:sym typeface="Red Hat Display"/>
              </a:defRPr>
            </a:lvl1pPr>
            <a:lvl2pPr lvl="1" rtl="0">
              <a:spcBef>
                <a:spcPts val="0"/>
              </a:spcBef>
              <a:spcAft>
                <a:spcPts val="0"/>
              </a:spcAft>
              <a:buClr>
                <a:schemeClr val="dk1"/>
              </a:buClr>
              <a:buSzPts val="2600"/>
              <a:buFont typeface="Red Hat Display"/>
              <a:buNone/>
              <a:defRPr sz="2600">
                <a:solidFill>
                  <a:schemeClr val="dk1"/>
                </a:solidFill>
                <a:latin typeface="Red Hat Display"/>
                <a:ea typeface="Red Hat Display"/>
                <a:cs typeface="Red Hat Display"/>
                <a:sym typeface="Red Hat Display"/>
              </a:defRPr>
            </a:lvl2pPr>
            <a:lvl3pPr lvl="2" rtl="0">
              <a:spcBef>
                <a:spcPts val="0"/>
              </a:spcBef>
              <a:spcAft>
                <a:spcPts val="0"/>
              </a:spcAft>
              <a:buClr>
                <a:schemeClr val="dk1"/>
              </a:buClr>
              <a:buSzPts val="2600"/>
              <a:buFont typeface="Red Hat Display"/>
              <a:buNone/>
              <a:defRPr sz="2600">
                <a:solidFill>
                  <a:schemeClr val="dk1"/>
                </a:solidFill>
                <a:latin typeface="Red Hat Display"/>
                <a:ea typeface="Red Hat Display"/>
                <a:cs typeface="Red Hat Display"/>
                <a:sym typeface="Red Hat Display"/>
              </a:defRPr>
            </a:lvl3pPr>
            <a:lvl4pPr lvl="3" rtl="0">
              <a:spcBef>
                <a:spcPts val="0"/>
              </a:spcBef>
              <a:spcAft>
                <a:spcPts val="0"/>
              </a:spcAft>
              <a:buClr>
                <a:schemeClr val="dk1"/>
              </a:buClr>
              <a:buSzPts val="2600"/>
              <a:buFont typeface="Red Hat Display"/>
              <a:buNone/>
              <a:defRPr sz="2600">
                <a:solidFill>
                  <a:schemeClr val="dk1"/>
                </a:solidFill>
                <a:latin typeface="Red Hat Display"/>
                <a:ea typeface="Red Hat Display"/>
                <a:cs typeface="Red Hat Display"/>
                <a:sym typeface="Red Hat Display"/>
              </a:defRPr>
            </a:lvl4pPr>
            <a:lvl5pPr lvl="4" rtl="0">
              <a:spcBef>
                <a:spcPts val="0"/>
              </a:spcBef>
              <a:spcAft>
                <a:spcPts val="0"/>
              </a:spcAft>
              <a:buClr>
                <a:schemeClr val="dk1"/>
              </a:buClr>
              <a:buSzPts val="2600"/>
              <a:buFont typeface="Red Hat Display"/>
              <a:buNone/>
              <a:defRPr sz="2600">
                <a:solidFill>
                  <a:schemeClr val="dk1"/>
                </a:solidFill>
                <a:latin typeface="Red Hat Display"/>
                <a:ea typeface="Red Hat Display"/>
                <a:cs typeface="Red Hat Display"/>
                <a:sym typeface="Red Hat Display"/>
              </a:defRPr>
            </a:lvl5pPr>
            <a:lvl6pPr lvl="5" rtl="0">
              <a:spcBef>
                <a:spcPts val="0"/>
              </a:spcBef>
              <a:spcAft>
                <a:spcPts val="0"/>
              </a:spcAft>
              <a:buClr>
                <a:schemeClr val="dk1"/>
              </a:buClr>
              <a:buSzPts val="2600"/>
              <a:buFont typeface="Red Hat Display"/>
              <a:buNone/>
              <a:defRPr sz="2600">
                <a:solidFill>
                  <a:schemeClr val="dk1"/>
                </a:solidFill>
                <a:latin typeface="Red Hat Display"/>
                <a:ea typeface="Red Hat Display"/>
                <a:cs typeface="Red Hat Display"/>
                <a:sym typeface="Red Hat Display"/>
              </a:defRPr>
            </a:lvl6pPr>
            <a:lvl7pPr lvl="6" rtl="0">
              <a:spcBef>
                <a:spcPts val="0"/>
              </a:spcBef>
              <a:spcAft>
                <a:spcPts val="0"/>
              </a:spcAft>
              <a:buClr>
                <a:schemeClr val="dk1"/>
              </a:buClr>
              <a:buSzPts val="2600"/>
              <a:buFont typeface="Red Hat Display"/>
              <a:buNone/>
              <a:defRPr sz="2600">
                <a:solidFill>
                  <a:schemeClr val="dk1"/>
                </a:solidFill>
                <a:latin typeface="Red Hat Display"/>
                <a:ea typeface="Red Hat Display"/>
                <a:cs typeface="Red Hat Display"/>
                <a:sym typeface="Red Hat Display"/>
              </a:defRPr>
            </a:lvl7pPr>
            <a:lvl8pPr lvl="7" rtl="0">
              <a:spcBef>
                <a:spcPts val="0"/>
              </a:spcBef>
              <a:spcAft>
                <a:spcPts val="0"/>
              </a:spcAft>
              <a:buClr>
                <a:schemeClr val="dk1"/>
              </a:buClr>
              <a:buSzPts val="2600"/>
              <a:buFont typeface="Red Hat Display"/>
              <a:buNone/>
              <a:defRPr sz="2600">
                <a:solidFill>
                  <a:schemeClr val="dk1"/>
                </a:solidFill>
                <a:latin typeface="Red Hat Display"/>
                <a:ea typeface="Red Hat Display"/>
                <a:cs typeface="Red Hat Display"/>
                <a:sym typeface="Red Hat Display"/>
              </a:defRPr>
            </a:lvl8pPr>
            <a:lvl9pPr lvl="8" rtl="0">
              <a:spcBef>
                <a:spcPts val="0"/>
              </a:spcBef>
              <a:spcAft>
                <a:spcPts val="0"/>
              </a:spcAft>
              <a:buClr>
                <a:schemeClr val="dk1"/>
              </a:buClr>
              <a:buSzPts val="2600"/>
              <a:buFont typeface="Red Hat Display"/>
              <a:buNone/>
              <a:defRPr sz="2600">
                <a:solidFill>
                  <a:schemeClr val="dk1"/>
                </a:solidFill>
                <a:latin typeface="Red Hat Display"/>
                <a:ea typeface="Red Hat Display"/>
                <a:cs typeface="Red Hat Display"/>
                <a:sym typeface="Red Hat Display"/>
              </a:defRPr>
            </a:lvl9pPr>
          </a:lstStyle>
          <a:p/>
        </p:txBody>
      </p:sp>
      <p:sp>
        <p:nvSpPr>
          <p:cNvPr id="1223" name="Google Shape;1223;p115"/>
          <p:cNvSpPr txBox="1"/>
          <p:nvPr>
            <p:ph idx="1" type="body"/>
          </p:nvPr>
        </p:nvSpPr>
        <p:spPr>
          <a:xfrm>
            <a:off x="311700" y="1152475"/>
            <a:ext cx="8520600" cy="3416400"/>
          </a:xfrm>
          <a:prstGeom prst="rect">
            <a:avLst/>
          </a:prstGeom>
          <a:noFill/>
          <a:ln>
            <a:noFill/>
          </a:ln>
        </p:spPr>
        <p:txBody>
          <a:bodyPr anchorCtr="0" anchor="t" bIns="0" lIns="0" spcFirstLastPara="1" rIns="0" wrap="square" tIns="0">
            <a:noAutofit/>
          </a:bodyPr>
          <a:lstStyle>
            <a:lvl1pPr indent="-304800" lvl="0" marL="457200" rtl="0">
              <a:lnSpc>
                <a:spcPct val="140000"/>
              </a:lnSpc>
              <a:spcBef>
                <a:spcPts val="0"/>
              </a:spcBef>
              <a:spcAft>
                <a:spcPts val="0"/>
              </a:spcAft>
              <a:buClr>
                <a:schemeClr val="accent1"/>
              </a:buClr>
              <a:buSzPts val="1200"/>
              <a:buFont typeface="Red Hat Text"/>
              <a:buChar char="▸"/>
              <a:defRPr sz="1200">
                <a:latin typeface="Red Hat Text"/>
                <a:ea typeface="Red Hat Text"/>
                <a:cs typeface="Red Hat Text"/>
                <a:sym typeface="Red Hat Text"/>
              </a:defRPr>
            </a:lvl1pPr>
            <a:lvl2pPr indent="-298450" lvl="1" marL="914400" rtl="0">
              <a:lnSpc>
                <a:spcPct val="140000"/>
              </a:lnSpc>
              <a:spcBef>
                <a:spcPts val="400"/>
              </a:spcBef>
              <a:spcAft>
                <a:spcPts val="0"/>
              </a:spcAft>
              <a:buSzPts val="1100"/>
              <a:buFont typeface="Red Hat Text"/>
              <a:buChar char="･"/>
              <a:defRPr sz="1100">
                <a:latin typeface="Red Hat Text"/>
                <a:ea typeface="Red Hat Text"/>
                <a:cs typeface="Red Hat Text"/>
                <a:sym typeface="Red Hat Text"/>
              </a:defRPr>
            </a:lvl2pPr>
            <a:lvl3pPr indent="-298450" lvl="2" marL="1371600" rtl="0">
              <a:lnSpc>
                <a:spcPct val="140000"/>
              </a:lnSpc>
              <a:spcBef>
                <a:spcPts val="400"/>
              </a:spcBef>
              <a:spcAft>
                <a:spcPts val="0"/>
              </a:spcAft>
              <a:buSzPts val="1100"/>
              <a:buFont typeface="Red Hat Text"/>
              <a:buChar char="･"/>
              <a:defRPr sz="1100">
                <a:latin typeface="Red Hat Text"/>
                <a:ea typeface="Red Hat Text"/>
                <a:cs typeface="Red Hat Text"/>
                <a:sym typeface="Red Hat Text"/>
              </a:defRPr>
            </a:lvl3pPr>
            <a:lvl4pPr indent="-298450" lvl="3" marL="1828800" rtl="0">
              <a:lnSpc>
                <a:spcPct val="140000"/>
              </a:lnSpc>
              <a:spcBef>
                <a:spcPts val="400"/>
              </a:spcBef>
              <a:spcAft>
                <a:spcPts val="0"/>
              </a:spcAft>
              <a:buSzPts val="1100"/>
              <a:buFont typeface="Red Hat Text"/>
              <a:buChar char="･"/>
              <a:defRPr sz="1100">
                <a:latin typeface="Red Hat Text"/>
                <a:ea typeface="Red Hat Text"/>
                <a:cs typeface="Red Hat Text"/>
                <a:sym typeface="Red Hat Text"/>
              </a:defRPr>
            </a:lvl4pPr>
            <a:lvl5pPr indent="-298450" lvl="4" marL="2286000" rtl="0">
              <a:lnSpc>
                <a:spcPct val="140000"/>
              </a:lnSpc>
              <a:spcBef>
                <a:spcPts val="400"/>
              </a:spcBef>
              <a:spcAft>
                <a:spcPts val="0"/>
              </a:spcAft>
              <a:buSzPts val="1100"/>
              <a:buFont typeface="Red Hat Text"/>
              <a:buChar char="･"/>
              <a:defRPr sz="1100">
                <a:latin typeface="Red Hat Text"/>
                <a:ea typeface="Red Hat Text"/>
                <a:cs typeface="Red Hat Text"/>
                <a:sym typeface="Red Hat Text"/>
              </a:defRPr>
            </a:lvl5pPr>
            <a:lvl6pPr indent="-298450" lvl="5" marL="2743200" rtl="0">
              <a:lnSpc>
                <a:spcPct val="140000"/>
              </a:lnSpc>
              <a:spcBef>
                <a:spcPts val="400"/>
              </a:spcBef>
              <a:spcAft>
                <a:spcPts val="0"/>
              </a:spcAft>
              <a:buSzPts val="1100"/>
              <a:buFont typeface="Red Hat Text"/>
              <a:buChar char="･"/>
              <a:defRPr sz="1100">
                <a:latin typeface="Red Hat Text"/>
                <a:ea typeface="Red Hat Text"/>
                <a:cs typeface="Red Hat Text"/>
                <a:sym typeface="Red Hat Text"/>
              </a:defRPr>
            </a:lvl6pPr>
            <a:lvl7pPr indent="-298450" lvl="6" marL="3200400" rtl="0">
              <a:lnSpc>
                <a:spcPct val="140000"/>
              </a:lnSpc>
              <a:spcBef>
                <a:spcPts val="400"/>
              </a:spcBef>
              <a:spcAft>
                <a:spcPts val="0"/>
              </a:spcAft>
              <a:buSzPts val="1100"/>
              <a:buFont typeface="Red Hat Text"/>
              <a:buChar char="･"/>
              <a:defRPr sz="1100">
                <a:latin typeface="Red Hat Text"/>
                <a:ea typeface="Red Hat Text"/>
                <a:cs typeface="Red Hat Text"/>
                <a:sym typeface="Red Hat Text"/>
              </a:defRPr>
            </a:lvl7pPr>
            <a:lvl8pPr indent="-298450" lvl="7" marL="3657600" rtl="0">
              <a:lnSpc>
                <a:spcPct val="140000"/>
              </a:lnSpc>
              <a:spcBef>
                <a:spcPts val="400"/>
              </a:spcBef>
              <a:spcAft>
                <a:spcPts val="0"/>
              </a:spcAft>
              <a:buSzPts val="1100"/>
              <a:buFont typeface="Red Hat Text"/>
              <a:buChar char="･"/>
              <a:defRPr sz="1100">
                <a:latin typeface="Red Hat Text"/>
                <a:ea typeface="Red Hat Text"/>
                <a:cs typeface="Red Hat Text"/>
                <a:sym typeface="Red Hat Text"/>
              </a:defRPr>
            </a:lvl8pPr>
            <a:lvl9pPr indent="-298450" lvl="8" marL="4114800" rtl="0">
              <a:lnSpc>
                <a:spcPct val="140000"/>
              </a:lnSpc>
              <a:spcBef>
                <a:spcPts val="400"/>
              </a:spcBef>
              <a:spcAft>
                <a:spcPts val="400"/>
              </a:spcAft>
              <a:buSzPts val="1100"/>
              <a:buFont typeface="Red Hat Text"/>
              <a:buChar char="･"/>
              <a:defRPr sz="1100">
                <a:latin typeface="Red Hat Text"/>
                <a:ea typeface="Red Hat Text"/>
                <a:cs typeface="Red Hat Text"/>
                <a:sym typeface="Red Hat Text"/>
              </a:defRPr>
            </a:lvl9pPr>
          </a:lstStyle>
          <a:p/>
        </p:txBody>
      </p:sp>
    </p:spTree>
  </p:cSld>
  <p:clrMap accent1="accent1" accent2="accent2" accent3="accent3" accent4="accent4" accent5="accent5" accent6="accent6" bg1="lt1" bg2="dk2" tx1="dk1" tx2="lt2" folHlink="folHlink" hlink="hlink"/>
  <p:sldLayoutIdLst>
    <p:sldLayoutId id="2147483760" r:id="rId1"/>
    <p:sldLayoutId id="2147483761" r:id="rId2"/>
    <p:sldLayoutId id="2147483762" r:id="rId3"/>
    <p:sldLayoutId id="2147483763" r:id="rId4"/>
    <p:sldLayoutId id="2147483764" r:id="rId5"/>
    <p:sldLayoutId id="2147483765" r:id="rId6"/>
    <p:sldLayoutId id="2147483766" r:id="rId7"/>
    <p:sldLayoutId id="2147483767" r:id="rId8"/>
    <p:sldLayoutId id="2147483768" r:id="rId9"/>
    <p:sldLayoutId id="2147483769" r:id="rId10"/>
    <p:sldLayoutId id="2147483770" r:id="rId11"/>
    <p:sldLayoutId id="2147483771" r:id="rId12"/>
    <p:sldLayoutId id="2147483772" r:id="rId13"/>
    <p:sldLayoutId id="2147483773" r:id="rId14"/>
    <p:sldLayoutId id="2147483774" r:id="rId15"/>
    <p:sldLayoutId id="2147483775" r:id="rId16"/>
    <p:sldLayoutId id="2147483776" r:id="rId17"/>
    <p:sldLayoutId id="2147483777" r:id="rId18"/>
    <p:sldLayoutId id="2147483778" r:id="rId19"/>
    <p:sldLayoutId id="2147483779" r:id="rId20"/>
    <p:sldLayoutId id="2147483780" r:id="rId21"/>
    <p:sldLayoutId id="2147483781" r:id="rId22"/>
    <p:sldLayoutId id="2147483782" r:id="rId23"/>
    <p:sldLayoutId id="2147483783" r:id="rId24"/>
    <p:sldLayoutId id="2147483784" r:id="rId25"/>
    <p:sldLayoutId id="2147483785" r:id="rId26"/>
    <p:sldLayoutId id="2147483786" r:id="rId27"/>
    <p:sldLayoutId id="2147483787" r:id="rId28"/>
    <p:sldLayoutId id="2147483788" r:id="rId29"/>
    <p:sldLayoutId id="2147483789" r:id="rId30"/>
    <p:sldLayoutId id="2147483790" r:id="rId31"/>
    <p:sldLayoutId id="2147483791" r:id="rId32"/>
    <p:sldLayoutId id="2147483792" r:id="rId33"/>
    <p:sldLayoutId id="2147483793" r:id="rId34"/>
    <p:sldLayoutId id="2147483794" r:id="rId35"/>
    <p:sldLayoutId id="2147483795" r:id="rId36"/>
    <p:sldLayoutId id="2147483796" r:id="rId37"/>
    <p:sldLayoutId id="2147483797" r:id="rId38"/>
    <p:sldLayoutId id="2147483798" r:id="rId39"/>
    <p:sldLayoutId id="2147483799" r:id="rId40"/>
    <p:sldLayoutId id="2147483800" r:id="rId41"/>
    <p:sldLayoutId id="2147483801" r:id="rId42"/>
    <p:sldLayoutId id="2147483802" r:id="rId43"/>
    <p:sldLayoutId id="2147483803" r:id="rId44"/>
    <p:sldLayoutId id="2147483804" r:id="rId45"/>
    <p:sldLayoutId id="2147483805" r:id="rId46"/>
    <p:sldLayoutId id="2147483806" r:id="rId47"/>
    <p:sldLayoutId id="2147483807" r:id="rId48"/>
    <p:sldLayoutId id="2147483808" r:id="rId49"/>
    <p:sldLayoutId id="2147483809" r:id="rId50"/>
    <p:sldLayoutId id="2147483810" r:id="rId51"/>
    <p:sldLayoutId id="2147483811" r:id="rId52"/>
    <p:sldLayoutId id="2147483812" r:id="rId53"/>
    <p:sldLayoutId id="2147483813" r:id="rId54"/>
    <p:sldLayoutId id="2147483814" r:id="rId55"/>
    <p:sldLayoutId id="2147483815" r:id="rId56"/>
    <p:sldLayoutId id="2147483816" r:id="rId57"/>
    <p:sldLayoutId id="2147483817" r:id="rId58"/>
    <p:sldLayoutId id="2147483818" r:id="rId59"/>
    <p:sldLayoutId id="2147483819" r:id="rId60"/>
    <p:sldLayoutId id="2147483820" r:id="rId61"/>
    <p:sldLayoutId id="2147483821" r:id="rId62"/>
    <p:sldLayoutId id="2147483822" r:id="rId63"/>
    <p:sldLayoutId id="2147483823" r:id="rId64"/>
    <p:sldLayoutId id="2147483824" r:id="rId65"/>
    <p:sldLayoutId id="2147483825" r:id="rId66"/>
    <p:sldLayoutId id="2147483826" r:id="rId67"/>
    <p:sldLayoutId id="2147483827" r:id="rId6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2003" name="Shape 2003"/>
        <p:cNvGrpSpPr/>
        <p:nvPr/>
      </p:nvGrpSpPr>
      <p:grpSpPr>
        <a:xfrm>
          <a:off x="0" y="0"/>
          <a:ext cx="0" cy="0"/>
          <a:chOff x="0" y="0"/>
          <a:chExt cx="0" cy="0"/>
        </a:xfrm>
      </p:grpSpPr>
      <p:sp>
        <p:nvSpPr>
          <p:cNvPr id="2004" name="Google Shape;2004;p184"/>
          <p:cNvSpPr txBox="1"/>
          <p:nvPr>
            <p:ph type="title"/>
          </p:nvPr>
        </p:nvSpPr>
        <p:spPr>
          <a:xfrm>
            <a:off x="311700" y="445025"/>
            <a:ext cx="8520600" cy="5730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dk1"/>
              </a:buClr>
              <a:buSzPts val="2600"/>
              <a:buFont typeface="Red Hat Display"/>
              <a:buNone/>
              <a:defRPr sz="2600">
                <a:solidFill>
                  <a:schemeClr val="dk1"/>
                </a:solidFill>
                <a:latin typeface="Red Hat Display"/>
                <a:ea typeface="Red Hat Display"/>
                <a:cs typeface="Red Hat Display"/>
                <a:sym typeface="Red Hat Display"/>
              </a:defRPr>
            </a:lvl1pPr>
            <a:lvl2pPr lvl="1" rtl="0">
              <a:spcBef>
                <a:spcPts val="0"/>
              </a:spcBef>
              <a:spcAft>
                <a:spcPts val="0"/>
              </a:spcAft>
              <a:buClr>
                <a:schemeClr val="dk1"/>
              </a:buClr>
              <a:buSzPts val="2600"/>
              <a:buFont typeface="Red Hat Display"/>
              <a:buNone/>
              <a:defRPr sz="2600">
                <a:solidFill>
                  <a:schemeClr val="dk1"/>
                </a:solidFill>
                <a:latin typeface="Red Hat Display"/>
                <a:ea typeface="Red Hat Display"/>
                <a:cs typeface="Red Hat Display"/>
                <a:sym typeface="Red Hat Display"/>
              </a:defRPr>
            </a:lvl2pPr>
            <a:lvl3pPr lvl="2" rtl="0">
              <a:spcBef>
                <a:spcPts val="0"/>
              </a:spcBef>
              <a:spcAft>
                <a:spcPts val="0"/>
              </a:spcAft>
              <a:buClr>
                <a:schemeClr val="dk1"/>
              </a:buClr>
              <a:buSzPts val="2600"/>
              <a:buFont typeface="Red Hat Display"/>
              <a:buNone/>
              <a:defRPr sz="2600">
                <a:solidFill>
                  <a:schemeClr val="dk1"/>
                </a:solidFill>
                <a:latin typeface="Red Hat Display"/>
                <a:ea typeface="Red Hat Display"/>
                <a:cs typeface="Red Hat Display"/>
                <a:sym typeface="Red Hat Display"/>
              </a:defRPr>
            </a:lvl3pPr>
            <a:lvl4pPr lvl="3" rtl="0">
              <a:spcBef>
                <a:spcPts val="0"/>
              </a:spcBef>
              <a:spcAft>
                <a:spcPts val="0"/>
              </a:spcAft>
              <a:buClr>
                <a:schemeClr val="dk1"/>
              </a:buClr>
              <a:buSzPts val="2600"/>
              <a:buFont typeface="Red Hat Display"/>
              <a:buNone/>
              <a:defRPr sz="2600">
                <a:solidFill>
                  <a:schemeClr val="dk1"/>
                </a:solidFill>
                <a:latin typeface="Red Hat Display"/>
                <a:ea typeface="Red Hat Display"/>
                <a:cs typeface="Red Hat Display"/>
                <a:sym typeface="Red Hat Display"/>
              </a:defRPr>
            </a:lvl4pPr>
            <a:lvl5pPr lvl="4" rtl="0">
              <a:spcBef>
                <a:spcPts val="0"/>
              </a:spcBef>
              <a:spcAft>
                <a:spcPts val="0"/>
              </a:spcAft>
              <a:buClr>
                <a:schemeClr val="dk1"/>
              </a:buClr>
              <a:buSzPts val="2600"/>
              <a:buFont typeface="Red Hat Display"/>
              <a:buNone/>
              <a:defRPr sz="2600">
                <a:solidFill>
                  <a:schemeClr val="dk1"/>
                </a:solidFill>
                <a:latin typeface="Red Hat Display"/>
                <a:ea typeface="Red Hat Display"/>
                <a:cs typeface="Red Hat Display"/>
                <a:sym typeface="Red Hat Display"/>
              </a:defRPr>
            </a:lvl5pPr>
            <a:lvl6pPr lvl="5" rtl="0">
              <a:spcBef>
                <a:spcPts val="0"/>
              </a:spcBef>
              <a:spcAft>
                <a:spcPts val="0"/>
              </a:spcAft>
              <a:buClr>
                <a:schemeClr val="dk1"/>
              </a:buClr>
              <a:buSzPts val="2600"/>
              <a:buFont typeface="Red Hat Display"/>
              <a:buNone/>
              <a:defRPr sz="2600">
                <a:solidFill>
                  <a:schemeClr val="dk1"/>
                </a:solidFill>
                <a:latin typeface="Red Hat Display"/>
                <a:ea typeface="Red Hat Display"/>
                <a:cs typeface="Red Hat Display"/>
                <a:sym typeface="Red Hat Display"/>
              </a:defRPr>
            </a:lvl6pPr>
            <a:lvl7pPr lvl="6" rtl="0">
              <a:spcBef>
                <a:spcPts val="0"/>
              </a:spcBef>
              <a:spcAft>
                <a:spcPts val="0"/>
              </a:spcAft>
              <a:buClr>
                <a:schemeClr val="dk1"/>
              </a:buClr>
              <a:buSzPts val="2600"/>
              <a:buFont typeface="Red Hat Display"/>
              <a:buNone/>
              <a:defRPr sz="2600">
                <a:solidFill>
                  <a:schemeClr val="dk1"/>
                </a:solidFill>
                <a:latin typeface="Red Hat Display"/>
                <a:ea typeface="Red Hat Display"/>
                <a:cs typeface="Red Hat Display"/>
                <a:sym typeface="Red Hat Display"/>
              </a:defRPr>
            </a:lvl7pPr>
            <a:lvl8pPr lvl="7" rtl="0">
              <a:spcBef>
                <a:spcPts val="0"/>
              </a:spcBef>
              <a:spcAft>
                <a:spcPts val="0"/>
              </a:spcAft>
              <a:buClr>
                <a:schemeClr val="dk1"/>
              </a:buClr>
              <a:buSzPts val="2600"/>
              <a:buFont typeface="Red Hat Display"/>
              <a:buNone/>
              <a:defRPr sz="2600">
                <a:solidFill>
                  <a:schemeClr val="dk1"/>
                </a:solidFill>
                <a:latin typeface="Red Hat Display"/>
                <a:ea typeface="Red Hat Display"/>
                <a:cs typeface="Red Hat Display"/>
                <a:sym typeface="Red Hat Display"/>
              </a:defRPr>
            </a:lvl8pPr>
            <a:lvl9pPr lvl="8" rtl="0">
              <a:spcBef>
                <a:spcPts val="0"/>
              </a:spcBef>
              <a:spcAft>
                <a:spcPts val="0"/>
              </a:spcAft>
              <a:buClr>
                <a:schemeClr val="dk1"/>
              </a:buClr>
              <a:buSzPts val="2600"/>
              <a:buFont typeface="Red Hat Display"/>
              <a:buNone/>
              <a:defRPr sz="2600">
                <a:solidFill>
                  <a:schemeClr val="dk1"/>
                </a:solidFill>
                <a:latin typeface="Red Hat Display"/>
                <a:ea typeface="Red Hat Display"/>
                <a:cs typeface="Red Hat Display"/>
                <a:sym typeface="Red Hat Display"/>
              </a:defRPr>
            </a:lvl9pPr>
          </a:lstStyle>
          <a:p/>
        </p:txBody>
      </p:sp>
      <p:sp>
        <p:nvSpPr>
          <p:cNvPr id="2005" name="Google Shape;2005;p184"/>
          <p:cNvSpPr txBox="1"/>
          <p:nvPr>
            <p:ph idx="1" type="body"/>
          </p:nvPr>
        </p:nvSpPr>
        <p:spPr>
          <a:xfrm>
            <a:off x="311700" y="1152475"/>
            <a:ext cx="8520600" cy="3416400"/>
          </a:xfrm>
          <a:prstGeom prst="rect">
            <a:avLst/>
          </a:prstGeom>
          <a:noFill/>
          <a:ln>
            <a:noFill/>
          </a:ln>
        </p:spPr>
        <p:txBody>
          <a:bodyPr anchorCtr="0" anchor="t" bIns="0" lIns="0" spcFirstLastPara="1" rIns="0" wrap="square" tIns="0">
            <a:noAutofit/>
          </a:bodyPr>
          <a:lstStyle>
            <a:lvl1pPr indent="-317500" lvl="0" marL="457200" rtl="0">
              <a:lnSpc>
                <a:spcPct val="140000"/>
              </a:lnSpc>
              <a:spcBef>
                <a:spcPts val="0"/>
              </a:spcBef>
              <a:spcAft>
                <a:spcPts val="0"/>
              </a:spcAft>
              <a:buClr>
                <a:schemeClr val="accent1"/>
              </a:buClr>
              <a:buSzPts val="1400"/>
              <a:buFont typeface="Red Hat Display"/>
              <a:buChar char="▸"/>
              <a:defRPr sz="1400">
                <a:latin typeface="Red Hat Display"/>
                <a:ea typeface="Red Hat Display"/>
                <a:cs typeface="Red Hat Display"/>
                <a:sym typeface="Red Hat Display"/>
              </a:defRPr>
            </a:lvl1pPr>
            <a:lvl2pPr indent="-317500" lvl="1" marL="914400" rtl="0">
              <a:lnSpc>
                <a:spcPct val="140000"/>
              </a:lnSpc>
              <a:spcBef>
                <a:spcPts val="400"/>
              </a:spcBef>
              <a:spcAft>
                <a:spcPts val="0"/>
              </a:spcAft>
              <a:buSzPts val="1400"/>
              <a:buFont typeface="Red Hat Display"/>
              <a:buChar char="･"/>
              <a:defRPr sz="1400">
                <a:latin typeface="Red Hat Display"/>
                <a:ea typeface="Red Hat Display"/>
                <a:cs typeface="Red Hat Display"/>
                <a:sym typeface="Red Hat Display"/>
              </a:defRPr>
            </a:lvl2pPr>
            <a:lvl3pPr indent="-317500" lvl="2" marL="1371600" rtl="0">
              <a:lnSpc>
                <a:spcPct val="140000"/>
              </a:lnSpc>
              <a:spcBef>
                <a:spcPts val="400"/>
              </a:spcBef>
              <a:spcAft>
                <a:spcPts val="0"/>
              </a:spcAft>
              <a:buSzPts val="1400"/>
              <a:buFont typeface="Red Hat Display"/>
              <a:buChar char="･"/>
              <a:defRPr sz="1400">
                <a:latin typeface="Red Hat Display"/>
                <a:ea typeface="Red Hat Display"/>
                <a:cs typeface="Red Hat Display"/>
                <a:sym typeface="Red Hat Display"/>
              </a:defRPr>
            </a:lvl3pPr>
            <a:lvl4pPr indent="-317500" lvl="3" marL="1828800" rtl="0">
              <a:lnSpc>
                <a:spcPct val="140000"/>
              </a:lnSpc>
              <a:spcBef>
                <a:spcPts val="400"/>
              </a:spcBef>
              <a:spcAft>
                <a:spcPts val="0"/>
              </a:spcAft>
              <a:buSzPts val="1400"/>
              <a:buFont typeface="Red Hat Display"/>
              <a:buChar char="･"/>
              <a:defRPr sz="1400">
                <a:latin typeface="Red Hat Display"/>
                <a:ea typeface="Red Hat Display"/>
                <a:cs typeface="Red Hat Display"/>
                <a:sym typeface="Red Hat Display"/>
              </a:defRPr>
            </a:lvl4pPr>
            <a:lvl5pPr indent="-317500" lvl="4" marL="2286000" rtl="0">
              <a:lnSpc>
                <a:spcPct val="140000"/>
              </a:lnSpc>
              <a:spcBef>
                <a:spcPts val="400"/>
              </a:spcBef>
              <a:spcAft>
                <a:spcPts val="0"/>
              </a:spcAft>
              <a:buSzPts val="1400"/>
              <a:buFont typeface="Red Hat Display"/>
              <a:buChar char="･"/>
              <a:defRPr sz="1400">
                <a:latin typeface="Red Hat Display"/>
                <a:ea typeface="Red Hat Display"/>
                <a:cs typeface="Red Hat Display"/>
                <a:sym typeface="Red Hat Display"/>
              </a:defRPr>
            </a:lvl5pPr>
            <a:lvl6pPr indent="-317500" lvl="5" marL="2743200" rtl="0">
              <a:lnSpc>
                <a:spcPct val="140000"/>
              </a:lnSpc>
              <a:spcBef>
                <a:spcPts val="400"/>
              </a:spcBef>
              <a:spcAft>
                <a:spcPts val="0"/>
              </a:spcAft>
              <a:buSzPts val="1400"/>
              <a:buFont typeface="Red Hat Display"/>
              <a:buChar char="･"/>
              <a:defRPr sz="1400">
                <a:latin typeface="Red Hat Display"/>
                <a:ea typeface="Red Hat Display"/>
                <a:cs typeface="Red Hat Display"/>
                <a:sym typeface="Red Hat Display"/>
              </a:defRPr>
            </a:lvl6pPr>
            <a:lvl7pPr indent="-317500" lvl="6" marL="3200400" rtl="0">
              <a:lnSpc>
                <a:spcPct val="140000"/>
              </a:lnSpc>
              <a:spcBef>
                <a:spcPts val="400"/>
              </a:spcBef>
              <a:spcAft>
                <a:spcPts val="0"/>
              </a:spcAft>
              <a:buSzPts val="1400"/>
              <a:buFont typeface="Red Hat Display"/>
              <a:buChar char="･"/>
              <a:defRPr sz="1400">
                <a:latin typeface="Red Hat Display"/>
                <a:ea typeface="Red Hat Display"/>
                <a:cs typeface="Red Hat Display"/>
                <a:sym typeface="Red Hat Display"/>
              </a:defRPr>
            </a:lvl7pPr>
            <a:lvl8pPr indent="-317500" lvl="7" marL="3657600" rtl="0">
              <a:lnSpc>
                <a:spcPct val="140000"/>
              </a:lnSpc>
              <a:spcBef>
                <a:spcPts val="400"/>
              </a:spcBef>
              <a:spcAft>
                <a:spcPts val="0"/>
              </a:spcAft>
              <a:buSzPts val="1400"/>
              <a:buFont typeface="Red Hat Display"/>
              <a:buChar char="･"/>
              <a:defRPr sz="1400">
                <a:latin typeface="Red Hat Display"/>
                <a:ea typeface="Red Hat Display"/>
                <a:cs typeface="Red Hat Display"/>
                <a:sym typeface="Red Hat Display"/>
              </a:defRPr>
            </a:lvl8pPr>
            <a:lvl9pPr indent="-317500" lvl="8" marL="4114800" rtl="0">
              <a:lnSpc>
                <a:spcPct val="140000"/>
              </a:lnSpc>
              <a:spcBef>
                <a:spcPts val="400"/>
              </a:spcBef>
              <a:spcAft>
                <a:spcPts val="400"/>
              </a:spcAft>
              <a:buSzPts val="1400"/>
              <a:buFont typeface="Red Hat Display"/>
              <a:buChar char="･"/>
              <a:defRPr sz="1400">
                <a:latin typeface="Red Hat Display"/>
                <a:ea typeface="Red Hat Display"/>
                <a:cs typeface="Red Hat Display"/>
                <a:sym typeface="Red Hat Display"/>
              </a:defRPr>
            </a:lvl9pPr>
          </a:lstStyle>
          <a:p/>
        </p:txBody>
      </p:sp>
    </p:spTree>
  </p:cSld>
  <p:clrMap accent1="accent1" accent2="accent2" accent3="accent3" accent4="accent4" accent5="accent5" accent6="accent6" bg1="lt1" bg2="dk2" tx1="dk1" tx2="lt2" folHlink="folHlink" hlink="hlink"/>
  <p:sldLayoutIdLst>
    <p:sldLayoutId id="2147483828" r:id="rId1"/>
    <p:sldLayoutId id="2147483829" r:id="rId2"/>
    <p:sldLayoutId id="2147483830" r:id="rId3"/>
    <p:sldLayoutId id="2147483831" r:id="rId4"/>
    <p:sldLayoutId id="2147483832" r:id="rId5"/>
    <p:sldLayoutId id="2147483833" r:id="rId6"/>
    <p:sldLayoutId id="2147483834" r:id="rId7"/>
    <p:sldLayoutId id="2147483835" r:id="rId8"/>
    <p:sldLayoutId id="2147483836" r:id="rId9"/>
    <p:sldLayoutId id="2147483837" r:id="rId10"/>
    <p:sldLayoutId id="2147483838" r:id="rId11"/>
    <p:sldLayoutId id="2147483839" r:id="rId12"/>
    <p:sldLayoutId id="2147483840" r:id="rId13"/>
    <p:sldLayoutId id="2147483841" r:id="rId14"/>
    <p:sldLayoutId id="2147483842" r:id="rId15"/>
    <p:sldLayoutId id="2147483843" r:id="rId16"/>
    <p:sldLayoutId id="2147483844" r:id="rId17"/>
    <p:sldLayoutId id="2147483845" r:id="rId18"/>
    <p:sldLayoutId id="2147483846" r:id="rId19"/>
    <p:sldLayoutId id="2147483847" r:id="rId20"/>
    <p:sldLayoutId id="2147483848" r:id="rId21"/>
    <p:sldLayoutId id="2147483849" r:id="rId22"/>
    <p:sldLayoutId id="2147483850" r:id="rId23"/>
    <p:sldLayoutId id="2147483851" r:id="rId24"/>
    <p:sldLayoutId id="2147483852" r:id="rId25"/>
    <p:sldLayoutId id="2147483853" r:id="rId26"/>
    <p:sldLayoutId id="2147483854" r:id="rId27"/>
    <p:sldLayoutId id="2147483855" r:id="rId28"/>
    <p:sldLayoutId id="2147483856" r:id="rId29"/>
    <p:sldLayoutId id="2147483857" r:id="rId30"/>
    <p:sldLayoutId id="2147483858" r:id="rId31"/>
    <p:sldLayoutId id="2147483859" r:id="rId32"/>
    <p:sldLayoutId id="2147483860" r:id="rId33"/>
    <p:sldLayoutId id="2147483861" r:id="rId34"/>
    <p:sldLayoutId id="2147483862" r:id="rId35"/>
    <p:sldLayoutId id="2147483863" r:id="rId36"/>
    <p:sldLayoutId id="2147483864" r:id="rId37"/>
    <p:sldLayoutId id="2147483865" r:id="rId38"/>
    <p:sldLayoutId id="2147483866" r:id="rId39"/>
    <p:sldLayoutId id="2147483867" r:id="rId40"/>
    <p:sldLayoutId id="2147483868" r:id="rId41"/>
    <p:sldLayoutId id="2147483869" r:id="rId42"/>
    <p:sldLayoutId id="2147483870" r:id="rId43"/>
    <p:sldLayoutId id="2147483871" r:id="rId44"/>
    <p:sldLayoutId id="2147483872" r:id="rId45"/>
    <p:sldLayoutId id="2147483873" r:id="rId46"/>
    <p:sldLayoutId id="2147483874" r:id="rId47"/>
    <p:sldLayoutId id="2147483875" r:id="rId48"/>
    <p:sldLayoutId id="2147483876" r:id="rId49"/>
    <p:sldLayoutId id="2147483877" r:id="rId50"/>
    <p:sldLayoutId id="2147483878" r:id="rId51"/>
    <p:sldLayoutId id="2147483879" r:id="rId5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2821" name="Shape 2821"/>
        <p:cNvGrpSpPr/>
        <p:nvPr/>
      </p:nvGrpSpPr>
      <p:grpSpPr>
        <a:xfrm>
          <a:off x="0" y="0"/>
          <a:ext cx="0" cy="0"/>
          <a:chOff x="0" y="0"/>
          <a:chExt cx="0" cy="0"/>
        </a:xfrm>
      </p:grpSpPr>
      <p:sp>
        <p:nvSpPr>
          <p:cNvPr id="2822" name="Google Shape;2822;p23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2823" name="Google Shape;2823;p23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0"/>
              </a:spcBef>
              <a:spcAft>
                <a:spcPts val="0"/>
              </a:spcAft>
              <a:buClr>
                <a:schemeClr val="dk2"/>
              </a:buClr>
              <a:buSzPts val="1400"/>
              <a:buChar char="○"/>
              <a:defRPr>
                <a:solidFill>
                  <a:schemeClr val="dk2"/>
                </a:solidFill>
              </a:defRPr>
            </a:lvl2pPr>
            <a:lvl3pPr indent="-317500" lvl="2" marL="1371600" rtl="0">
              <a:lnSpc>
                <a:spcPct val="115000"/>
              </a:lnSpc>
              <a:spcBef>
                <a:spcPts val="0"/>
              </a:spcBef>
              <a:spcAft>
                <a:spcPts val="0"/>
              </a:spcAft>
              <a:buClr>
                <a:schemeClr val="dk2"/>
              </a:buClr>
              <a:buSzPts val="1400"/>
              <a:buChar char="■"/>
              <a:defRPr>
                <a:solidFill>
                  <a:schemeClr val="dk2"/>
                </a:solidFill>
              </a:defRPr>
            </a:lvl3pPr>
            <a:lvl4pPr indent="-317500" lvl="3" marL="1828800" rtl="0">
              <a:lnSpc>
                <a:spcPct val="115000"/>
              </a:lnSpc>
              <a:spcBef>
                <a:spcPts val="0"/>
              </a:spcBef>
              <a:spcAft>
                <a:spcPts val="0"/>
              </a:spcAft>
              <a:buClr>
                <a:schemeClr val="dk2"/>
              </a:buClr>
              <a:buSzPts val="1400"/>
              <a:buChar char="●"/>
              <a:defRPr>
                <a:solidFill>
                  <a:schemeClr val="dk2"/>
                </a:solidFill>
              </a:defRPr>
            </a:lvl4pPr>
            <a:lvl5pPr indent="-317500" lvl="4" marL="2286000" rtl="0">
              <a:lnSpc>
                <a:spcPct val="115000"/>
              </a:lnSpc>
              <a:spcBef>
                <a:spcPts val="0"/>
              </a:spcBef>
              <a:spcAft>
                <a:spcPts val="0"/>
              </a:spcAft>
              <a:buClr>
                <a:schemeClr val="dk2"/>
              </a:buClr>
              <a:buSzPts val="1400"/>
              <a:buChar char="○"/>
              <a:defRPr>
                <a:solidFill>
                  <a:schemeClr val="dk2"/>
                </a:solidFill>
              </a:defRPr>
            </a:lvl5pPr>
            <a:lvl6pPr indent="-317500" lvl="5" marL="2743200" rtl="0">
              <a:lnSpc>
                <a:spcPct val="115000"/>
              </a:lnSpc>
              <a:spcBef>
                <a:spcPts val="0"/>
              </a:spcBef>
              <a:spcAft>
                <a:spcPts val="0"/>
              </a:spcAft>
              <a:buClr>
                <a:schemeClr val="dk2"/>
              </a:buClr>
              <a:buSzPts val="1400"/>
              <a:buChar char="■"/>
              <a:defRPr>
                <a:solidFill>
                  <a:schemeClr val="dk2"/>
                </a:solidFill>
              </a:defRPr>
            </a:lvl6pPr>
            <a:lvl7pPr indent="-317500" lvl="6" marL="3200400" rtl="0">
              <a:lnSpc>
                <a:spcPct val="115000"/>
              </a:lnSpc>
              <a:spcBef>
                <a:spcPts val="0"/>
              </a:spcBef>
              <a:spcAft>
                <a:spcPts val="0"/>
              </a:spcAft>
              <a:buClr>
                <a:schemeClr val="dk2"/>
              </a:buClr>
              <a:buSzPts val="1400"/>
              <a:buChar char="●"/>
              <a:defRPr>
                <a:solidFill>
                  <a:schemeClr val="dk2"/>
                </a:solidFill>
              </a:defRPr>
            </a:lvl7pPr>
            <a:lvl8pPr indent="-317500" lvl="7" marL="3657600" rtl="0">
              <a:lnSpc>
                <a:spcPct val="115000"/>
              </a:lnSpc>
              <a:spcBef>
                <a:spcPts val="0"/>
              </a:spcBef>
              <a:spcAft>
                <a:spcPts val="0"/>
              </a:spcAft>
              <a:buClr>
                <a:schemeClr val="dk2"/>
              </a:buClr>
              <a:buSzPts val="1400"/>
              <a:buChar char="○"/>
              <a:defRPr>
                <a:solidFill>
                  <a:schemeClr val="dk2"/>
                </a:solidFill>
              </a:defRPr>
            </a:lvl8pPr>
            <a:lvl9pPr indent="-317500" lvl="8" marL="4114800" rtl="0">
              <a:lnSpc>
                <a:spcPct val="115000"/>
              </a:lnSpc>
              <a:spcBef>
                <a:spcPts val="0"/>
              </a:spcBef>
              <a:spcAft>
                <a:spcPts val="0"/>
              </a:spcAft>
              <a:buClr>
                <a:schemeClr val="dk2"/>
              </a:buClr>
              <a:buSzPts val="1400"/>
              <a:buChar char="■"/>
              <a:defRPr>
                <a:solidFill>
                  <a:schemeClr val="dk2"/>
                </a:solidFill>
              </a:defRPr>
            </a:lvl9pPr>
          </a:lstStyle>
          <a:p/>
        </p:txBody>
      </p:sp>
      <p:sp>
        <p:nvSpPr>
          <p:cNvPr id="2824" name="Google Shape;2824;p23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880" r:id="rId1"/>
    <p:sldLayoutId id="2147483881" r:id="rId2"/>
    <p:sldLayoutId id="2147483882" r:id="rId3"/>
    <p:sldLayoutId id="2147483883" r:id="rId4"/>
    <p:sldLayoutId id="2147483884" r:id="rId5"/>
    <p:sldLayoutId id="2147483885" r:id="rId6"/>
    <p:sldLayoutId id="2147483886" r:id="rId7"/>
    <p:sldLayoutId id="2147483887" r:id="rId8"/>
    <p:sldLayoutId id="2147483888" r:id="rId9"/>
    <p:sldLayoutId id="2147483889" r:id="rId10"/>
    <p:sldLayoutId id="2147483890" r:id="rId11"/>
    <p:sldLayoutId id="2147483891" r:id="rId12"/>
    <p:sldLayoutId id="2147483892" r:id="rId13"/>
    <p:sldLayoutId id="2147483893" r:id="rId14"/>
    <p:sldLayoutId id="2147483894" r:id="rId15"/>
    <p:sldLayoutId id="2147483895" r:id="rId16"/>
    <p:sldLayoutId id="2147483896" r:id="rId17"/>
    <p:sldLayoutId id="2147483897" r:id="rId18"/>
    <p:sldLayoutId id="2147483898" r:id="rId19"/>
    <p:sldLayoutId id="2147483899" r:id="rId20"/>
    <p:sldLayoutId id="2147483900" r:id="rId21"/>
    <p:sldLayoutId id="2147483901" r:id="rId22"/>
    <p:sldLayoutId id="2147483902" r:id="rId23"/>
    <p:sldLayoutId id="2147483903" r:id="rId24"/>
    <p:sldLayoutId id="2147483904" r:id="rId25"/>
    <p:sldLayoutId id="2147483905" r:id="rId26"/>
    <p:sldLayoutId id="2147483906" r:id="rId27"/>
    <p:sldLayoutId id="2147483907" r:id="rId28"/>
    <p:sldLayoutId id="2147483908" r:id="rId29"/>
    <p:sldLayoutId id="2147483909" r:id="rId30"/>
    <p:sldLayoutId id="2147483910" r:id="rId31"/>
    <p:sldLayoutId id="2147483911" r:id="rId32"/>
    <p:sldLayoutId id="2147483912" r:id="rId33"/>
    <p:sldLayoutId id="2147483913" r:id="rId34"/>
    <p:sldLayoutId id="2147483914" r:id="rId35"/>
    <p:sldLayoutId id="2147483915" r:id="rId36"/>
    <p:sldLayoutId id="2147483916" r:id="rId37"/>
    <p:sldLayoutId id="2147483917" r:id="rId38"/>
    <p:sldLayoutId id="2147483918" r:id="rId39"/>
    <p:sldLayoutId id="2147483919" r:id="rId40"/>
    <p:sldLayoutId id="2147483920" r:id="rId41"/>
    <p:sldLayoutId id="2147483921" r:id="rId42"/>
    <p:sldLayoutId id="2147483922" r:id="rId43"/>
    <p:sldLayoutId id="2147483923" r:id="rId4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3145" name="Shape 3145"/>
        <p:cNvGrpSpPr/>
        <p:nvPr/>
      </p:nvGrpSpPr>
      <p:grpSpPr>
        <a:xfrm>
          <a:off x="0" y="0"/>
          <a:ext cx="0" cy="0"/>
          <a:chOff x="0" y="0"/>
          <a:chExt cx="0" cy="0"/>
        </a:xfrm>
      </p:grpSpPr>
      <p:sp>
        <p:nvSpPr>
          <p:cNvPr id="3146" name="Google Shape;3146;p282"/>
          <p:cNvSpPr txBox="1"/>
          <p:nvPr>
            <p:ph type="title"/>
          </p:nvPr>
        </p:nvSpPr>
        <p:spPr>
          <a:xfrm>
            <a:off x="311700" y="445025"/>
            <a:ext cx="8520600" cy="5730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dk1"/>
              </a:buClr>
              <a:buSzPts val="2600"/>
              <a:buFont typeface="Red Hat Display"/>
              <a:buNone/>
              <a:defRPr sz="2600">
                <a:solidFill>
                  <a:schemeClr val="dk1"/>
                </a:solidFill>
                <a:latin typeface="Red Hat Display"/>
                <a:ea typeface="Red Hat Display"/>
                <a:cs typeface="Red Hat Display"/>
                <a:sym typeface="Red Hat Display"/>
              </a:defRPr>
            </a:lvl1pPr>
            <a:lvl2pPr lvl="1" rtl="0">
              <a:spcBef>
                <a:spcPts val="0"/>
              </a:spcBef>
              <a:spcAft>
                <a:spcPts val="0"/>
              </a:spcAft>
              <a:buClr>
                <a:schemeClr val="dk1"/>
              </a:buClr>
              <a:buSzPts val="2600"/>
              <a:buFont typeface="Red Hat Display"/>
              <a:buNone/>
              <a:defRPr sz="2600">
                <a:solidFill>
                  <a:schemeClr val="dk1"/>
                </a:solidFill>
                <a:latin typeface="Red Hat Display"/>
                <a:ea typeface="Red Hat Display"/>
                <a:cs typeface="Red Hat Display"/>
                <a:sym typeface="Red Hat Display"/>
              </a:defRPr>
            </a:lvl2pPr>
            <a:lvl3pPr lvl="2" rtl="0">
              <a:spcBef>
                <a:spcPts val="0"/>
              </a:spcBef>
              <a:spcAft>
                <a:spcPts val="0"/>
              </a:spcAft>
              <a:buClr>
                <a:schemeClr val="dk1"/>
              </a:buClr>
              <a:buSzPts val="2600"/>
              <a:buFont typeface="Red Hat Display"/>
              <a:buNone/>
              <a:defRPr sz="2600">
                <a:solidFill>
                  <a:schemeClr val="dk1"/>
                </a:solidFill>
                <a:latin typeface="Red Hat Display"/>
                <a:ea typeface="Red Hat Display"/>
                <a:cs typeface="Red Hat Display"/>
                <a:sym typeface="Red Hat Display"/>
              </a:defRPr>
            </a:lvl3pPr>
            <a:lvl4pPr lvl="3" rtl="0">
              <a:spcBef>
                <a:spcPts val="0"/>
              </a:spcBef>
              <a:spcAft>
                <a:spcPts val="0"/>
              </a:spcAft>
              <a:buClr>
                <a:schemeClr val="dk1"/>
              </a:buClr>
              <a:buSzPts val="2600"/>
              <a:buFont typeface="Red Hat Display"/>
              <a:buNone/>
              <a:defRPr sz="2600">
                <a:solidFill>
                  <a:schemeClr val="dk1"/>
                </a:solidFill>
                <a:latin typeface="Red Hat Display"/>
                <a:ea typeface="Red Hat Display"/>
                <a:cs typeface="Red Hat Display"/>
                <a:sym typeface="Red Hat Display"/>
              </a:defRPr>
            </a:lvl4pPr>
            <a:lvl5pPr lvl="4" rtl="0">
              <a:spcBef>
                <a:spcPts val="0"/>
              </a:spcBef>
              <a:spcAft>
                <a:spcPts val="0"/>
              </a:spcAft>
              <a:buClr>
                <a:schemeClr val="dk1"/>
              </a:buClr>
              <a:buSzPts val="2600"/>
              <a:buFont typeface="Red Hat Display"/>
              <a:buNone/>
              <a:defRPr sz="2600">
                <a:solidFill>
                  <a:schemeClr val="dk1"/>
                </a:solidFill>
                <a:latin typeface="Red Hat Display"/>
                <a:ea typeface="Red Hat Display"/>
                <a:cs typeface="Red Hat Display"/>
                <a:sym typeface="Red Hat Display"/>
              </a:defRPr>
            </a:lvl5pPr>
            <a:lvl6pPr lvl="5" rtl="0">
              <a:spcBef>
                <a:spcPts val="0"/>
              </a:spcBef>
              <a:spcAft>
                <a:spcPts val="0"/>
              </a:spcAft>
              <a:buClr>
                <a:schemeClr val="dk1"/>
              </a:buClr>
              <a:buSzPts val="2600"/>
              <a:buFont typeface="Red Hat Display"/>
              <a:buNone/>
              <a:defRPr sz="2600">
                <a:solidFill>
                  <a:schemeClr val="dk1"/>
                </a:solidFill>
                <a:latin typeface="Red Hat Display"/>
                <a:ea typeface="Red Hat Display"/>
                <a:cs typeface="Red Hat Display"/>
                <a:sym typeface="Red Hat Display"/>
              </a:defRPr>
            </a:lvl6pPr>
            <a:lvl7pPr lvl="6" rtl="0">
              <a:spcBef>
                <a:spcPts val="0"/>
              </a:spcBef>
              <a:spcAft>
                <a:spcPts val="0"/>
              </a:spcAft>
              <a:buClr>
                <a:schemeClr val="dk1"/>
              </a:buClr>
              <a:buSzPts val="2600"/>
              <a:buFont typeface="Red Hat Display"/>
              <a:buNone/>
              <a:defRPr sz="2600">
                <a:solidFill>
                  <a:schemeClr val="dk1"/>
                </a:solidFill>
                <a:latin typeface="Red Hat Display"/>
                <a:ea typeface="Red Hat Display"/>
                <a:cs typeface="Red Hat Display"/>
                <a:sym typeface="Red Hat Display"/>
              </a:defRPr>
            </a:lvl7pPr>
            <a:lvl8pPr lvl="7" rtl="0">
              <a:spcBef>
                <a:spcPts val="0"/>
              </a:spcBef>
              <a:spcAft>
                <a:spcPts val="0"/>
              </a:spcAft>
              <a:buClr>
                <a:schemeClr val="dk1"/>
              </a:buClr>
              <a:buSzPts val="2600"/>
              <a:buFont typeface="Red Hat Display"/>
              <a:buNone/>
              <a:defRPr sz="2600">
                <a:solidFill>
                  <a:schemeClr val="dk1"/>
                </a:solidFill>
                <a:latin typeface="Red Hat Display"/>
                <a:ea typeface="Red Hat Display"/>
                <a:cs typeface="Red Hat Display"/>
                <a:sym typeface="Red Hat Display"/>
              </a:defRPr>
            </a:lvl8pPr>
            <a:lvl9pPr lvl="8" rtl="0">
              <a:spcBef>
                <a:spcPts val="0"/>
              </a:spcBef>
              <a:spcAft>
                <a:spcPts val="0"/>
              </a:spcAft>
              <a:buClr>
                <a:schemeClr val="dk1"/>
              </a:buClr>
              <a:buSzPts val="2600"/>
              <a:buFont typeface="Red Hat Display"/>
              <a:buNone/>
              <a:defRPr sz="2600">
                <a:solidFill>
                  <a:schemeClr val="dk1"/>
                </a:solidFill>
                <a:latin typeface="Red Hat Display"/>
                <a:ea typeface="Red Hat Display"/>
                <a:cs typeface="Red Hat Display"/>
                <a:sym typeface="Red Hat Display"/>
              </a:defRPr>
            </a:lvl9pPr>
          </a:lstStyle>
          <a:p/>
        </p:txBody>
      </p:sp>
      <p:sp>
        <p:nvSpPr>
          <p:cNvPr id="3147" name="Google Shape;3147;p282"/>
          <p:cNvSpPr txBox="1"/>
          <p:nvPr>
            <p:ph idx="1" type="body"/>
          </p:nvPr>
        </p:nvSpPr>
        <p:spPr>
          <a:xfrm>
            <a:off x="311700" y="1152475"/>
            <a:ext cx="8520600" cy="3416400"/>
          </a:xfrm>
          <a:prstGeom prst="rect">
            <a:avLst/>
          </a:prstGeom>
          <a:noFill/>
          <a:ln>
            <a:noFill/>
          </a:ln>
        </p:spPr>
        <p:txBody>
          <a:bodyPr anchorCtr="0" anchor="t" bIns="0" lIns="0" spcFirstLastPara="1" rIns="0" wrap="square" tIns="0">
            <a:noAutofit/>
          </a:bodyPr>
          <a:lstStyle>
            <a:lvl1pPr indent="-317500" lvl="0" marL="457200" rtl="0">
              <a:lnSpc>
                <a:spcPct val="140000"/>
              </a:lnSpc>
              <a:spcBef>
                <a:spcPts val="0"/>
              </a:spcBef>
              <a:spcAft>
                <a:spcPts val="0"/>
              </a:spcAft>
              <a:buClr>
                <a:schemeClr val="accent1"/>
              </a:buClr>
              <a:buSzPts val="1400"/>
              <a:buFont typeface="Red Hat Display"/>
              <a:buChar char="▸"/>
              <a:defRPr sz="1400">
                <a:latin typeface="Red Hat Display"/>
                <a:ea typeface="Red Hat Display"/>
                <a:cs typeface="Red Hat Display"/>
                <a:sym typeface="Red Hat Display"/>
              </a:defRPr>
            </a:lvl1pPr>
            <a:lvl2pPr indent="-317500" lvl="1" marL="914400" rtl="0">
              <a:lnSpc>
                <a:spcPct val="140000"/>
              </a:lnSpc>
              <a:spcBef>
                <a:spcPts val="400"/>
              </a:spcBef>
              <a:spcAft>
                <a:spcPts val="0"/>
              </a:spcAft>
              <a:buSzPts val="1400"/>
              <a:buFont typeface="Red Hat Display"/>
              <a:buChar char="･"/>
              <a:defRPr sz="1400">
                <a:latin typeface="Red Hat Display"/>
                <a:ea typeface="Red Hat Display"/>
                <a:cs typeface="Red Hat Display"/>
                <a:sym typeface="Red Hat Display"/>
              </a:defRPr>
            </a:lvl2pPr>
            <a:lvl3pPr indent="-317500" lvl="2" marL="1371600" rtl="0">
              <a:lnSpc>
                <a:spcPct val="140000"/>
              </a:lnSpc>
              <a:spcBef>
                <a:spcPts val="400"/>
              </a:spcBef>
              <a:spcAft>
                <a:spcPts val="0"/>
              </a:spcAft>
              <a:buSzPts val="1400"/>
              <a:buFont typeface="Red Hat Display"/>
              <a:buChar char="･"/>
              <a:defRPr sz="1400">
                <a:latin typeface="Red Hat Display"/>
                <a:ea typeface="Red Hat Display"/>
                <a:cs typeface="Red Hat Display"/>
                <a:sym typeface="Red Hat Display"/>
              </a:defRPr>
            </a:lvl3pPr>
            <a:lvl4pPr indent="-317500" lvl="3" marL="1828800" rtl="0">
              <a:lnSpc>
                <a:spcPct val="140000"/>
              </a:lnSpc>
              <a:spcBef>
                <a:spcPts val="400"/>
              </a:spcBef>
              <a:spcAft>
                <a:spcPts val="0"/>
              </a:spcAft>
              <a:buSzPts val="1400"/>
              <a:buFont typeface="Red Hat Display"/>
              <a:buChar char="･"/>
              <a:defRPr sz="1400">
                <a:latin typeface="Red Hat Display"/>
                <a:ea typeface="Red Hat Display"/>
                <a:cs typeface="Red Hat Display"/>
                <a:sym typeface="Red Hat Display"/>
              </a:defRPr>
            </a:lvl4pPr>
            <a:lvl5pPr indent="-317500" lvl="4" marL="2286000" rtl="0">
              <a:lnSpc>
                <a:spcPct val="140000"/>
              </a:lnSpc>
              <a:spcBef>
                <a:spcPts val="400"/>
              </a:spcBef>
              <a:spcAft>
                <a:spcPts val="0"/>
              </a:spcAft>
              <a:buSzPts val="1400"/>
              <a:buFont typeface="Red Hat Display"/>
              <a:buChar char="･"/>
              <a:defRPr sz="1400">
                <a:latin typeface="Red Hat Display"/>
                <a:ea typeface="Red Hat Display"/>
                <a:cs typeface="Red Hat Display"/>
                <a:sym typeface="Red Hat Display"/>
              </a:defRPr>
            </a:lvl5pPr>
            <a:lvl6pPr indent="-317500" lvl="5" marL="2743200" rtl="0">
              <a:lnSpc>
                <a:spcPct val="140000"/>
              </a:lnSpc>
              <a:spcBef>
                <a:spcPts val="400"/>
              </a:spcBef>
              <a:spcAft>
                <a:spcPts val="0"/>
              </a:spcAft>
              <a:buSzPts val="1400"/>
              <a:buFont typeface="Red Hat Display"/>
              <a:buChar char="･"/>
              <a:defRPr sz="1400">
                <a:latin typeface="Red Hat Display"/>
                <a:ea typeface="Red Hat Display"/>
                <a:cs typeface="Red Hat Display"/>
                <a:sym typeface="Red Hat Display"/>
              </a:defRPr>
            </a:lvl6pPr>
            <a:lvl7pPr indent="-317500" lvl="6" marL="3200400" rtl="0">
              <a:lnSpc>
                <a:spcPct val="140000"/>
              </a:lnSpc>
              <a:spcBef>
                <a:spcPts val="400"/>
              </a:spcBef>
              <a:spcAft>
                <a:spcPts val="0"/>
              </a:spcAft>
              <a:buSzPts val="1400"/>
              <a:buFont typeface="Red Hat Display"/>
              <a:buChar char="･"/>
              <a:defRPr sz="1400">
                <a:latin typeface="Red Hat Display"/>
                <a:ea typeface="Red Hat Display"/>
                <a:cs typeface="Red Hat Display"/>
                <a:sym typeface="Red Hat Display"/>
              </a:defRPr>
            </a:lvl7pPr>
            <a:lvl8pPr indent="-317500" lvl="7" marL="3657600" rtl="0">
              <a:lnSpc>
                <a:spcPct val="140000"/>
              </a:lnSpc>
              <a:spcBef>
                <a:spcPts val="400"/>
              </a:spcBef>
              <a:spcAft>
                <a:spcPts val="0"/>
              </a:spcAft>
              <a:buSzPts val="1400"/>
              <a:buFont typeface="Red Hat Display"/>
              <a:buChar char="･"/>
              <a:defRPr sz="1400">
                <a:latin typeface="Red Hat Display"/>
                <a:ea typeface="Red Hat Display"/>
                <a:cs typeface="Red Hat Display"/>
                <a:sym typeface="Red Hat Display"/>
              </a:defRPr>
            </a:lvl8pPr>
            <a:lvl9pPr indent="-317500" lvl="8" marL="4114800" rtl="0">
              <a:lnSpc>
                <a:spcPct val="140000"/>
              </a:lnSpc>
              <a:spcBef>
                <a:spcPts val="400"/>
              </a:spcBef>
              <a:spcAft>
                <a:spcPts val="400"/>
              </a:spcAft>
              <a:buSzPts val="1400"/>
              <a:buFont typeface="Red Hat Display"/>
              <a:buChar char="･"/>
              <a:defRPr sz="1400">
                <a:latin typeface="Red Hat Display"/>
                <a:ea typeface="Red Hat Display"/>
                <a:cs typeface="Red Hat Display"/>
                <a:sym typeface="Red Hat Display"/>
              </a:defRPr>
            </a:lvl9pPr>
          </a:lstStyle>
          <a:p/>
        </p:txBody>
      </p:sp>
    </p:spTree>
  </p:cSld>
  <p:clrMap accent1="accent1" accent2="accent2" accent3="accent3" accent4="accent4" accent5="accent5" accent6="accent6" bg1="lt1" bg2="dk2" tx1="dk1" tx2="lt2" folHlink="folHlink" hlink="hlink"/>
  <p:sldLayoutIdLst>
    <p:sldLayoutId id="2147483924" r:id="rId1"/>
    <p:sldLayoutId id="2147483925" r:id="rId2"/>
    <p:sldLayoutId id="2147483926" r:id="rId3"/>
    <p:sldLayoutId id="2147483927" r:id="rId4"/>
    <p:sldLayoutId id="2147483928" r:id="rId5"/>
    <p:sldLayoutId id="2147483929" r:id="rId6"/>
    <p:sldLayoutId id="2147483930" r:id="rId7"/>
    <p:sldLayoutId id="2147483931" r:id="rId8"/>
    <p:sldLayoutId id="2147483932" r:id="rId9"/>
    <p:sldLayoutId id="2147483933" r:id="rId10"/>
    <p:sldLayoutId id="2147483934" r:id="rId11"/>
    <p:sldLayoutId id="2147483935" r:id="rId12"/>
    <p:sldLayoutId id="2147483936" r:id="rId13"/>
    <p:sldLayoutId id="2147483937" r:id="rId14"/>
    <p:sldLayoutId id="2147483938" r:id="rId15"/>
    <p:sldLayoutId id="2147483939" r:id="rId16"/>
    <p:sldLayoutId id="2147483940" r:id="rId17"/>
    <p:sldLayoutId id="2147483941" r:id="rId18"/>
    <p:sldLayoutId id="2147483942" r:id="rId19"/>
    <p:sldLayoutId id="2147483943" r:id="rId20"/>
    <p:sldLayoutId id="2147483944" r:id="rId21"/>
    <p:sldLayoutId id="2147483945" r:id="rId22"/>
    <p:sldLayoutId id="2147483946" r:id="rId23"/>
    <p:sldLayoutId id="2147483947" r:id="rId24"/>
    <p:sldLayoutId id="2147483948" r:id="rId25"/>
    <p:sldLayoutId id="2147483949" r:id="rId26"/>
    <p:sldLayoutId id="2147483950" r:id="rId27"/>
    <p:sldLayoutId id="2147483951" r:id="rId28"/>
    <p:sldLayoutId id="2147483952" r:id="rId29"/>
    <p:sldLayoutId id="2147483953" r:id="rId30"/>
    <p:sldLayoutId id="2147483954" r:id="rId31"/>
    <p:sldLayoutId id="2147483955" r:id="rId32"/>
    <p:sldLayoutId id="2147483956" r:id="rId33"/>
    <p:sldLayoutId id="2147483957" r:id="rId34"/>
    <p:sldLayoutId id="2147483958" r:id="rId35"/>
    <p:sldLayoutId id="2147483959" r:id="rId36"/>
    <p:sldLayoutId id="2147483960" r:id="rId37"/>
    <p:sldLayoutId id="2147483961" r:id="rId38"/>
    <p:sldLayoutId id="2147483962" r:id="rId39"/>
    <p:sldLayoutId id="2147483963" r:id="rId40"/>
    <p:sldLayoutId id="2147483964" r:id="rId41"/>
    <p:sldLayoutId id="2147483965" r:id="rId42"/>
    <p:sldLayoutId id="2147483966" r:id="rId43"/>
    <p:sldLayoutId id="2147483967" r:id="rId44"/>
    <p:sldLayoutId id="2147483968" r:id="rId45"/>
    <p:sldLayoutId id="2147483969" r:id="rId46"/>
    <p:sldLayoutId id="2147483970" r:id="rId47"/>
    <p:sldLayoutId id="2147483971" r:id="rId48"/>
    <p:sldLayoutId id="2147483972" r:id="rId49"/>
    <p:sldLayoutId id="2147483973" r:id="rId5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3907" name="Shape 3907"/>
        <p:cNvGrpSpPr/>
        <p:nvPr/>
      </p:nvGrpSpPr>
      <p:grpSpPr>
        <a:xfrm>
          <a:off x="0" y="0"/>
          <a:ext cx="0" cy="0"/>
          <a:chOff x="0" y="0"/>
          <a:chExt cx="0" cy="0"/>
        </a:xfrm>
      </p:grpSpPr>
      <p:sp>
        <p:nvSpPr>
          <p:cNvPr id="3908" name="Google Shape;3908;p333"/>
          <p:cNvSpPr txBox="1"/>
          <p:nvPr>
            <p:ph type="title"/>
          </p:nvPr>
        </p:nvSpPr>
        <p:spPr>
          <a:xfrm>
            <a:off x="311700" y="445025"/>
            <a:ext cx="8520600" cy="5730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dk1"/>
              </a:buClr>
              <a:buSzPts val="2600"/>
              <a:buFont typeface="Red Hat Display"/>
              <a:buNone/>
              <a:defRPr sz="2600">
                <a:solidFill>
                  <a:schemeClr val="dk1"/>
                </a:solidFill>
                <a:latin typeface="Red Hat Display"/>
                <a:ea typeface="Red Hat Display"/>
                <a:cs typeface="Red Hat Display"/>
                <a:sym typeface="Red Hat Display"/>
              </a:defRPr>
            </a:lvl1pPr>
            <a:lvl2pPr lvl="1" rtl="0">
              <a:spcBef>
                <a:spcPts val="0"/>
              </a:spcBef>
              <a:spcAft>
                <a:spcPts val="0"/>
              </a:spcAft>
              <a:buClr>
                <a:schemeClr val="dk1"/>
              </a:buClr>
              <a:buSzPts val="2600"/>
              <a:buFont typeface="Red Hat Display"/>
              <a:buNone/>
              <a:defRPr sz="2600">
                <a:solidFill>
                  <a:schemeClr val="dk1"/>
                </a:solidFill>
                <a:latin typeface="Red Hat Display"/>
                <a:ea typeface="Red Hat Display"/>
                <a:cs typeface="Red Hat Display"/>
                <a:sym typeface="Red Hat Display"/>
              </a:defRPr>
            </a:lvl2pPr>
            <a:lvl3pPr lvl="2" rtl="0">
              <a:spcBef>
                <a:spcPts val="0"/>
              </a:spcBef>
              <a:spcAft>
                <a:spcPts val="0"/>
              </a:spcAft>
              <a:buClr>
                <a:schemeClr val="dk1"/>
              </a:buClr>
              <a:buSzPts val="2600"/>
              <a:buFont typeface="Red Hat Display"/>
              <a:buNone/>
              <a:defRPr sz="2600">
                <a:solidFill>
                  <a:schemeClr val="dk1"/>
                </a:solidFill>
                <a:latin typeface="Red Hat Display"/>
                <a:ea typeface="Red Hat Display"/>
                <a:cs typeface="Red Hat Display"/>
                <a:sym typeface="Red Hat Display"/>
              </a:defRPr>
            </a:lvl3pPr>
            <a:lvl4pPr lvl="3" rtl="0">
              <a:spcBef>
                <a:spcPts val="0"/>
              </a:spcBef>
              <a:spcAft>
                <a:spcPts val="0"/>
              </a:spcAft>
              <a:buClr>
                <a:schemeClr val="dk1"/>
              </a:buClr>
              <a:buSzPts val="2600"/>
              <a:buFont typeface="Red Hat Display"/>
              <a:buNone/>
              <a:defRPr sz="2600">
                <a:solidFill>
                  <a:schemeClr val="dk1"/>
                </a:solidFill>
                <a:latin typeface="Red Hat Display"/>
                <a:ea typeface="Red Hat Display"/>
                <a:cs typeface="Red Hat Display"/>
                <a:sym typeface="Red Hat Display"/>
              </a:defRPr>
            </a:lvl4pPr>
            <a:lvl5pPr lvl="4" rtl="0">
              <a:spcBef>
                <a:spcPts val="0"/>
              </a:spcBef>
              <a:spcAft>
                <a:spcPts val="0"/>
              </a:spcAft>
              <a:buClr>
                <a:schemeClr val="dk1"/>
              </a:buClr>
              <a:buSzPts val="2600"/>
              <a:buFont typeface="Red Hat Display"/>
              <a:buNone/>
              <a:defRPr sz="2600">
                <a:solidFill>
                  <a:schemeClr val="dk1"/>
                </a:solidFill>
                <a:latin typeface="Red Hat Display"/>
                <a:ea typeface="Red Hat Display"/>
                <a:cs typeface="Red Hat Display"/>
                <a:sym typeface="Red Hat Display"/>
              </a:defRPr>
            </a:lvl5pPr>
            <a:lvl6pPr lvl="5" rtl="0">
              <a:spcBef>
                <a:spcPts val="0"/>
              </a:spcBef>
              <a:spcAft>
                <a:spcPts val="0"/>
              </a:spcAft>
              <a:buClr>
                <a:schemeClr val="dk1"/>
              </a:buClr>
              <a:buSzPts val="2600"/>
              <a:buFont typeface="Red Hat Display"/>
              <a:buNone/>
              <a:defRPr sz="2600">
                <a:solidFill>
                  <a:schemeClr val="dk1"/>
                </a:solidFill>
                <a:latin typeface="Red Hat Display"/>
                <a:ea typeface="Red Hat Display"/>
                <a:cs typeface="Red Hat Display"/>
                <a:sym typeface="Red Hat Display"/>
              </a:defRPr>
            </a:lvl6pPr>
            <a:lvl7pPr lvl="6" rtl="0">
              <a:spcBef>
                <a:spcPts val="0"/>
              </a:spcBef>
              <a:spcAft>
                <a:spcPts val="0"/>
              </a:spcAft>
              <a:buClr>
                <a:schemeClr val="dk1"/>
              </a:buClr>
              <a:buSzPts val="2600"/>
              <a:buFont typeface="Red Hat Display"/>
              <a:buNone/>
              <a:defRPr sz="2600">
                <a:solidFill>
                  <a:schemeClr val="dk1"/>
                </a:solidFill>
                <a:latin typeface="Red Hat Display"/>
                <a:ea typeface="Red Hat Display"/>
                <a:cs typeface="Red Hat Display"/>
                <a:sym typeface="Red Hat Display"/>
              </a:defRPr>
            </a:lvl7pPr>
            <a:lvl8pPr lvl="7" rtl="0">
              <a:spcBef>
                <a:spcPts val="0"/>
              </a:spcBef>
              <a:spcAft>
                <a:spcPts val="0"/>
              </a:spcAft>
              <a:buClr>
                <a:schemeClr val="dk1"/>
              </a:buClr>
              <a:buSzPts val="2600"/>
              <a:buFont typeface="Red Hat Display"/>
              <a:buNone/>
              <a:defRPr sz="2600">
                <a:solidFill>
                  <a:schemeClr val="dk1"/>
                </a:solidFill>
                <a:latin typeface="Red Hat Display"/>
                <a:ea typeface="Red Hat Display"/>
                <a:cs typeface="Red Hat Display"/>
                <a:sym typeface="Red Hat Display"/>
              </a:defRPr>
            </a:lvl8pPr>
            <a:lvl9pPr lvl="8" rtl="0">
              <a:spcBef>
                <a:spcPts val="0"/>
              </a:spcBef>
              <a:spcAft>
                <a:spcPts val="0"/>
              </a:spcAft>
              <a:buClr>
                <a:schemeClr val="dk1"/>
              </a:buClr>
              <a:buSzPts val="2600"/>
              <a:buFont typeface="Red Hat Display"/>
              <a:buNone/>
              <a:defRPr sz="2600">
                <a:solidFill>
                  <a:schemeClr val="dk1"/>
                </a:solidFill>
                <a:latin typeface="Red Hat Display"/>
                <a:ea typeface="Red Hat Display"/>
                <a:cs typeface="Red Hat Display"/>
                <a:sym typeface="Red Hat Display"/>
              </a:defRPr>
            </a:lvl9pPr>
          </a:lstStyle>
          <a:p/>
        </p:txBody>
      </p:sp>
      <p:sp>
        <p:nvSpPr>
          <p:cNvPr id="3909" name="Google Shape;3909;p333"/>
          <p:cNvSpPr txBox="1"/>
          <p:nvPr>
            <p:ph idx="1" type="body"/>
          </p:nvPr>
        </p:nvSpPr>
        <p:spPr>
          <a:xfrm>
            <a:off x="311700" y="1152475"/>
            <a:ext cx="8520600" cy="3416400"/>
          </a:xfrm>
          <a:prstGeom prst="rect">
            <a:avLst/>
          </a:prstGeom>
          <a:noFill/>
          <a:ln>
            <a:noFill/>
          </a:ln>
        </p:spPr>
        <p:txBody>
          <a:bodyPr anchorCtr="0" anchor="t" bIns="0" lIns="0" spcFirstLastPara="1" rIns="0" wrap="square" tIns="0">
            <a:noAutofit/>
          </a:bodyPr>
          <a:lstStyle>
            <a:lvl1pPr indent="-304800" lvl="0" marL="457200" rtl="0">
              <a:lnSpc>
                <a:spcPct val="140000"/>
              </a:lnSpc>
              <a:spcBef>
                <a:spcPts val="0"/>
              </a:spcBef>
              <a:spcAft>
                <a:spcPts val="0"/>
              </a:spcAft>
              <a:buClr>
                <a:schemeClr val="accent1"/>
              </a:buClr>
              <a:buSzPts val="1200"/>
              <a:buFont typeface="Red Hat Text"/>
              <a:buChar char="▸"/>
              <a:defRPr sz="1200">
                <a:latin typeface="Red Hat Text"/>
                <a:ea typeface="Red Hat Text"/>
                <a:cs typeface="Red Hat Text"/>
                <a:sym typeface="Red Hat Text"/>
              </a:defRPr>
            </a:lvl1pPr>
            <a:lvl2pPr indent="-298450" lvl="1" marL="914400" rtl="0">
              <a:lnSpc>
                <a:spcPct val="140000"/>
              </a:lnSpc>
              <a:spcBef>
                <a:spcPts val="400"/>
              </a:spcBef>
              <a:spcAft>
                <a:spcPts val="0"/>
              </a:spcAft>
              <a:buSzPts val="1100"/>
              <a:buFont typeface="Red Hat Text"/>
              <a:buChar char="･"/>
              <a:defRPr sz="1100">
                <a:latin typeface="Red Hat Text"/>
                <a:ea typeface="Red Hat Text"/>
                <a:cs typeface="Red Hat Text"/>
                <a:sym typeface="Red Hat Text"/>
              </a:defRPr>
            </a:lvl2pPr>
            <a:lvl3pPr indent="-298450" lvl="2" marL="1371600" rtl="0">
              <a:lnSpc>
                <a:spcPct val="140000"/>
              </a:lnSpc>
              <a:spcBef>
                <a:spcPts val="400"/>
              </a:spcBef>
              <a:spcAft>
                <a:spcPts val="0"/>
              </a:spcAft>
              <a:buSzPts val="1100"/>
              <a:buFont typeface="Red Hat Text"/>
              <a:buChar char="･"/>
              <a:defRPr sz="1100">
                <a:latin typeface="Red Hat Text"/>
                <a:ea typeface="Red Hat Text"/>
                <a:cs typeface="Red Hat Text"/>
                <a:sym typeface="Red Hat Text"/>
              </a:defRPr>
            </a:lvl3pPr>
            <a:lvl4pPr indent="-298450" lvl="3" marL="1828800" rtl="0">
              <a:lnSpc>
                <a:spcPct val="140000"/>
              </a:lnSpc>
              <a:spcBef>
                <a:spcPts val="400"/>
              </a:spcBef>
              <a:spcAft>
                <a:spcPts val="0"/>
              </a:spcAft>
              <a:buSzPts val="1100"/>
              <a:buFont typeface="Red Hat Text"/>
              <a:buChar char="･"/>
              <a:defRPr sz="1100">
                <a:latin typeface="Red Hat Text"/>
                <a:ea typeface="Red Hat Text"/>
                <a:cs typeface="Red Hat Text"/>
                <a:sym typeface="Red Hat Text"/>
              </a:defRPr>
            </a:lvl4pPr>
            <a:lvl5pPr indent="-298450" lvl="4" marL="2286000" rtl="0">
              <a:lnSpc>
                <a:spcPct val="140000"/>
              </a:lnSpc>
              <a:spcBef>
                <a:spcPts val="400"/>
              </a:spcBef>
              <a:spcAft>
                <a:spcPts val="0"/>
              </a:spcAft>
              <a:buSzPts val="1100"/>
              <a:buFont typeface="Red Hat Text"/>
              <a:buChar char="･"/>
              <a:defRPr sz="1100">
                <a:latin typeface="Red Hat Text"/>
                <a:ea typeface="Red Hat Text"/>
                <a:cs typeface="Red Hat Text"/>
                <a:sym typeface="Red Hat Text"/>
              </a:defRPr>
            </a:lvl5pPr>
            <a:lvl6pPr indent="-298450" lvl="5" marL="2743200" rtl="0">
              <a:lnSpc>
                <a:spcPct val="140000"/>
              </a:lnSpc>
              <a:spcBef>
                <a:spcPts val="400"/>
              </a:spcBef>
              <a:spcAft>
                <a:spcPts val="0"/>
              </a:spcAft>
              <a:buSzPts val="1100"/>
              <a:buFont typeface="Red Hat Text"/>
              <a:buChar char="･"/>
              <a:defRPr sz="1100">
                <a:latin typeface="Red Hat Text"/>
                <a:ea typeface="Red Hat Text"/>
                <a:cs typeface="Red Hat Text"/>
                <a:sym typeface="Red Hat Text"/>
              </a:defRPr>
            </a:lvl6pPr>
            <a:lvl7pPr indent="-298450" lvl="6" marL="3200400" rtl="0">
              <a:lnSpc>
                <a:spcPct val="140000"/>
              </a:lnSpc>
              <a:spcBef>
                <a:spcPts val="400"/>
              </a:spcBef>
              <a:spcAft>
                <a:spcPts val="0"/>
              </a:spcAft>
              <a:buSzPts val="1100"/>
              <a:buFont typeface="Red Hat Text"/>
              <a:buChar char="･"/>
              <a:defRPr sz="1100">
                <a:latin typeface="Red Hat Text"/>
                <a:ea typeface="Red Hat Text"/>
                <a:cs typeface="Red Hat Text"/>
                <a:sym typeface="Red Hat Text"/>
              </a:defRPr>
            </a:lvl7pPr>
            <a:lvl8pPr indent="-298450" lvl="7" marL="3657600" rtl="0">
              <a:lnSpc>
                <a:spcPct val="140000"/>
              </a:lnSpc>
              <a:spcBef>
                <a:spcPts val="400"/>
              </a:spcBef>
              <a:spcAft>
                <a:spcPts val="0"/>
              </a:spcAft>
              <a:buSzPts val="1100"/>
              <a:buFont typeface="Red Hat Text"/>
              <a:buChar char="･"/>
              <a:defRPr sz="1100">
                <a:latin typeface="Red Hat Text"/>
                <a:ea typeface="Red Hat Text"/>
                <a:cs typeface="Red Hat Text"/>
                <a:sym typeface="Red Hat Text"/>
              </a:defRPr>
            </a:lvl8pPr>
            <a:lvl9pPr indent="-298450" lvl="8" marL="4114800" rtl="0">
              <a:lnSpc>
                <a:spcPct val="140000"/>
              </a:lnSpc>
              <a:spcBef>
                <a:spcPts val="400"/>
              </a:spcBef>
              <a:spcAft>
                <a:spcPts val="400"/>
              </a:spcAft>
              <a:buSzPts val="1100"/>
              <a:buFont typeface="Red Hat Text"/>
              <a:buChar char="･"/>
              <a:defRPr sz="1100">
                <a:latin typeface="Red Hat Text"/>
                <a:ea typeface="Red Hat Text"/>
                <a:cs typeface="Red Hat Text"/>
                <a:sym typeface="Red Hat Text"/>
              </a:defRPr>
            </a:lvl9pPr>
          </a:lstStyle>
          <a:p/>
        </p:txBody>
      </p:sp>
    </p:spTree>
  </p:cSld>
  <p:clrMap accent1="accent1" accent2="accent2" accent3="accent3" accent4="accent4" accent5="accent5" accent6="accent6" bg1="lt1" bg2="dk2" tx1="dk1" tx2="lt2" folHlink="folHlink" hlink="hlink"/>
  <p:sldLayoutIdLst>
    <p:sldLayoutId id="2147483974" r:id="rId1"/>
    <p:sldLayoutId id="2147483975" r:id="rId2"/>
    <p:sldLayoutId id="2147483976" r:id="rId3"/>
    <p:sldLayoutId id="2147483977" r:id="rId4"/>
    <p:sldLayoutId id="2147483978" r:id="rId5"/>
    <p:sldLayoutId id="2147483979" r:id="rId6"/>
    <p:sldLayoutId id="2147483980" r:id="rId7"/>
    <p:sldLayoutId id="2147483981" r:id="rId8"/>
    <p:sldLayoutId id="2147483982" r:id="rId9"/>
    <p:sldLayoutId id="2147483983" r:id="rId10"/>
    <p:sldLayoutId id="2147483984" r:id="rId11"/>
    <p:sldLayoutId id="2147483985" r:id="rId12"/>
    <p:sldLayoutId id="2147483986" r:id="rId13"/>
    <p:sldLayoutId id="2147483987" r:id="rId14"/>
    <p:sldLayoutId id="2147483988" r:id="rId15"/>
    <p:sldLayoutId id="2147483989" r:id="rId16"/>
    <p:sldLayoutId id="2147483990" r:id="rId17"/>
    <p:sldLayoutId id="2147483991" r:id="rId18"/>
    <p:sldLayoutId id="2147483992" r:id="rId19"/>
    <p:sldLayoutId id="2147483993" r:id="rId20"/>
    <p:sldLayoutId id="2147483994" r:id="rId21"/>
    <p:sldLayoutId id="2147483995" r:id="rId22"/>
    <p:sldLayoutId id="2147483996" r:id="rId23"/>
    <p:sldLayoutId id="2147483997" r:id="rId24"/>
    <p:sldLayoutId id="2147483998" r:id="rId25"/>
    <p:sldLayoutId id="2147483999" r:id="rId26"/>
    <p:sldLayoutId id="2147484000" r:id="rId27"/>
    <p:sldLayoutId id="2147484001" r:id="rId28"/>
    <p:sldLayoutId id="2147484002" r:id="rId29"/>
    <p:sldLayoutId id="2147484003" r:id="rId30"/>
    <p:sldLayoutId id="2147484004" r:id="rId31"/>
    <p:sldLayoutId id="2147484005" r:id="rId32"/>
    <p:sldLayoutId id="2147484006" r:id="rId33"/>
    <p:sldLayoutId id="2147484007" r:id="rId34"/>
    <p:sldLayoutId id="2147484008" r:id="rId35"/>
    <p:sldLayoutId id="2147484009" r:id="rId36"/>
    <p:sldLayoutId id="2147484010" r:id="rId37"/>
    <p:sldLayoutId id="2147484011" r:id="rId38"/>
    <p:sldLayoutId id="2147484012" r:id="rId39"/>
    <p:sldLayoutId id="2147484013" r:id="rId40"/>
    <p:sldLayoutId id="2147484014" r:id="rId41"/>
    <p:sldLayoutId id="2147484015" r:id="rId42"/>
    <p:sldLayoutId id="2147484016" r:id="rId43"/>
    <p:sldLayoutId id="2147484017" r:id="rId44"/>
    <p:sldLayoutId id="2147484018" r:id="rId45"/>
    <p:sldLayoutId id="2147484019" r:id="rId46"/>
    <p:sldLayoutId id="2147484020" r:id="rId47"/>
    <p:sldLayoutId id="2147484021" r:id="rId48"/>
    <p:sldLayoutId id="2147484022" r:id="rId49"/>
    <p:sldLayoutId id="2147484023" r:id="rId50"/>
    <p:sldLayoutId id="2147484024" r:id="rId51"/>
    <p:sldLayoutId id="2147484025" r:id="rId52"/>
    <p:sldLayoutId id="2147484026" r:id="rId53"/>
    <p:sldLayoutId id="2147484027" r:id="rId54"/>
    <p:sldLayoutId id="2147484028" r:id="rId55"/>
    <p:sldLayoutId id="2147484029" r:id="rId56"/>
    <p:sldLayoutId id="2147484030" r:id="rId57"/>
    <p:sldLayoutId id="2147484031" r:id="rId58"/>
    <p:sldLayoutId id="2147484032" r:id="rId59"/>
    <p:sldLayoutId id="2147484033" r:id="rId60"/>
    <p:sldLayoutId id="2147484034" r:id="rId61"/>
    <p:sldLayoutId id="2147484035" r:id="rId62"/>
    <p:sldLayoutId id="2147484036" r:id="rId63"/>
    <p:sldLayoutId id="2147484037" r:id="rId64"/>
    <p:sldLayoutId id="2147484038" r:id="rId65"/>
    <p:sldLayoutId id="2147484039" r:id="rId66"/>
    <p:sldLayoutId id="2147484040" r:id="rId67"/>
    <p:sldLayoutId id="2147484041" r:id="rId68"/>
    <p:sldLayoutId id="2147484042" r:id="rId69"/>
    <p:sldLayoutId id="2147484043" r:id="rId70"/>
    <p:sldLayoutId id="2147484044" r:id="rId71"/>
    <p:sldLayoutId id="2147484045" r:id="rId72"/>
    <p:sldLayoutId id="2147484046" r:id="rId73"/>
    <p:sldLayoutId id="2147484047" r:id="rId74"/>
    <p:sldLayoutId id="2147484048" r:id="rId75"/>
    <p:sldLayoutId id="2147484049" r:id="rId76"/>
    <p:sldLayoutId id="2147484050" r:id="rId77"/>
    <p:sldLayoutId id="2147484051" r:id="rId78"/>
    <p:sldLayoutId id="2147484052" r:id="rId79"/>
    <p:sldLayoutId id="2147484053" r:id="rId80"/>
    <p:sldLayoutId id="2147484054" r:id="rId81"/>
    <p:sldLayoutId id="2147484055" r:id="rId82"/>
    <p:sldLayoutId id="2147484056" r:id="rId83"/>
    <p:sldLayoutId id="2147484057" r:id="rId84"/>
    <p:sldLayoutId id="2147484058" r:id="rId85"/>
    <p:sldLayoutId id="2147484059" r:id="rId8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006" name="Shape 5006"/>
        <p:cNvGrpSpPr/>
        <p:nvPr/>
      </p:nvGrpSpPr>
      <p:grpSpPr>
        <a:xfrm>
          <a:off x="0" y="0"/>
          <a:ext cx="0" cy="0"/>
          <a:chOff x="0" y="0"/>
          <a:chExt cx="0" cy="0"/>
        </a:xfrm>
      </p:grpSpPr>
      <p:sp>
        <p:nvSpPr>
          <p:cNvPr id="5007" name="Google Shape;5007;p420"/>
          <p:cNvSpPr txBox="1"/>
          <p:nvPr>
            <p:ph type="title"/>
          </p:nvPr>
        </p:nvSpPr>
        <p:spPr>
          <a:xfrm>
            <a:off x="311700" y="445025"/>
            <a:ext cx="8520600" cy="5730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dk1"/>
              </a:buClr>
              <a:buSzPts val="2600"/>
              <a:buFont typeface="Overpass Light"/>
              <a:buNone/>
              <a:defRPr sz="2600">
                <a:solidFill>
                  <a:schemeClr val="dk1"/>
                </a:solidFill>
                <a:latin typeface="Overpass Light"/>
                <a:ea typeface="Overpass Light"/>
                <a:cs typeface="Overpass Light"/>
                <a:sym typeface="Overpass Light"/>
              </a:defRPr>
            </a:lvl1pPr>
            <a:lvl2pPr lvl="1" rtl="0">
              <a:spcBef>
                <a:spcPts val="0"/>
              </a:spcBef>
              <a:spcAft>
                <a:spcPts val="0"/>
              </a:spcAft>
              <a:buClr>
                <a:schemeClr val="dk1"/>
              </a:buClr>
              <a:buSzPts val="2600"/>
              <a:buFont typeface="Overpass Light"/>
              <a:buNone/>
              <a:defRPr sz="2600">
                <a:solidFill>
                  <a:schemeClr val="dk1"/>
                </a:solidFill>
                <a:latin typeface="Overpass Light"/>
                <a:ea typeface="Overpass Light"/>
                <a:cs typeface="Overpass Light"/>
                <a:sym typeface="Overpass Light"/>
              </a:defRPr>
            </a:lvl2pPr>
            <a:lvl3pPr lvl="2" rtl="0">
              <a:spcBef>
                <a:spcPts val="0"/>
              </a:spcBef>
              <a:spcAft>
                <a:spcPts val="0"/>
              </a:spcAft>
              <a:buClr>
                <a:schemeClr val="dk1"/>
              </a:buClr>
              <a:buSzPts val="2600"/>
              <a:buFont typeface="Overpass Light"/>
              <a:buNone/>
              <a:defRPr sz="2600">
                <a:solidFill>
                  <a:schemeClr val="dk1"/>
                </a:solidFill>
                <a:latin typeface="Overpass Light"/>
                <a:ea typeface="Overpass Light"/>
                <a:cs typeface="Overpass Light"/>
                <a:sym typeface="Overpass Light"/>
              </a:defRPr>
            </a:lvl3pPr>
            <a:lvl4pPr lvl="3" rtl="0">
              <a:spcBef>
                <a:spcPts val="0"/>
              </a:spcBef>
              <a:spcAft>
                <a:spcPts val="0"/>
              </a:spcAft>
              <a:buClr>
                <a:schemeClr val="dk1"/>
              </a:buClr>
              <a:buSzPts val="2600"/>
              <a:buFont typeface="Overpass Light"/>
              <a:buNone/>
              <a:defRPr sz="2600">
                <a:solidFill>
                  <a:schemeClr val="dk1"/>
                </a:solidFill>
                <a:latin typeface="Overpass Light"/>
                <a:ea typeface="Overpass Light"/>
                <a:cs typeface="Overpass Light"/>
                <a:sym typeface="Overpass Light"/>
              </a:defRPr>
            </a:lvl4pPr>
            <a:lvl5pPr lvl="4" rtl="0">
              <a:spcBef>
                <a:spcPts val="0"/>
              </a:spcBef>
              <a:spcAft>
                <a:spcPts val="0"/>
              </a:spcAft>
              <a:buClr>
                <a:schemeClr val="dk1"/>
              </a:buClr>
              <a:buSzPts val="2600"/>
              <a:buFont typeface="Overpass Light"/>
              <a:buNone/>
              <a:defRPr sz="2600">
                <a:solidFill>
                  <a:schemeClr val="dk1"/>
                </a:solidFill>
                <a:latin typeface="Overpass Light"/>
                <a:ea typeface="Overpass Light"/>
                <a:cs typeface="Overpass Light"/>
                <a:sym typeface="Overpass Light"/>
              </a:defRPr>
            </a:lvl5pPr>
            <a:lvl6pPr lvl="5" rtl="0">
              <a:spcBef>
                <a:spcPts val="0"/>
              </a:spcBef>
              <a:spcAft>
                <a:spcPts val="0"/>
              </a:spcAft>
              <a:buClr>
                <a:schemeClr val="dk1"/>
              </a:buClr>
              <a:buSzPts val="2600"/>
              <a:buFont typeface="Overpass Light"/>
              <a:buNone/>
              <a:defRPr sz="2600">
                <a:solidFill>
                  <a:schemeClr val="dk1"/>
                </a:solidFill>
                <a:latin typeface="Overpass Light"/>
                <a:ea typeface="Overpass Light"/>
                <a:cs typeface="Overpass Light"/>
                <a:sym typeface="Overpass Light"/>
              </a:defRPr>
            </a:lvl6pPr>
            <a:lvl7pPr lvl="6" rtl="0">
              <a:spcBef>
                <a:spcPts val="0"/>
              </a:spcBef>
              <a:spcAft>
                <a:spcPts val="0"/>
              </a:spcAft>
              <a:buClr>
                <a:schemeClr val="dk1"/>
              </a:buClr>
              <a:buSzPts val="2600"/>
              <a:buFont typeface="Overpass Light"/>
              <a:buNone/>
              <a:defRPr sz="2600">
                <a:solidFill>
                  <a:schemeClr val="dk1"/>
                </a:solidFill>
                <a:latin typeface="Overpass Light"/>
                <a:ea typeface="Overpass Light"/>
                <a:cs typeface="Overpass Light"/>
                <a:sym typeface="Overpass Light"/>
              </a:defRPr>
            </a:lvl7pPr>
            <a:lvl8pPr lvl="7" rtl="0">
              <a:spcBef>
                <a:spcPts val="0"/>
              </a:spcBef>
              <a:spcAft>
                <a:spcPts val="0"/>
              </a:spcAft>
              <a:buClr>
                <a:schemeClr val="dk1"/>
              </a:buClr>
              <a:buSzPts val="2600"/>
              <a:buFont typeface="Overpass Light"/>
              <a:buNone/>
              <a:defRPr sz="2600">
                <a:solidFill>
                  <a:schemeClr val="dk1"/>
                </a:solidFill>
                <a:latin typeface="Overpass Light"/>
                <a:ea typeface="Overpass Light"/>
                <a:cs typeface="Overpass Light"/>
                <a:sym typeface="Overpass Light"/>
              </a:defRPr>
            </a:lvl8pPr>
            <a:lvl9pPr lvl="8" rtl="0">
              <a:spcBef>
                <a:spcPts val="0"/>
              </a:spcBef>
              <a:spcAft>
                <a:spcPts val="0"/>
              </a:spcAft>
              <a:buClr>
                <a:schemeClr val="dk1"/>
              </a:buClr>
              <a:buSzPts val="2600"/>
              <a:buFont typeface="Overpass Light"/>
              <a:buNone/>
              <a:defRPr sz="2600">
                <a:solidFill>
                  <a:schemeClr val="dk1"/>
                </a:solidFill>
                <a:latin typeface="Overpass Light"/>
                <a:ea typeface="Overpass Light"/>
                <a:cs typeface="Overpass Light"/>
                <a:sym typeface="Overpass Light"/>
              </a:defRPr>
            </a:lvl9pPr>
          </a:lstStyle>
          <a:p/>
        </p:txBody>
      </p:sp>
      <p:sp>
        <p:nvSpPr>
          <p:cNvPr id="5008" name="Google Shape;5008;p420"/>
          <p:cNvSpPr txBox="1"/>
          <p:nvPr>
            <p:ph idx="1" type="body"/>
          </p:nvPr>
        </p:nvSpPr>
        <p:spPr>
          <a:xfrm>
            <a:off x="311700" y="1152475"/>
            <a:ext cx="8520600" cy="3416400"/>
          </a:xfrm>
          <a:prstGeom prst="rect">
            <a:avLst/>
          </a:prstGeom>
          <a:noFill/>
          <a:ln>
            <a:noFill/>
          </a:ln>
        </p:spPr>
        <p:txBody>
          <a:bodyPr anchorCtr="0" anchor="t" bIns="0" lIns="0" spcFirstLastPara="1" rIns="0" wrap="square" tIns="0">
            <a:noAutofit/>
          </a:bodyPr>
          <a:lstStyle>
            <a:lvl1pPr indent="-330200" lvl="0" marL="457200" rtl="0">
              <a:lnSpc>
                <a:spcPct val="115000"/>
              </a:lnSpc>
              <a:spcBef>
                <a:spcPts val="0"/>
              </a:spcBef>
              <a:spcAft>
                <a:spcPts val="0"/>
              </a:spcAft>
              <a:buSzPts val="1600"/>
              <a:buFont typeface="Overpass Light"/>
              <a:buChar char="●"/>
              <a:defRPr sz="1600">
                <a:latin typeface="Overpass Light"/>
                <a:ea typeface="Overpass Light"/>
                <a:cs typeface="Overpass Light"/>
                <a:sym typeface="Overpass Light"/>
              </a:defRPr>
            </a:lvl1pPr>
            <a:lvl2pPr indent="-304800" lvl="1" marL="914400" rtl="0">
              <a:lnSpc>
                <a:spcPct val="115000"/>
              </a:lnSpc>
              <a:spcBef>
                <a:spcPts val="1600"/>
              </a:spcBef>
              <a:spcAft>
                <a:spcPts val="0"/>
              </a:spcAft>
              <a:buSzPts val="1200"/>
              <a:buFont typeface="Overpass Light"/>
              <a:buChar char="○"/>
              <a:defRPr sz="1200">
                <a:latin typeface="Overpass Light"/>
                <a:ea typeface="Overpass Light"/>
                <a:cs typeface="Overpass Light"/>
                <a:sym typeface="Overpass Light"/>
              </a:defRPr>
            </a:lvl2pPr>
            <a:lvl3pPr indent="-304800" lvl="2" marL="1371600" rtl="0">
              <a:lnSpc>
                <a:spcPct val="115000"/>
              </a:lnSpc>
              <a:spcBef>
                <a:spcPts val="1600"/>
              </a:spcBef>
              <a:spcAft>
                <a:spcPts val="0"/>
              </a:spcAft>
              <a:buSzPts val="1200"/>
              <a:buFont typeface="Overpass Light"/>
              <a:buChar char="■"/>
              <a:defRPr sz="1200">
                <a:latin typeface="Overpass Light"/>
                <a:ea typeface="Overpass Light"/>
                <a:cs typeface="Overpass Light"/>
                <a:sym typeface="Overpass Light"/>
              </a:defRPr>
            </a:lvl3pPr>
            <a:lvl4pPr indent="-304800" lvl="3" marL="1828800" rtl="0">
              <a:lnSpc>
                <a:spcPct val="115000"/>
              </a:lnSpc>
              <a:spcBef>
                <a:spcPts val="1600"/>
              </a:spcBef>
              <a:spcAft>
                <a:spcPts val="0"/>
              </a:spcAft>
              <a:buSzPts val="1200"/>
              <a:buFont typeface="Overpass Light"/>
              <a:buChar char="●"/>
              <a:defRPr sz="1200">
                <a:latin typeface="Overpass Light"/>
                <a:ea typeface="Overpass Light"/>
                <a:cs typeface="Overpass Light"/>
                <a:sym typeface="Overpass Light"/>
              </a:defRPr>
            </a:lvl4pPr>
            <a:lvl5pPr indent="-304800" lvl="4" marL="2286000" rtl="0">
              <a:lnSpc>
                <a:spcPct val="115000"/>
              </a:lnSpc>
              <a:spcBef>
                <a:spcPts val="1600"/>
              </a:spcBef>
              <a:spcAft>
                <a:spcPts val="0"/>
              </a:spcAft>
              <a:buSzPts val="1200"/>
              <a:buFont typeface="Overpass Light"/>
              <a:buChar char="○"/>
              <a:defRPr sz="1200">
                <a:latin typeface="Overpass Light"/>
                <a:ea typeface="Overpass Light"/>
                <a:cs typeface="Overpass Light"/>
                <a:sym typeface="Overpass Light"/>
              </a:defRPr>
            </a:lvl5pPr>
            <a:lvl6pPr indent="-304800" lvl="5" marL="2743200" rtl="0">
              <a:lnSpc>
                <a:spcPct val="115000"/>
              </a:lnSpc>
              <a:spcBef>
                <a:spcPts val="1600"/>
              </a:spcBef>
              <a:spcAft>
                <a:spcPts val="0"/>
              </a:spcAft>
              <a:buSzPts val="1200"/>
              <a:buFont typeface="Overpass Light"/>
              <a:buChar char="■"/>
              <a:defRPr sz="1200">
                <a:latin typeface="Overpass Light"/>
                <a:ea typeface="Overpass Light"/>
                <a:cs typeface="Overpass Light"/>
                <a:sym typeface="Overpass Light"/>
              </a:defRPr>
            </a:lvl6pPr>
            <a:lvl7pPr indent="-304800" lvl="6" marL="3200400" rtl="0">
              <a:lnSpc>
                <a:spcPct val="115000"/>
              </a:lnSpc>
              <a:spcBef>
                <a:spcPts val="1600"/>
              </a:spcBef>
              <a:spcAft>
                <a:spcPts val="0"/>
              </a:spcAft>
              <a:buSzPts val="1200"/>
              <a:buFont typeface="Overpass Light"/>
              <a:buChar char="●"/>
              <a:defRPr sz="1200">
                <a:latin typeface="Overpass Light"/>
                <a:ea typeface="Overpass Light"/>
                <a:cs typeface="Overpass Light"/>
                <a:sym typeface="Overpass Light"/>
              </a:defRPr>
            </a:lvl7pPr>
            <a:lvl8pPr indent="-304800" lvl="7" marL="3657600" rtl="0">
              <a:lnSpc>
                <a:spcPct val="115000"/>
              </a:lnSpc>
              <a:spcBef>
                <a:spcPts val="1600"/>
              </a:spcBef>
              <a:spcAft>
                <a:spcPts val="0"/>
              </a:spcAft>
              <a:buSzPts val="1200"/>
              <a:buFont typeface="Overpass Light"/>
              <a:buChar char="○"/>
              <a:defRPr sz="1200">
                <a:latin typeface="Overpass Light"/>
                <a:ea typeface="Overpass Light"/>
                <a:cs typeface="Overpass Light"/>
                <a:sym typeface="Overpass Light"/>
              </a:defRPr>
            </a:lvl8pPr>
            <a:lvl9pPr indent="-304800" lvl="8" marL="4114800" rtl="0">
              <a:lnSpc>
                <a:spcPct val="115000"/>
              </a:lnSpc>
              <a:spcBef>
                <a:spcPts val="1600"/>
              </a:spcBef>
              <a:spcAft>
                <a:spcPts val="1600"/>
              </a:spcAft>
              <a:buSzPts val="1200"/>
              <a:buFont typeface="Overpass Light"/>
              <a:buChar char="■"/>
              <a:defRPr sz="1200">
                <a:latin typeface="Overpass Light"/>
                <a:ea typeface="Overpass Light"/>
                <a:cs typeface="Overpass Light"/>
                <a:sym typeface="Overpass Light"/>
              </a:defRPr>
            </a:lvl9pPr>
          </a:lstStyle>
          <a:p/>
        </p:txBody>
      </p:sp>
    </p:spTree>
  </p:cSld>
  <p:clrMap accent1="accent1" accent2="accent2" accent3="accent3" accent4="accent4" accent5="accent5" accent6="accent6" bg1="lt1" bg2="dk2" tx1="dk1" tx2="lt2" folHlink="folHlink" hlink="hlink"/>
  <p:sldLayoutIdLst>
    <p:sldLayoutId id="2147484060" r:id="rId1"/>
    <p:sldLayoutId id="2147484061" r:id="rId2"/>
    <p:sldLayoutId id="2147484062" r:id="rId3"/>
    <p:sldLayoutId id="2147484063" r:id="rId4"/>
    <p:sldLayoutId id="2147484064" r:id="rId5"/>
    <p:sldLayoutId id="2147484065" r:id="rId6"/>
    <p:sldLayoutId id="2147484066" r:id="rId7"/>
    <p:sldLayoutId id="2147484067" r:id="rId8"/>
    <p:sldLayoutId id="2147484068" r:id="rId9"/>
    <p:sldLayoutId id="2147484069" r:id="rId10"/>
    <p:sldLayoutId id="2147484070" r:id="rId11"/>
    <p:sldLayoutId id="2147484071" r:id="rId12"/>
    <p:sldLayoutId id="2147484072" r:id="rId13"/>
    <p:sldLayoutId id="2147484073" r:id="rId14"/>
    <p:sldLayoutId id="2147484074" r:id="rId15"/>
    <p:sldLayoutId id="2147484075" r:id="rId16"/>
    <p:sldLayoutId id="2147484076" r:id="rId17"/>
    <p:sldLayoutId id="2147484077" r:id="rId1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179" name="Shape 5179"/>
        <p:cNvGrpSpPr/>
        <p:nvPr/>
      </p:nvGrpSpPr>
      <p:grpSpPr>
        <a:xfrm>
          <a:off x="0" y="0"/>
          <a:ext cx="0" cy="0"/>
          <a:chOff x="0" y="0"/>
          <a:chExt cx="0" cy="0"/>
        </a:xfrm>
      </p:grpSpPr>
      <p:sp>
        <p:nvSpPr>
          <p:cNvPr id="5180" name="Google Shape;5180;p439"/>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marR="0" rtl="0" algn="l">
              <a:lnSpc>
                <a:spcPct val="90000"/>
              </a:lnSpc>
              <a:spcBef>
                <a:spcPts val="0"/>
              </a:spcBef>
              <a:spcAft>
                <a:spcPts val="0"/>
              </a:spcAft>
              <a:buClr>
                <a:schemeClr val="dk1"/>
              </a:buClr>
              <a:buSzPts val="3300"/>
              <a:buFont typeface="Play"/>
              <a:buNone/>
              <a:defRPr b="0" i="0" sz="3300" u="none" cap="none" strike="noStrike">
                <a:solidFill>
                  <a:schemeClr val="dk1"/>
                </a:solidFill>
                <a:latin typeface="Play"/>
                <a:ea typeface="Play"/>
                <a:cs typeface="Play"/>
                <a:sym typeface="Play"/>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5181" name="Google Shape;5181;p439"/>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rmAutofit/>
          </a:bodyPr>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5182" name="Google Shape;5182;p439"/>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SzPts val="1100"/>
              <a:buNone/>
              <a:defRPr b="0" i="0" sz="900" u="none" cap="none" strike="noStrike">
                <a:solidFill>
                  <a:srgbClr val="757575"/>
                </a:solidFill>
                <a:latin typeface="Arial"/>
                <a:ea typeface="Arial"/>
                <a:cs typeface="Arial"/>
                <a:sym typeface="Arial"/>
              </a:defRPr>
            </a:lvl1pPr>
            <a:lvl2pPr lvl="1" marR="0" rtl="0" algn="l">
              <a:spcBef>
                <a:spcPts val="0"/>
              </a:spcBef>
              <a:spcAft>
                <a:spcPts val="0"/>
              </a:spcAft>
              <a:buSzPts val="1100"/>
              <a:buNone/>
              <a:defRPr b="0" i="0" sz="1400" u="none" cap="none" strike="noStrike">
                <a:solidFill>
                  <a:schemeClr val="dk1"/>
                </a:solidFill>
                <a:latin typeface="Arial"/>
                <a:ea typeface="Arial"/>
                <a:cs typeface="Arial"/>
                <a:sym typeface="Arial"/>
              </a:defRPr>
            </a:lvl2pPr>
            <a:lvl3pPr lvl="2" marR="0" rtl="0" algn="l">
              <a:spcBef>
                <a:spcPts val="0"/>
              </a:spcBef>
              <a:spcAft>
                <a:spcPts val="0"/>
              </a:spcAft>
              <a:buSzPts val="1100"/>
              <a:buNone/>
              <a:defRPr b="0" i="0" sz="1400" u="none" cap="none" strike="noStrike">
                <a:solidFill>
                  <a:schemeClr val="dk1"/>
                </a:solidFill>
                <a:latin typeface="Arial"/>
                <a:ea typeface="Arial"/>
                <a:cs typeface="Arial"/>
                <a:sym typeface="Arial"/>
              </a:defRPr>
            </a:lvl3pPr>
            <a:lvl4pPr lvl="3" marR="0" rtl="0" algn="l">
              <a:spcBef>
                <a:spcPts val="0"/>
              </a:spcBef>
              <a:spcAft>
                <a:spcPts val="0"/>
              </a:spcAft>
              <a:buSzPts val="1100"/>
              <a:buNone/>
              <a:defRPr b="0" i="0" sz="1400" u="none" cap="none" strike="noStrike">
                <a:solidFill>
                  <a:schemeClr val="dk1"/>
                </a:solidFill>
                <a:latin typeface="Arial"/>
                <a:ea typeface="Arial"/>
                <a:cs typeface="Arial"/>
                <a:sym typeface="Arial"/>
              </a:defRPr>
            </a:lvl4pPr>
            <a:lvl5pPr lvl="4" marR="0" rtl="0" algn="l">
              <a:spcBef>
                <a:spcPts val="0"/>
              </a:spcBef>
              <a:spcAft>
                <a:spcPts val="0"/>
              </a:spcAft>
              <a:buSzPts val="1100"/>
              <a:buNone/>
              <a:defRPr b="0" i="0" sz="1400" u="none" cap="none" strike="noStrike">
                <a:solidFill>
                  <a:schemeClr val="dk1"/>
                </a:solidFill>
                <a:latin typeface="Arial"/>
                <a:ea typeface="Arial"/>
                <a:cs typeface="Arial"/>
                <a:sym typeface="Arial"/>
              </a:defRPr>
            </a:lvl5pPr>
            <a:lvl6pPr lvl="5" marR="0" rtl="0" algn="l">
              <a:spcBef>
                <a:spcPts val="0"/>
              </a:spcBef>
              <a:spcAft>
                <a:spcPts val="0"/>
              </a:spcAft>
              <a:buSzPts val="1100"/>
              <a:buNone/>
              <a:defRPr b="0" i="0" sz="1400" u="none" cap="none" strike="noStrike">
                <a:solidFill>
                  <a:schemeClr val="dk1"/>
                </a:solidFill>
                <a:latin typeface="Arial"/>
                <a:ea typeface="Arial"/>
                <a:cs typeface="Arial"/>
                <a:sym typeface="Arial"/>
              </a:defRPr>
            </a:lvl6pPr>
            <a:lvl7pPr lvl="6" marR="0" rtl="0" algn="l">
              <a:spcBef>
                <a:spcPts val="0"/>
              </a:spcBef>
              <a:spcAft>
                <a:spcPts val="0"/>
              </a:spcAft>
              <a:buSzPts val="1100"/>
              <a:buNone/>
              <a:defRPr b="0" i="0" sz="1400" u="none" cap="none" strike="noStrike">
                <a:solidFill>
                  <a:schemeClr val="dk1"/>
                </a:solidFill>
                <a:latin typeface="Arial"/>
                <a:ea typeface="Arial"/>
                <a:cs typeface="Arial"/>
                <a:sym typeface="Arial"/>
              </a:defRPr>
            </a:lvl7pPr>
            <a:lvl8pPr lvl="7" marR="0" rtl="0" algn="l">
              <a:spcBef>
                <a:spcPts val="0"/>
              </a:spcBef>
              <a:spcAft>
                <a:spcPts val="0"/>
              </a:spcAft>
              <a:buSzPts val="1100"/>
              <a:buNone/>
              <a:defRPr b="0" i="0" sz="1400" u="none" cap="none" strike="noStrike">
                <a:solidFill>
                  <a:schemeClr val="dk1"/>
                </a:solidFill>
                <a:latin typeface="Arial"/>
                <a:ea typeface="Arial"/>
                <a:cs typeface="Arial"/>
                <a:sym typeface="Arial"/>
              </a:defRPr>
            </a:lvl8pPr>
            <a:lvl9pPr lvl="8" marR="0" rtl="0" algn="l">
              <a:spcBef>
                <a:spcPts val="0"/>
              </a:spcBef>
              <a:spcAft>
                <a:spcPts val="0"/>
              </a:spcAft>
              <a:buSzPts val="1100"/>
              <a:buNone/>
              <a:defRPr b="0" i="0" sz="1400" u="none" cap="none" strike="noStrike">
                <a:solidFill>
                  <a:schemeClr val="dk1"/>
                </a:solidFill>
                <a:latin typeface="Arial"/>
                <a:ea typeface="Arial"/>
                <a:cs typeface="Arial"/>
                <a:sym typeface="Arial"/>
              </a:defRPr>
            </a:lvl9pPr>
          </a:lstStyle>
          <a:p/>
        </p:txBody>
      </p:sp>
      <p:sp>
        <p:nvSpPr>
          <p:cNvPr id="5183" name="Google Shape;5183;p439"/>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marR="0" rtl="0" algn="ctr">
              <a:spcBef>
                <a:spcPts val="0"/>
              </a:spcBef>
              <a:spcAft>
                <a:spcPts val="0"/>
              </a:spcAft>
              <a:buSzPts val="1100"/>
              <a:buNone/>
              <a:defRPr b="0" i="0" sz="900" u="none" cap="none" strike="noStrike">
                <a:solidFill>
                  <a:srgbClr val="757575"/>
                </a:solidFill>
                <a:latin typeface="Arial"/>
                <a:ea typeface="Arial"/>
                <a:cs typeface="Arial"/>
                <a:sym typeface="Arial"/>
              </a:defRPr>
            </a:lvl1pPr>
            <a:lvl2pPr lvl="1" marR="0" rtl="0" algn="l">
              <a:spcBef>
                <a:spcPts val="0"/>
              </a:spcBef>
              <a:spcAft>
                <a:spcPts val="0"/>
              </a:spcAft>
              <a:buSzPts val="1100"/>
              <a:buNone/>
              <a:defRPr b="0" i="0" sz="1400" u="none" cap="none" strike="noStrike">
                <a:solidFill>
                  <a:schemeClr val="dk1"/>
                </a:solidFill>
                <a:latin typeface="Arial"/>
                <a:ea typeface="Arial"/>
                <a:cs typeface="Arial"/>
                <a:sym typeface="Arial"/>
              </a:defRPr>
            </a:lvl2pPr>
            <a:lvl3pPr lvl="2" marR="0" rtl="0" algn="l">
              <a:spcBef>
                <a:spcPts val="0"/>
              </a:spcBef>
              <a:spcAft>
                <a:spcPts val="0"/>
              </a:spcAft>
              <a:buSzPts val="1100"/>
              <a:buNone/>
              <a:defRPr b="0" i="0" sz="1400" u="none" cap="none" strike="noStrike">
                <a:solidFill>
                  <a:schemeClr val="dk1"/>
                </a:solidFill>
                <a:latin typeface="Arial"/>
                <a:ea typeface="Arial"/>
                <a:cs typeface="Arial"/>
                <a:sym typeface="Arial"/>
              </a:defRPr>
            </a:lvl3pPr>
            <a:lvl4pPr lvl="3" marR="0" rtl="0" algn="l">
              <a:spcBef>
                <a:spcPts val="0"/>
              </a:spcBef>
              <a:spcAft>
                <a:spcPts val="0"/>
              </a:spcAft>
              <a:buSzPts val="1100"/>
              <a:buNone/>
              <a:defRPr b="0" i="0" sz="1400" u="none" cap="none" strike="noStrike">
                <a:solidFill>
                  <a:schemeClr val="dk1"/>
                </a:solidFill>
                <a:latin typeface="Arial"/>
                <a:ea typeface="Arial"/>
                <a:cs typeface="Arial"/>
                <a:sym typeface="Arial"/>
              </a:defRPr>
            </a:lvl4pPr>
            <a:lvl5pPr lvl="4" marR="0" rtl="0" algn="l">
              <a:spcBef>
                <a:spcPts val="0"/>
              </a:spcBef>
              <a:spcAft>
                <a:spcPts val="0"/>
              </a:spcAft>
              <a:buSzPts val="1100"/>
              <a:buNone/>
              <a:defRPr b="0" i="0" sz="1400" u="none" cap="none" strike="noStrike">
                <a:solidFill>
                  <a:schemeClr val="dk1"/>
                </a:solidFill>
                <a:latin typeface="Arial"/>
                <a:ea typeface="Arial"/>
                <a:cs typeface="Arial"/>
                <a:sym typeface="Arial"/>
              </a:defRPr>
            </a:lvl5pPr>
            <a:lvl6pPr lvl="5" marR="0" rtl="0" algn="l">
              <a:spcBef>
                <a:spcPts val="0"/>
              </a:spcBef>
              <a:spcAft>
                <a:spcPts val="0"/>
              </a:spcAft>
              <a:buSzPts val="1100"/>
              <a:buNone/>
              <a:defRPr b="0" i="0" sz="1400" u="none" cap="none" strike="noStrike">
                <a:solidFill>
                  <a:schemeClr val="dk1"/>
                </a:solidFill>
                <a:latin typeface="Arial"/>
                <a:ea typeface="Arial"/>
                <a:cs typeface="Arial"/>
                <a:sym typeface="Arial"/>
              </a:defRPr>
            </a:lvl6pPr>
            <a:lvl7pPr lvl="6" marR="0" rtl="0" algn="l">
              <a:spcBef>
                <a:spcPts val="0"/>
              </a:spcBef>
              <a:spcAft>
                <a:spcPts val="0"/>
              </a:spcAft>
              <a:buSzPts val="1100"/>
              <a:buNone/>
              <a:defRPr b="0" i="0" sz="1400" u="none" cap="none" strike="noStrike">
                <a:solidFill>
                  <a:schemeClr val="dk1"/>
                </a:solidFill>
                <a:latin typeface="Arial"/>
                <a:ea typeface="Arial"/>
                <a:cs typeface="Arial"/>
                <a:sym typeface="Arial"/>
              </a:defRPr>
            </a:lvl7pPr>
            <a:lvl8pPr lvl="7" marR="0" rtl="0" algn="l">
              <a:spcBef>
                <a:spcPts val="0"/>
              </a:spcBef>
              <a:spcAft>
                <a:spcPts val="0"/>
              </a:spcAft>
              <a:buSzPts val="1100"/>
              <a:buNone/>
              <a:defRPr b="0" i="0" sz="1400" u="none" cap="none" strike="noStrike">
                <a:solidFill>
                  <a:schemeClr val="dk1"/>
                </a:solidFill>
                <a:latin typeface="Arial"/>
                <a:ea typeface="Arial"/>
                <a:cs typeface="Arial"/>
                <a:sym typeface="Arial"/>
              </a:defRPr>
            </a:lvl8pPr>
            <a:lvl9pPr lvl="8" marR="0" rtl="0" algn="l">
              <a:spcBef>
                <a:spcPts val="0"/>
              </a:spcBef>
              <a:spcAft>
                <a:spcPts val="0"/>
              </a:spcAft>
              <a:buSzPts val="1100"/>
              <a:buNone/>
              <a:defRPr b="0" i="0" sz="1400" u="none" cap="none" strike="noStrike">
                <a:solidFill>
                  <a:schemeClr val="dk1"/>
                </a:solidFill>
                <a:latin typeface="Arial"/>
                <a:ea typeface="Arial"/>
                <a:cs typeface="Arial"/>
                <a:sym typeface="Arial"/>
              </a:defRPr>
            </a:lvl9pPr>
          </a:lstStyle>
          <a:p/>
        </p:txBody>
      </p:sp>
      <p:sp>
        <p:nvSpPr>
          <p:cNvPr id="5184" name="Google Shape;5184;p439"/>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900" u="none" cap="none" strike="noStrike">
                <a:solidFill>
                  <a:srgbClr val="757575"/>
                </a:solidFill>
                <a:latin typeface="Arial"/>
                <a:ea typeface="Arial"/>
                <a:cs typeface="Arial"/>
                <a:sym typeface="Arial"/>
              </a:defRPr>
            </a:lvl1pPr>
            <a:lvl2pPr indent="0" lvl="1" marL="0" marR="0" rtl="0" algn="r">
              <a:spcBef>
                <a:spcPts val="0"/>
              </a:spcBef>
              <a:buNone/>
              <a:defRPr b="0" i="0" sz="900" u="none" cap="none" strike="noStrike">
                <a:solidFill>
                  <a:srgbClr val="757575"/>
                </a:solidFill>
                <a:latin typeface="Arial"/>
                <a:ea typeface="Arial"/>
                <a:cs typeface="Arial"/>
                <a:sym typeface="Arial"/>
              </a:defRPr>
            </a:lvl2pPr>
            <a:lvl3pPr indent="0" lvl="2" marL="0" marR="0" rtl="0" algn="r">
              <a:spcBef>
                <a:spcPts val="0"/>
              </a:spcBef>
              <a:buNone/>
              <a:defRPr b="0" i="0" sz="900" u="none" cap="none" strike="noStrike">
                <a:solidFill>
                  <a:srgbClr val="757575"/>
                </a:solidFill>
                <a:latin typeface="Arial"/>
                <a:ea typeface="Arial"/>
                <a:cs typeface="Arial"/>
                <a:sym typeface="Arial"/>
              </a:defRPr>
            </a:lvl3pPr>
            <a:lvl4pPr indent="0" lvl="3" marL="0" marR="0" rtl="0" algn="r">
              <a:spcBef>
                <a:spcPts val="0"/>
              </a:spcBef>
              <a:buNone/>
              <a:defRPr b="0" i="0" sz="900" u="none" cap="none" strike="noStrike">
                <a:solidFill>
                  <a:srgbClr val="757575"/>
                </a:solidFill>
                <a:latin typeface="Arial"/>
                <a:ea typeface="Arial"/>
                <a:cs typeface="Arial"/>
                <a:sym typeface="Arial"/>
              </a:defRPr>
            </a:lvl4pPr>
            <a:lvl5pPr indent="0" lvl="4" marL="0" marR="0" rtl="0" algn="r">
              <a:spcBef>
                <a:spcPts val="0"/>
              </a:spcBef>
              <a:buNone/>
              <a:defRPr b="0" i="0" sz="900" u="none" cap="none" strike="noStrike">
                <a:solidFill>
                  <a:srgbClr val="757575"/>
                </a:solidFill>
                <a:latin typeface="Arial"/>
                <a:ea typeface="Arial"/>
                <a:cs typeface="Arial"/>
                <a:sym typeface="Arial"/>
              </a:defRPr>
            </a:lvl5pPr>
            <a:lvl6pPr indent="0" lvl="5" marL="0" marR="0" rtl="0" algn="r">
              <a:spcBef>
                <a:spcPts val="0"/>
              </a:spcBef>
              <a:buNone/>
              <a:defRPr b="0" i="0" sz="900" u="none" cap="none" strike="noStrike">
                <a:solidFill>
                  <a:srgbClr val="757575"/>
                </a:solidFill>
                <a:latin typeface="Arial"/>
                <a:ea typeface="Arial"/>
                <a:cs typeface="Arial"/>
                <a:sym typeface="Arial"/>
              </a:defRPr>
            </a:lvl6pPr>
            <a:lvl7pPr indent="0" lvl="6" marL="0" marR="0" rtl="0" algn="r">
              <a:spcBef>
                <a:spcPts val="0"/>
              </a:spcBef>
              <a:buNone/>
              <a:defRPr b="0" i="0" sz="900" u="none" cap="none" strike="noStrike">
                <a:solidFill>
                  <a:srgbClr val="757575"/>
                </a:solidFill>
                <a:latin typeface="Arial"/>
                <a:ea typeface="Arial"/>
                <a:cs typeface="Arial"/>
                <a:sym typeface="Arial"/>
              </a:defRPr>
            </a:lvl7pPr>
            <a:lvl8pPr indent="0" lvl="7" marL="0" marR="0" rtl="0" algn="r">
              <a:spcBef>
                <a:spcPts val="0"/>
              </a:spcBef>
              <a:buNone/>
              <a:defRPr b="0" i="0" sz="900" u="none" cap="none" strike="noStrike">
                <a:solidFill>
                  <a:srgbClr val="757575"/>
                </a:solidFill>
                <a:latin typeface="Arial"/>
                <a:ea typeface="Arial"/>
                <a:cs typeface="Arial"/>
                <a:sym typeface="Arial"/>
              </a:defRPr>
            </a:lvl8pPr>
            <a:lvl9pPr indent="0" lvl="8" marL="0" marR="0" rtl="0" algn="r">
              <a:spcBef>
                <a:spcPts val="0"/>
              </a:spcBef>
              <a:buNone/>
              <a:defRPr b="0" i="0" sz="900" u="none" cap="none" strike="noStrike">
                <a:solidFill>
                  <a:srgbClr val="75757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4078" r:id="rId1"/>
    <p:sldLayoutId id="2147484079" r:id="rId2"/>
    <p:sldLayoutId id="2147484080" r:id="rId3"/>
    <p:sldLayoutId id="2147484081" r:id="rId4"/>
    <p:sldLayoutId id="2147484082" r:id="rId5"/>
    <p:sldLayoutId id="2147484083" r:id="rId6"/>
    <p:sldLayoutId id="2147484084" r:id="rId7"/>
    <p:sldLayoutId id="2147484085" r:id="rId8"/>
    <p:sldLayoutId id="2147484086" r:id="rId9"/>
    <p:sldLayoutId id="2147484087" r:id="rId10"/>
    <p:sldLayoutId id="2147484088" r:id="rId11"/>
    <p:sldLayoutId id="214748408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notesSlide" Target="../notesSlides/notesSlide1.xml"/><Relationship Id="rId3" Type="http://schemas.openxmlformats.org/officeDocument/2006/relationships/image" Target="../media/image34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3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32.xml"/><Relationship Id="rId2" Type="http://schemas.openxmlformats.org/officeDocument/2006/relationships/notesSlide" Target="../notesSlides/notesSlide11.xml"/><Relationship Id="rId3" Type="http://schemas.openxmlformats.org/officeDocument/2006/relationships/image" Target="../media/image35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32.xml"/><Relationship Id="rId2" Type="http://schemas.openxmlformats.org/officeDocument/2006/relationships/notesSlide" Target="../notesSlides/notesSlide12.xml"/><Relationship Id="rId3" Type="http://schemas.openxmlformats.org/officeDocument/2006/relationships/image" Target="../media/image35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32.xml"/><Relationship Id="rId2" Type="http://schemas.openxmlformats.org/officeDocument/2006/relationships/notesSlide" Target="../notesSlides/notesSlide13.xml"/><Relationship Id="rId3" Type="http://schemas.openxmlformats.org/officeDocument/2006/relationships/image" Target="../media/image35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2.xml"/><Relationship Id="rId2" Type="http://schemas.openxmlformats.org/officeDocument/2006/relationships/notesSlide" Target="../notesSlides/notesSlide14.xml"/><Relationship Id="rId3" Type="http://schemas.openxmlformats.org/officeDocument/2006/relationships/image" Target="../media/image34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32.xml"/><Relationship Id="rId2" Type="http://schemas.openxmlformats.org/officeDocument/2006/relationships/notesSlide" Target="../notesSlides/notesSlide15.xml"/><Relationship Id="rId3" Type="http://schemas.openxmlformats.org/officeDocument/2006/relationships/image" Target="../media/image359.png"/><Relationship Id="rId4" Type="http://schemas.openxmlformats.org/officeDocument/2006/relationships/image" Target="../media/image35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32.xml"/><Relationship Id="rId2" Type="http://schemas.openxmlformats.org/officeDocument/2006/relationships/notesSlide" Target="../notesSlides/notesSlide16.xml"/><Relationship Id="rId3" Type="http://schemas.openxmlformats.org/officeDocument/2006/relationships/image" Target="../media/image35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27.xml"/><Relationship Id="rId2" Type="http://schemas.openxmlformats.org/officeDocument/2006/relationships/notesSlide" Target="../notesSlides/notesSlide17.xml"/><Relationship Id="rId3" Type="http://schemas.openxmlformats.org/officeDocument/2006/relationships/image" Target="../media/image36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27.xml"/><Relationship Id="rId2" Type="http://schemas.openxmlformats.org/officeDocument/2006/relationships/notesSlide" Target="../notesSlides/notesSlide18.xml"/><Relationship Id="rId3" Type="http://schemas.openxmlformats.org/officeDocument/2006/relationships/image" Target="../media/image36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32.xml"/><Relationship Id="rId2" Type="http://schemas.openxmlformats.org/officeDocument/2006/relationships/notesSlide" Target="../notesSlides/notesSlide19.xml"/><Relationship Id="rId3" Type="http://schemas.openxmlformats.org/officeDocument/2006/relationships/image" Target="../media/image36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9.xml"/><Relationship Id="rId2" Type="http://schemas.openxmlformats.org/officeDocument/2006/relationships/notesSlide" Target="../notesSlides/notesSlide2.xml"/><Relationship Id="rId3" Type="http://schemas.openxmlformats.org/officeDocument/2006/relationships/hyperlink" Target="https://confidentialcomputing.io/wp-content/uploads/sites/10/2023/03/CCC_outreach_whitepaper_updated_November_2022.pdf" TargetMode="External"/><Relationship Id="rId4" Type="http://schemas.openxmlformats.org/officeDocument/2006/relationships/image" Target="../media/image34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32.xml"/><Relationship Id="rId2" Type="http://schemas.openxmlformats.org/officeDocument/2006/relationships/notesSlide" Target="../notesSlides/notesSlide20.xml"/><Relationship Id="rId3" Type="http://schemas.openxmlformats.org/officeDocument/2006/relationships/image" Target="../media/image361.png"/><Relationship Id="rId4" Type="http://schemas.openxmlformats.org/officeDocument/2006/relationships/image" Target="../media/image364.png"/><Relationship Id="rId5" Type="http://schemas.openxmlformats.org/officeDocument/2006/relationships/image" Target="../media/image36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3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3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30.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2.xml"/><Relationship Id="rId2" Type="http://schemas.openxmlformats.org/officeDocument/2006/relationships/notesSlide" Target="../notesSlides/notesSlide24.xml"/><Relationship Id="rId3" Type="http://schemas.openxmlformats.org/officeDocument/2006/relationships/image" Target="../media/image34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32.xml"/><Relationship Id="rId2" Type="http://schemas.openxmlformats.org/officeDocument/2006/relationships/notesSlide" Target="../notesSlides/notesSlide25.xml"/><Relationship Id="rId3" Type="http://schemas.openxmlformats.org/officeDocument/2006/relationships/image" Target="../media/image36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32.xml"/><Relationship Id="rId2" Type="http://schemas.openxmlformats.org/officeDocument/2006/relationships/notesSlide" Target="../notesSlides/notesSlide26.xml"/><Relationship Id="rId3" Type="http://schemas.openxmlformats.org/officeDocument/2006/relationships/hyperlink" Target="https://github.com/confidential-containers" TargetMode="External"/><Relationship Id="rId4" Type="http://schemas.openxmlformats.org/officeDocument/2006/relationships/hyperlink" Target="https://cloud-native.slack.com/archives/C039JSH0807"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81.xml"/><Relationship Id="rId2" Type="http://schemas.openxmlformats.org/officeDocument/2006/relationships/notesSlide" Target="../notesSlides/notesSlide27.xml"/><Relationship Id="rId3" Type="http://schemas.openxmlformats.org/officeDocument/2006/relationships/image" Target="../media/image36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32.xml"/><Relationship Id="rId2" Type="http://schemas.openxmlformats.org/officeDocument/2006/relationships/notesSlide" Target="../notesSlides/notesSlide28.xml"/><Relationship Id="rId3" Type="http://schemas.openxmlformats.org/officeDocument/2006/relationships/image" Target="../media/image38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32.xml"/><Relationship Id="rId2" Type="http://schemas.openxmlformats.org/officeDocument/2006/relationships/notesSlide" Target="../notesSlides/notesSlide29.xml"/><Relationship Id="rId3" Type="http://schemas.openxmlformats.org/officeDocument/2006/relationships/image" Target="../media/image370.png"/><Relationship Id="rId4" Type="http://schemas.openxmlformats.org/officeDocument/2006/relationships/image" Target="../media/image37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2.xml"/><Relationship Id="rId2" Type="http://schemas.openxmlformats.org/officeDocument/2006/relationships/notesSlide" Target="../notesSlides/notesSlide3.xml"/><Relationship Id="rId3" Type="http://schemas.openxmlformats.org/officeDocument/2006/relationships/image" Target="../media/image34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2.xml"/><Relationship Id="rId2" Type="http://schemas.openxmlformats.org/officeDocument/2006/relationships/notesSlide" Target="../notesSlides/notesSlide30.xml"/><Relationship Id="rId3" Type="http://schemas.openxmlformats.org/officeDocument/2006/relationships/image" Target="../media/image34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32.xml"/><Relationship Id="rId2" Type="http://schemas.openxmlformats.org/officeDocument/2006/relationships/notesSlide" Target="../notesSlides/notesSlide31.xml"/><Relationship Id="rId3" Type="http://schemas.openxmlformats.org/officeDocument/2006/relationships/image" Target="../media/image37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32.xml"/><Relationship Id="rId2" Type="http://schemas.openxmlformats.org/officeDocument/2006/relationships/notesSlide" Target="../notesSlides/notesSlide32.xml"/><Relationship Id="rId3" Type="http://schemas.openxmlformats.org/officeDocument/2006/relationships/image" Target="../media/image374.png"/><Relationship Id="rId4" Type="http://schemas.openxmlformats.org/officeDocument/2006/relationships/image" Target="../media/image38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32.xml"/><Relationship Id="rId2" Type="http://schemas.openxmlformats.org/officeDocument/2006/relationships/notesSlide" Target="../notesSlides/notesSlide33.xml"/><Relationship Id="rId3" Type="http://schemas.openxmlformats.org/officeDocument/2006/relationships/hyperlink" Target="https://www.youtube.com/watch?v=XLOWuI7J8wE"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2.xml"/><Relationship Id="rId2" Type="http://schemas.openxmlformats.org/officeDocument/2006/relationships/notesSlide" Target="../notesSlides/notesSlide34.xml"/><Relationship Id="rId3" Type="http://schemas.openxmlformats.org/officeDocument/2006/relationships/image" Target="../media/image34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60.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37.xml"/><Relationship Id="rId3" Type="http://schemas.openxmlformats.org/officeDocument/2006/relationships/image" Target="../media/image34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77.xml"/><Relationship Id="rId2" Type="http://schemas.openxmlformats.org/officeDocument/2006/relationships/notesSlide" Target="../notesSlides/notesSlide4.xml"/><Relationship Id="rId3" Type="http://schemas.openxmlformats.org/officeDocument/2006/relationships/image" Target="../media/image34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2.xml"/><Relationship Id="rId2" Type="http://schemas.openxmlformats.org/officeDocument/2006/relationships/notesSlide" Target="../notesSlides/notesSlide5.xml"/><Relationship Id="rId3" Type="http://schemas.openxmlformats.org/officeDocument/2006/relationships/image" Target="../media/image34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00.xml"/><Relationship Id="rId2" Type="http://schemas.openxmlformats.org/officeDocument/2006/relationships/notesSlide" Target="../notesSlides/notesSlide6.xml"/><Relationship Id="rId3" Type="http://schemas.openxmlformats.org/officeDocument/2006/relationships/image" Target="../media/image352.png"/><Relationship Id="rId4" Type="http://schemas.openxmlformats.org/officeDocument/2006/relationships/image" Target="../media/image350.png"/><Relationship Id="rId5" Type="http://schemas.openxmlformats.org/officeDocument/2006/relationships/image" Target="../media/image35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2.xml"/><Relationship Id="rId2" Type="http://schemas.openxmlformats.org/officeDocument/2006/relationships/notesSlide" Target="../notesSlides/notesSlide7.xml"/><Relationship Id="rId3" Type="http://schemas.openxmlformats.org/officeDocument/2006/relationships/image" Target="../media/image34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32.xml"/><Relationship Id="rId2" Type="http://schemas.openxmlformats.org/officeDocument/2006/relationships/notesSlide" Target="../notesSlides/notesSlide8.xml"/><Relationship Id="rId3" Type="http://schemas.openxmlformats.org/officeDocument/2006/relationships/image" Target="../media/image35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3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3" name="Shape 5263"/>
        <p:cNvGrpSpPr/>
        <p:nvPr/>
      </p:nvGrpSpPr>
      <p:grpSpPr>
        <a:xfrm>
          <a:off x="0" y="0"/>
          <a:ext cx="0" cy="0"/>
          <a:chOff x="0" y="0"/>
          <a:chExt cx="0" cy="0"/>
        </a:xfrm>
      </p:grpSpPr>
      <p:sp>
        <p:nvSpPr>
          <p:cNvPr id="5264" name="Google Shape;5264;p452"/>
          <p:cNvSpPr txBox="1"/>
          <p:nvPr>
            <p:ph idx="4294967295" type="title"/>
          </p:nvPr>
        </p:nvSpPr>
        <p:spPr>
          <a:xfrm>
            <a:off x="492075" y="1587275"/>
            <a:ext cx="4384800" cy="2586300"/>
          </a:xfrm>
          <a:prstGeom prst="rect">
            <a:avLst/>
          </a:prstGeom>
        </p:spPr>
        <p:txBody>
          <a:bodyPr anchorCtr="0" anchor="t" bIns="0" lIns="0" spcFirstLastPara="1" rIns="0" wrap="square" tIns="0">
            <a:noAutofit/>
          </a:bodyPr>
          <a:lstStyle/>
          <a:p>
            <a:pPr indent="0" lvl="0" marL="0" rtl="0" algn="l">
              <a:spcBef>
                <a:spcPts val="0"/>
              </a:spcBef>
              <a:spcAft>
                <a:spcPts val="0"/>
              </a:spcAft>
              <a:buNone/>
            </a:pPr>
            <a:br>
              <a:rPr b="1" lang="en" sz="3000">
                <a:solidFill>
                  <a:schemeClr val="accent1"/>
                </a:solidFill>
              </a:rPr>
            </a:br>
            <a:r>
              <a:rPr b="1" lang="en" sz="3000">
                <a:solidFill>
                  <a:schemeClr val="accent1"/>
                </a:solidFill>
              </a:rPr>
              <a:t>机密容器的实现技术详解及应用探讨</a:t>
            </a:r>
            <a:endParaRPr b="1" sz="3000">
              <a:solidFill>
                <a:schemeClr val="accent1"/>
              </a:solidFill>
            </a:endParaRPr>
          </a:p>
          <a:p>
            <a:pPr indent="0" lvl="0" marL="0" rtl="0" algn="l">
              <a:spcBef>
                <a:spcPts val="0"/>
              </a:spcBef>
              <a:spcAft>
                <a:spcPts val="0"/>
              </a:spcAft>
              <a:buClr>
                <a:schemeClr val="dk1"/>
              </a:buClr>
              <a:buSzPts val="1100"/>
              <a:buFont typeface="Arial"/>
              <a:buNone/>
            </a:pPr>
            <a:r>
              <a:t/>
            </a:r>
            <a:endParaRPr b="1" sz="1500">
              <a:solidFill>
                <a:schemeClr val="accent1"/>
              </a:solidFill>
            </a:endParaRPr>
          </a:p>
          <a:p>
            <a:pPr indent="0" lvl="0" marL="0" rtl="0" algn="l">
              <a:spcBef>
                <a:spcPts val="0"/>
              </a:spcBef>
              <a:spcAft>
                <a:spcPts val="0"/>
              </a:spcAft>
              <a:buClr>
                <a:schemeClr val="dk1"/>
              </a:buClr>
              <a:buSzPts val="1100"/>
              <a:buFont typeface="Arial"/>
              <a:buNone/>
            </a:pPr>
            <a:r>
              <a:t/>
            </a:r>
            <a:endParaRPr b="1" sz="1500">
              <a:solidFill>
                <a:schemeClr val="accent1"/>
              </a:solidFill>
            </a:endParaRPr>
          </a:p>
          <a:p>
            <a:pPr indent="0" lvl="0" marL="0" rtl="0" algn="l">
              <a:spcBef>
                <a:spcPts val="0"/>
              </a:spcBef>
              <a:spcAft>
                <a:spcPts val="0"/>
              </a:spcAft>
              <a:buClr>
                <a:schemeClr val="dk1"/>
              </a:buClr>
              <a:buSzPts val="1100"/>
              <a:buFont typeface="Arial"/>
              <a:buNone/>
            </a:pPr>
            <a:r>
              <a:t/>
            </a:r>
            <a:endParaRPr b="1" sz="1500">
              <a:solidFill>
                <a:schemeClr val="accent1"/>
              </a:solidFill>
            </a:endParaRPr>
          </a:p>
        </p:txBody>
      </p:sp>
      <p:pic>
        <p:nvPicPr>
          <p:cNvPr id="5265" name="Google Shape;5265;p452"/>
          <p:cNvPicPr preferRelativeResize="0"/>
          <p:nvPr/>
        </p:nvPicPr>
        <p:blipFill>
          <a:blip r:embed="rId3">
            <a:alphaModFix/>
          </a:blip>
          <a:stretch>
            <a:fillRect/>
          </a:stretch>
        </p:blipFill>
        <p:spPr>
          <a:xfrm>
            <a:off x="4953000" y="642875"/>
            <a:ext cx="3852924" cy="344972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41" name="Shape 5441"/>
        <p:cNvGrpSpPr/>
        <p:nvPr/>
      </p:nvGrpSpPr>
      <p:grpSpPr>
        <a:xfrm>
          <a:off x="0" y="0"/>
          <a:ext cx="0" cy="0"/>
          <a:chOff x="0" y="0"/>
          <a:chExt cx="0" cy="0"/>
        </a:xfrm>
      </p:grpSpPr>
      <p:sp>
        <p:nvSpPr>
          <p:cNvPr id="5442" name="Google Shape;5442;p461"/>
          <p:cNvSpPr txBox="1"/>
          <p:nvPr>
            <p:ph type="title"/>
          </p:nvPr>
        </p:nvSpPr>
        <p:spPr>
          <a:xfrm>
            <a:off x="331075" y="96940"/>
            <a:ext cx="7886700" cy="9942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300"/>
              <a:buFont typeface="Play"/>
              <a:buNone/>
            </a:pPr>
            <a:r>
              <a:rPr lang="en"/>
              <a:t>部分机密计算平台的解决方案</a:t>
            </a:r>
            <a:endParaRPr/>
          </a:p>
        </p:txBody>
      </p:sp>
      <p:sp>
        <p:nvSpPr>
          <p:cNvPr id="5443" name="Google Shape;5443;p461"/>
          <p:cNvSpPr txBox="1"/>
          <p:nvPr/>
        </p:nvSpPr>
        <p:spPr>
          <a:xfrm>
            <a:off x="165537" y="1182225"/>
            <a:ext cx="8515500" cy="9003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0" i="0" lang="en" sz="1800" u="none" cap="none" strike="noStrike">
                <a:solidFill>
                  <a:schemeClr val="dk1"/>
                </a:solidFill>
                <a:latin typeface="Arial"/>
                <a:ea typeface="Arial"/>
                <a:cs typeface="Arial"/>
                <a:sym typeface="Arial"/>
              </a:rPr>
              <a:t>各个硬件供应商为增强计算平台安全性所做的努力，特别是在虚拟化和云环境中。它们提供内存加密、安全飞地和基于硬件的隔离等功能，以保护敏感数据和工作负载免受未经授权的访问和攻击, 例如：</a:t>
            </a:r>
            <a:endParaRPr sz="1800">
              <a:solidFill>
                <a:schemeClr val="dk1"/>
              </a:solidFill>
              <a:latin typeface="Arial"/>
              <a:ea typeface="Arial"/>
              <a:cs typeface="Arial"/>
              <a:sym typeface="Arial"/>
            </a:endParaRPr>
          </a:p>
        </p:txBody>
      </p:sp>
      <p:sp>
        <p:nvSpPr>
          <p:cNvPr id="5444" name="Google Shape;5444;p461"/>
          <p:cNvSpPr txBox="1"/>
          <p:nvPr/>
        </p:nvSpPr>
        <p:spPr>
          <a:xfrm>
            <a:off x="331075" y="2264696"/>
            <a:ext cx="8184300" cy="26553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1400">
                <a:solidFill>
                  <a:schemeClr val="dk1"/>
                </a:solidFill>
                <a:latin typeface="Arial"/>
                <a:ea typeface="Arial"/>
                <a:cs typeface="Arial"/>
                <a:sym typeface="Arial"/>
              </a:rPr>
              <a:t>AMD Secure Nested Paging</a:t>
            </a:r>
            <a:r>
              <a:rPr lang="en" sz="1400">
                <a:solidFill>
                  <a:schemeClr val="dk1"/>
                </a:solidFill>
                <a:latin typeface="Arial"/>
                <a:ea typeface="Arial"/>
                <a:cs typeface="Arial"/>
                <a:sym typeface="Arial"/>
              </a:rPr>
              <a:t> </a:t>
            </a:r>
            <a:r>
              <a:rPr b="1" lang="en" sz="1400">
                <a:solidFill>
                  <a:schemeClr val="dk1"/>
                </a:solidFill>
                <a:latin typeface="Arial"/>
                <a:ea typeface="Arial"/>
                <a:cs typeface="Arial"/>
                <a:sym typeface="Arial"/>
              </a:rPr>
              <a:t>(SNP)</a:t>
            </a:r>
            <a:endParaRPr sz="1100"/>
          </a:p>
          <a:p>
            <a:pPr indent="0" lvl="0" marL="0" marR="0" rtl="0" algn="l">
              <a:spcBef>
                <a:spcPts val="0"/>
              </a:spcBef>
              <a:spcAft>
                <a:spcPts val="0"/>
              </a:spcAft>
              <a:buNone/>
            </a:pPr>
            <a:r>
              <a:t/>
            </a:r>
            <a:endParaRPr sz="1400">
              <a:solidFill>
                <a:schemeClr val="dk1"/>
              </a:solidFill>
              <a:latin typeface="Arial"/>
              <a:ea typeface="Arial"/>
              <a:cs typeface="Arial"/>
              <a:sym typeface="Arial"/>
            </a:endParaRPr>
          </a:p>
          <a:p>
            <a:pPr indent="0" lvl="0" marL="0" marR="0" rtl="0" algn="l">
              <a:spcBef>
                <a:spcPts val="0"/>
              </a:spcBef>
              <a:spcAft>
                <a:spcPts val="0"/>
              </a:spcAft>
              <a:buNone/>
            </a:pPr>
            <a:r>
              <a:rPr b="1" lang="en" sz="1400">
                <a:solidFill>
                  <a:schemeClr val="dk1"/>
                </a:solidFill>
                <a:latin typeface="Arial"/>
                <a:ea typeface="Arial"/>
                <a:cs typeface="Arial"/>
                <a:sym typeface="Arial"/>
              </a:rPr>
              <a:t>Intel Total Memory Encryption (TME) and Intel Software Guard Extensions (SGX)</a:t>
            </a:r>
            <a:endParaRPr sz="1100"/>
          </a:p>
          <a:p>
            <a:pPr indent="0" lvl="0" marL="0" marR="0" rtl="0" algn="l">
              <a:spcBef>
                <a:spcPts val="0"/>
              </a:spcBef>
              <a:spcAft>
                <a:spcPts val="0"/>
              </a:spcAft>
              <a:buNone/>
            </a:pPr>
            <a:r>
              <a:t/>
            </a:r>
            <a:endParaRPr sz="1400">
              <a:solidFill>
                <a:schemeClr val="dk1"/>
              </a:solidFill>
              <a:latin typeface="Arial"/>
              <a:ea typeface="Arial"/>
              <a:cs typeface="Arial"/>
              <a:sym typeface="Arial"/>
            </a:endParaRPr>
          </a:p>
          <a:p>
            <a:pPr indent="0" lvl="0" marL="0" marR="0" rtl="0" algn="l">
              <a:spcBef>
                <a:spcPts val="0"/>
              </a:spcBef>
              <a:spcAft>
                <a:spcPts val="0"/>
              </a:spcAft>
              <a:buNone/>
            </a:pPr>
            <a:r>
              <a:rPr b="1" lang="en" sz="1400">
                <a:solidFill>
                  <a:schemeClr val="dk1"/>
                </a:solidFill>
                <a:latin typeface="Arial"/>
                <a:ea typeface="Arial"/>
                <a:cs typeface="Arial"/>
                <a:sym typeface="Arial"/>
              </a:rPr>
              <a:t>IBM Secure Execution for Linux （SE）</a:t>
            </a:r>
            <a:endParaRPr b="1" sz="1400">
              <a:solidFill>
                <a:schemeClr val="dk1"/>
              </a:solidFill>
              <a:latin typeface="Arial"/>
              <a:ea typeface="Arial"/>
              <a:cs typeface="Arial"/>
              <a:sym typeface="Arial"/>
            </a:endParaRPr>
          </a:p>
          <a:p>
            <a:pPr indent="0" lvl="0" marL="0" marR="0" rtl="0" algn="l">
              <a:spcBef>
                <a:spcPts val="0"/>
              </a:spcBef>
              <a:spcAft>
                <a:spcPts val="0"/>
              </a:spcAft>
              <a:buNone/>
            </a:pPr>
            <a:r>
              <a:t/>
            </a:r>
            <a:endParaRPr b="1" sz="1400">
              <a:solidFill>
                <a:schemeClr val="dk1"/>
              </a:solidFill>
              <a:latin typeface="Arial"/>
              <a:ea typeface="Arial"/>
              <a:cs typeface="Arial"/>
              <a:sym typeface="Arial"/>
            </a:endParaRPr>
          </a:p>
          <a:p>
            <a:pPr indent="0" lvl="0" marL="0" marR="0" rtl="0" algn="l">
              <a:spcBef>
                <a:spcPts val="0"/>
              </a:spcBef>
              <a:spcAft>
                <a:spcPts val="0"/>
              </a:spcAft>
              <a:buNone/>
            </a:pPr>
            <a:r>
              <a:rPr b="1" lang="en" sz="1400">
                <a:solidFill>
                  <a:schemeClr val="dk1"/>
                </a:solidFill>
                <a:latin typeface="Arial"/>
                <a:ea typeface="Arial"/>
                <a:cs typeface="Arial"/>
                <a:sym typeface="Arial"/>
              </a:rPr>
              <a:t>ARM Confidential Compute Architecture (CCA)</a:t>
            </a:r>
            <a:endParaRPr sz="1100"/>
          </a:p>
          <a:p>
            <a:pPr indent="0" lvl="0" marL="0" marR="0" rtl="0" algn="l">
              <a:spcBef>
                <a:spcPts val="0"/>
              </a:spcBef>
              <a:spcAft>
                <a:spcPts val="0"/>
              </a:spcAft>
              <a:buNone/>
            </a:pPr>
            <a:r>
              <a:t/>
            </a:r>
            <a:endParaRPr b="1" sz="1400">
              <a:solidFill>
                <a:schemeClr val="dk1"/>
              </a:solidFill>
              <a:latin typeface="Arial"/>
              <a:ea typeface="Arial"/>
              <a:cs typeface="Arial"/>
              <a:sym typeface="Arial"/>
            </a:endParaRPr>
          </a:p>
          <a:p>
            <a:pPr indent="0" lvl="0" marL="0" marR="0" rtl="0" algn="l">
              <a:spcBef>
                <a:spcPts val="0"/>
              </a:spcBef>
              <a:spcAft>
                <a:spcPts val="0"/>
              </a:spcAft>
              <a:buNone/>
            </a:pPr>
            <a:r>
              <a:rPr b="1" lang="en" sz="1400">
                <a:solidFill>
                  <a:schemeClr val="dk1"/>
                </a:solidFill>
                <a:latin typeface="Arial"/>
                <a:ea typeface="Arial"/>
                <a:cs typeface="Arial"/>
                <a:sym typeface="Arial"/>
              </a:rPr>
              <a:t>IBM Power Processor Encryption Facility (PEF)</a:t>
            </a:r>
            <a:endParaRPr sz="1100"/>
          </a:p>
          <a:p>
            <a:pPr indent="0" lvl="0" marL="0" marR="0" rtl="0" algn="l">
              <a:spcBef>
                <a:spcPts val="0"/>
              </a:spcBef>
              <a:spcAft>
                <a:spcPts val="0"/>
              </a:spcAft>
              <a:buNone/>
            </a:pPr>
            <a:r>
              <a:t/>
            </a:r>
            <a:endParaRPr b="1" sz="1400">
              <a:solidFill>
                <a:schemeClr val="dk1"/>
              </a:solidFill>
              <a:latin typeface="Arial"/>
              <a:ea typeface="Arial"/>
              <a:cs typeface="Arial"/>
              <a:sym typeface="Arial"/>
            </a:endParaRPr>
          </a:p>
          <a:p>
            <a:pPr indent="0" lvl="0" marL="0" marR="0" rtl="0" algn="l">
              <a:spcBef>
                <a:spcPts val="0"/>
              </a:spcBef>
              <a:spcAft>
                <a:spcPts val="0"/>
              </a:spcAft>
              <a:buNone/>
            </a:pPr>
            <a:r>
              <a:rPr b="1" lang="en" sz="1400">
                <a:solidFill>
                  <a:schemeClr val="dk1"/>
                </a:solidFill>
                <a:latin typeface="Arial"/>
                <a:ea typeface="Arial"/>
                <a:cs typeface="Arial"/>
                <a:sym typeface="Arial"/>
              </a:rPr>
              <a:t>海光 (H3C) Confidential Secure Virtualization (CSV)</a:t>
            </a:r>
            <a:endParaRPr sz="1100"/>
          </a:p>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48" name="Shape 5448"/>
        <p:cNvGrpSpPr/>
        <p:nvPr/>
      </p:nvGrpSpPr>
      <p:grpSpPr>
        <a:xfrm>
          <a:off x="0" y="0"/>
          <a:ext cx="0" cy="0"/>
          <a:chOff x="0" y="0"/>
          <a:chExt cx="0" cy="0"/>
        </a:xfrm>
      </p:grpSpPr>
      <p:sp>
        <p:nvSpPr>
          <p:cNvPr id="5449" name="Google Shape;5449;p462"/>
          <p:cNvSpPr txBox="1"/>
          <p:nvPr>
            <p:ph type="title"/>
          </p:nvPr>
        </p:nvSpPr>
        <p:spPr>
          <a:xfrm>
            <a:off x="0" y="0"/>
            <a:ext cx="7886700" cy="9942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300"/>
              <a:buFont typeface="Play"/>
              <a:buNone/>
            </a:pPr>
            <a:r>
              <a:rPr lang="en"/>
              <a:t>IBM Secure Excution – 零信任</a:t>
            </a:r>
            <a:endParaRPr/>
          </a:p>
        </p:txBody>
      </p:sp>
      <p:pic>
        <p:nvPicPr>
          <p:cNvPr id="5450" name="Google Shape;5450;p462"/>
          <p:cNvPicPr preferRelativeResize="0"/>
          <p:nvPr/>
        </p:nvPicPr>
        <p:blipFill rotWithShape="1">
          <a:blip r:embed="rId3">
            <a:alphaModFix/>
          </a:blip>
          <a:srcRect b="0" l="0" r="0" t="0"/>
          <a:stretch/>
        </p:blipFill>
        <p:spPr>
          <a:xfrm>
            <a:off x="561647" y="1137518"/>
            <a:ext cx="7105630" cy="3765558"/>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54" name="Shape 5454"/>
        <p:cNvGrpSpPr/>
        <p:nvPr/>
      </p:nvGrpSpPr>
      <p:grpSpPr>
        <a:xfrm>
          <a:off x="0" y="0"/>
          <a:ext cx="0" cy="0"/>
          <a:chOff x="0" y="0"/>
          <a:chExt cx="0" cy="0"/>
        </a:xfrm>
      </p:grpSpPr>
      <p:sp>
        <p:nvSpPr>
          <p:cNvPr id="5455" name="Google Shape;5455;p463"/>
          <p:cNvSpPr txBox="1"/>
          <p:nvPr>
            <p:ph type="title"/>
          </p:nvPr>
        </p:nvSpPr>
        <p:spPr>
          <a:xfrm>
            <a:off x="0" y="0"/>
            <a:ext cx="7886700" cy="9942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300"/>
              <a:buFont typeface="Play"/>
              <a:buNone/>
            </a:pPr>
            <a:r>
              <a:rPr lang="en"/>
              <a:t>IBM Secure Excution – 内存安全</a:t>
            </a:r>
            <a:endParaRPr/>
          </a:p>
        </p:txBody>
      </p:sp>
      <p:pic>
        <p:nvPicPr>
          <p:cNvPr id="5456" name="Google Shape;5456;p463"/>
          <p:cNvPicPr preferRelativeResize="0"/>
          <p:nvPr/>
        </p:nvPicPr>
        <p:blipFill rotWithShape="1">
          <a:blip r:embed="rId3">
            <a:alphaModFix/>
          </a:blip>
          <a:srcRect b="0" l="0" r="0" t="0"/>
          <a:stretch/>
        </p:blipFill>
        <p:spPr>
          <a:xfrm>
            <a:off x="1257300" y="713784"/>
            <a:ext cx="4874423" cy="4437597"/>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60" name="Shape 5460"/>
        <p:cNvGrpSpPr/>
        <p:nvPr/>
      </p:nvGrpSpPr>
      <p:grpSpPr>
        <a:xfrm>
          <a:off x="0" y="0"/>
          <a:ext cx="0" cy="0"/>
          <a:chOff x="0" y="0"/>
          <a:chExt cx="0" cy="0"/>
        </a:xfrm>
      </p:grpSpPr>
      <p:sp>
        <p:nvSpPr>
          <p:cNvPr id="5461" name="Google Shape;5461;p464"/>
          <p:cNvSpPr txBox="1"/>
          <p:nvPr>
            <p:ph type="title"/>
          </p:nvPr>
        </p:nvSpPr>
        <p:spPr>
          <a:xfrm>
            <a:off x="0" y="0"/>
            <a:ext cx="7886700" cy="9942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300"/>
              <a:buFont typeface="Play"/>
              <a:buNone/>
            </a:pPr>
            <a:r>
              <a:rPr lang="en"/>
              <a:t>IBM Secure Excution – 数据安全</a:t>
            </a:r>
            <a:endParaRPr/>
          </a:p>
        </p:txBody>
      </p:sp>
      <p:pic>
        <p:nvPicPr>
          <p:cNvPr id="5462" name="Google Shape;5462;p464"/>
          <p:cNvPicPr preferRelativeResize="0"/>
          <p:nvPr/>
        </p:nvPicPr>
        <p:blipFill rotWithShape="1">
          <a:blip r:embed="rId3">
            <a:alphaModFix/>
          </a:blip>
          <a:srcRect b="0" l="0" r="0" t="0"/>
          <a:stretch/>
        </p:blipFill>
        <p:spPr>
          <a:xfrm>
            <a:off x="616825" y="1134009"/>
            <a:ext cx="7816376" cy="339069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3"/>
        </a:solidFill>
      </p:bgPr>
    </p:bg>
    <p:spTree>
      <p:nvGrpSpPr>
        <p:cNvPr id="5466" name="Shape 5466"/>
        <p:cNvGrpSpPr/>
        <p:nvPr/>
      </p:nvGrpSpPr>
      <p:grpSpPr>
        <a:xfrm>
          <a:off x="0" y="0"/>
          <a:ext cx="0" cy="0"/>
          <a:chOff x="0" y="0"/>
          <a:chExt cx="0" cy="0"/>
        </a:xfrm>
      </p:grpSpPr>
      <p:sp>
        <p:nvSpPr>
          <p:cNvPr id="5467" name="Google Shape;5467;p465"/>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5468" name="Google Shape;5468;p465"/>
          <p:cNvSpPr txBox="1"/>
          <p:nvPr/>
        </p:nvSpPr>
        <p:spPr>
          <a:xfrm>
            <a:off x="5307800" y="2195700"/>
            <a:ext cx="3352200" cy="11265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dk1"/>
              </a:buClr>
              <a:buSzPts val="1100"/>
              <a:buFont typeface="Arial"/>
              <a:buNone/>
            </a:pPr>
            <a:r>
              <a:rPr b="1" i="1" lang="en" sz="3200">
                <a:solidFill>
                  <a:schemeClr val="lt1"/>
                </a:solidFill>
                <a:latin typeface="Red Hat Display"/>
                <a:ea typeface="Red Hat Display"/>
                <a:cs typeface="Red Hat Display"/>
                <a:sym typeface="Red Hat Display"/>
              </a:rPr>
              <a:t>容器安全问题探讨</a:t>
            </a:r>
            <a:endParaRPr i="1" sz="3200">
              <a:solidFill>
                <a:schemeClr val="lt1"/>
              </a:solidFill>
              <a:latin typeface="Red Hat Display"/>
              <a:ea typeface="Red Hat Display"/>
              <a:cs typeface="Red Hat Display"/>
              <a:sym typeface="Red Hat Display"/>
            </a:endParaRPr>
          </a:p>
        </p:txBody>
      </p:sp>
      <p:pic>
        <p:nvPicPr>
          <p:cNvPr id="5469" name="Google Shape;5469;p465"/>
          <p:cNvPicPr preferRelativeResize="0"/>
          <p:nvPr/>
        </p:nvPicPr>
        <p:blipFill>
          <a:blip r:embed="rId3">
            <a:alphaModFix/>
          </a:blip>
          <a:stretch>
            <a:fillRect/>
          </a:stretch>
        </p:blipFill>
        <p:spPr>
          <a:xfrm>
            <a:off x="660000" y="1123200"/>
            <a:ext cx="4086948" cy="311909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73" name="Shape 5473"/>
        <p:cNvGrpSpPr/>
        <p:nvPr/>
      </p:nvGrpSpPr>
      <p:grpSpPr>
        <a:xfrm>
          <a:off x="0" y="0"/>
          <a:ext cx="0" cy="0"/>
          <a:chOff x="0" y="0"/>
          <a:chExt cx="0" cy="0"/>
        </a:xfrm>
      </p:grpSpPr>
      <p:sp>
        <p:nvSpPr>
          <p:cNvPr id="5474" name="Google Shape;5474;p466"/>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300"/>
              <a:buFont typeface="Play"/>
              <a:buNone/>
            </a:pPr>
            <a:r>
              <a:rPr lang="en"/>
              <a:t>传统容器技术 – Namespace, Cgroups</a:t>
            </a:r>
            <a:endParaRPr/>
          </a:p>
        </p:txBody>
      </p:sp>
      <p:pic>
        <p:nvPicPr>
          <p:cNvPr id="5475" name="Google Shape;5475;p466"/>
          <p:cNvPicPr preferRelativeResize="0"/>
          <p:nvPr/>
        </p:nvPicPr>
        <p:blipFill rotWithShape="1">
          <a:blip r:embed="rId3">
            <a:alphaModFix/>
          </a:blip>
          <a:srcRect b="0" l="0" r="0" t="0"/>
          <a:stretch/>
        </p:blipFill>
        <p:spPr>
          <a:xfrm>
            <a:off x="0" y="1944044"/>
            <a:ext cx="4188878" cy="2330654"/>
          </a:xfrm>
          <a:prstGeom prst="rect">
            <a:avLst/>
          </a:prstGeom>
          <a:noFill/>
          <a:ln>
            <a:noFill/>
          </a:ln>
        </p:spPr>
      </p:pic>
      <p:pic>
        <p:nvPicPr>
          <p:cNvPr id="5476" name="Google Shape;5476;p466"/>
          <p:cNvPicPr preferRelativeResize="0"/>
          <p:nvPr/>
        </p:nvPicPr>
        <p:blipFill rotWithShape="1">
          <a:blip r:embed="rId4">
            <a:alphaModFix/>
          </a:blip>
          <a:srcRect b="0" l="0" r="0" t="0"/>
          <a:stretch/>
        </p:blipFill>
        <p:spPr>
          <a:xfrm>
            <a:off x="4519008" y="1268016"/>
            <a:ext cx="3996342" cy="3006682"/>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80" name="Shape 5480"/>
        <p:cNvGrpSpPr/>
        <p:nvPr/>
      </p:nvGrpSpPr>
      <p:grpSpPr>
        <a:xfrm>
          <a:off x="0" y="0"/>
          <a:ext cx="0" cy="0"/>
          <a:chOff x="0" y="0"/>
          <a:chExt cx="0" cy="0"/>
        </a:xfrm>
      </p:grpSpPr>
      <p:sp>
        <p:nvSpPr>
          <p:cNvPr id="5481" name="Google Shape;5481;p467"/>
          <p:cNvSpPr txBox="1"/>
          <p:nvPr>
            <p:ph type="title"/>
          </p:nvPr>
        </p:nvSpPr>
        <p:spPr>
          <a:xfrm>
            <a:off x="202342" y="0"/>
            <a:ext cx="7886700" cy="9942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300"/>
              <a:buFont typeface="Play"/>
              <a:buNone/>
            </a:pPr>
            <a:r>
              <a:rPr lang="en"/>
              <a:t>Kata Containers – </a:t>
            </a:r>
            <a:r>
              <a:rPr b="1" lang="en"/>
              <a:t>基于虚拟机的容器</a:t>
            </a:r>
            <a:endParaRPr b="1"/>
          </a:p>
        </p:txBody>
      </p:sp>
      <p:pic>
        <p:nvPicPr>
          <p:cNvPr id="5482" name="Google Shape;5482;p467"/>
          <p:cNvPicPr preferRelativeResize="0"/>
          <p:nvPr/>
        </p:nvPicPr>
        <p:blipFill rotWithShape="1">
          <a:blip r:embed="rId3">
            <a:alphaModFix/>
          </a:blip>
          <a:srcRect b="0" l="0" r="0" t="0"/>
          <a:stretch/>
        </p:blipFill>
        <p:spPr>
          <a:xfrm>
            <a:off x="202342" y="983614"/>
            <a:ext cx="8685671" cy="3746038"/>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86" name="Shape 5486"/>
        <p:cNvGrpSpPr/>
        <p:nvPr/>
      </p:nvGrpSpPr>
      <p:grpSpPr>
        <a:xfrm>
          <a:off x="0" y="0"/>
          <a:ext cx="0" cy="0"/>
          <a:chOff x="0" y="0"/>
          <a:chExt cx="0" cy="0"/>
        </a:xfrm>
      </p:grpSpPr>
      <p:sp>
        <p:nvSpPr>
          <p:cNvPr id="5487" name="Google Shape;5487;p468"/>
          <p:cNvSpPr txBox="1"/>
          <p:nvPr>
            <p:ph type="title"/>
          </p:nvPr>
        </p:nvSpPr>
        <p:spPr>
          <a:xfrm>
            <a:off x="558025" y="327525"/>
            <a:ext cx="7922400" cy="481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en" sz="2800">
                <a:latin typeface="Overpass"/>
                <a:ea typeface="Overpass"/>
                <a:cs typeface="Overpass"/>
                <a:sym typeface="Overpass"/>
              </a:rPr>
              <a:t>Kata Containers实现架构</a:t>
            </a:r>
            <a:endParaRPr b="1" sz="2800">
              <a:latin typeface="Overpass"/>
              <a:ea typeface="Overpass"/>
              <a:cs typeface="Overpass"/>
              <a:sym typeface="Overpass"/>
            </a:endParaRPr>
          </a:p>
        </p:txBody>
      </p:sp>
      <p:pic>
        <p:nvPicPr>
          <p:cNvPr id="5488" name="Google Shape;5488;p468"/>
          <p:cNvPicPr preferRelativeResize="0"/>
          <p:nvPr/>
        </p:nvPicPr>
        <p:blipFill>
          <a:blip r:embed="rId3">
            <a:alphaModFix/>
          </a:blip>
          <a:stretch>
            <a:fillRect/>
          </a:stretch>
        </p:blipFill>
        <p:spPr>
          <a:xfrm>
            <a:off x="1828800" y="885225"/>
            <a:ext cx="5242308" cy="402967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92" name="Shape 5492"/>
        <p:cNvGrpSpPr/>
        <p:nvPr/>
      </p:nvGrpSpPr>
      <p:grpSpPr>
        <a:xfrm>
          <a:off x="0" y="0"/>
          <a:ext cx="0" cy="0"/>
          <a:chOff x="0" y="0"/>
          <a:chExt cx="0" cy="0"/>
        </a:xfrm>
      </p:grpSpPr>
      <p:sp>
        <p:nvSpPr>
          <p:cNvPr id="5493" name="Google Shape;5493;p469"/>
          <p:cNvSpPr txBox="1"/>
          <p:nvPr>
            <p:ph type="title"/>
          </p:nvPr>
        </p:nvSpPr>
        <p:spPr>
          <a:xfrm>
            <a:off x="558025" y="327525"/>
            <a:ext cx="7922400" cy="481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en" sz="2800">
                <a:latin typeface="Overpass"/>
                <a:ea typeface="Overpass"/>
                <a:cs typeface="Overpass"/>
                <a:sym typeface="Overpass"/>
              </a:rPr>
              <a:t>标准容器、沙箱容器和云原生虚拟化的异同</a:t>
            </a:r>
            <a:endParaRPr b="1" sz="2800">
              <a:latin typeface="Overpass"/>
              <a:ea typeface="Overpass"/>
              <a:cs typeface="Overpass"/>
              <a:sym typeface="Overpass"/>
            </a:endParaRPr>
          </a:p>
        </p:txBody>
      </p:sp>
      <p:pic>
        <p:nvPicPr>
          <p:cNvPr id="5494" name="Google Shape;5494;p469"/>
          <p:cNvPicPr preferRelativeResize="0"/>
          <p:nvPr/>
        </p:nvPicPr>
        <p:blipFill>
          <a:blip r:embed="rId3">
            <a:alphaModFix/>
          </a:blip>
          <a:stretch>
            <a:fillRect/>
          </a:stretch>
        </p:blipFill>
        <p:spPr>
          <a:xfrm>
            <a:off x="152400" y="1266225"/>
            <a:ext cx="8839198" cy="294639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98" name="Shape 5498"/>
        <p:cNvGrpSpPr/>
        <p:nvPr/>
      </p:nvGrpSpPr>
      <p:grpSpPr>
        <a:xfrm>
          <a:off x="0" y="0"/>
          <a:ext cx="0" cy="0"/>
          <a:chOff x="0" y="0"/>
          <a:chExt cx="0" cy="0"/>
        </a:xfrm>
      </p:grpSpPr>
      <p:sp>
        <p:nvSpPr>
          <p:cNvPr id="5499" name="Google Shape;5499;p470"/>
          <p:cNvSpPr txBox="1"/>
          <p:nvPr>
            <p:ph type="title"/>
          </p:nvPr>
        </p:nvSpPr>
        <p:spPr>
          <a:xfrm>
            <a:off x="94593" y="297019"/>
            <a:ext cx="8655300" cy="9942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300"/>
              <a:buFont typeface="Play"/>
              <a:buNone/>
            </a:pPr>
            <a:r>
              <a:rPr lang="en"/>
              <a:t>伴生容器 (Kata Remote HyperVisor + PeerPod)</a:t>
            </a:r>
            <a:endParaRPr/>
          </a:p>
        </p:txBody>
      </p:sp>
      <p:pic>
        <p:nvPicPr>
          <p:cNvPr id="5500" name="Google Shape;5500;p470"/>
          <p:cNvPicPr preferRelativeResize="0"/>
          <p:nvPr/>
        </p:nvPicPr>
        <p:blipFill rotWithShape="1">
          <a:blip r:embed="rId3">
            <a:alphaModFix/>
          </a:blip>
          <a:srcRect b="0" l="0" r="0" t="0"/>
          <a:stretch/>
        </p:blipFill>
        <p:spPr>
          <a:xfrm>
            <a:off x="0" y="1526932"/>
            <a:ext cx="9144825" cy="2532688"/>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9" name="Shape 5269"/>
        <p:cNvGrpSpPr/>
        <p:nvPr/>
      </p:nvGrpSpPr>
      <p:grpSpPr>
        <a:xfrm>
          <a:off x="0" y="0"/>
          <a:ext cx="0" cy="0"/>
          <a:chOff x="0" y="0"/>
          <a:chExt cx="0" cy="0"/>
        </a:xfrm>
      </p:grpSpPr>
      <p:sp>
        <p:nvSpPr>
          <p:cNvPr id="5270" name="Google Shape;5270;p453"/>
          <p:cNvSpPr txBox="1"/>
          <p:nvPr>
            <p:ph type="title"/>
          </p:nvPr>
        </p:nvSpPr>
        <p:spPr>
          <a:xfrm>
            <a:off x="610256" y="709500"/>
            <a:ext cx="7957200" cy="4584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b="0" lang="en" sz="2800">
                <a:latin typeface="Red Hat Display Medium"/>
                <a:ea typeface="Red Hat Display Medium"/>
                <a:cs typeface="Red Hat Display Medium"/>
                <a:sym typeface="Red Hat Display Medium"/>
              </a:rPr>
              <a:t>什么是</a:t>
            </a:r>
            <a:r>
              <a:rPr b="0" lang="en" sz="2800">
                <a:latin typeface="Red Hat Display Medium"/>
                <a:ea typeface="Red Hat Display Medium"/>
                <a:cs typeface="Red Hat Display Medium"/>
                <a:sym typeface="Red Hat Display Medium"/>
              </a:rPr>
              <a:t>机密计算？</a:t>
            </a:r>
            <a:endParaRPr b="0" sz="2800">
              <a:latin typeface="Red Hat Display Medium"/>
              <a:ea typeface="Red Hat Display Medium"/>
              <a:cs typeface="Red Hat Display Medium"/>
              <a:sym typeface="Red Hat Display Medium"/>
            </a:endParaRPr>
          </a:p>
        </p:txBody>
      </p:sp>
      <p:sp>
        <p:nvSpPr>
          <p:cNvPr id="5271" name="Google Shape;5271;p453"/>
          <p:cNvSpPr txBox="1"/>
          <p:nvPr>
            <p:ph idx="1" type="subTitle"/>
          </p:nvPr>
        </p:nvSpPr>
        <p:spPr>
          <a:xfrm>
            <a:off x="663788" y="4627163"/>
            <a:ext cx="6887100" cy="4197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900" u="sng">
                <a:solidFill>
                  <a:schemeClr val="hlink"/>
                </a:solidFill>
                <a:hlinkClick r:id="rId3"/>
              </a:rPr>
              <a:t>https://confidentialcomputing.io/wp-content/uploads/sites/10/2023/03/CCC_outreach_whitepaper_updated_November_2022.pdf</a:t>
            </a:r>
            <a:r>
              <a:rPr lang="en" sz="900"/>
              <a:t> </a:t>
            </a:r>
            <a:endParaRPr sz="900"/>
          </a:p>
        </p:txBody>
      </p:sp>
      <p:pic>
        <p:nvPicPr>
          <p:cNvPr id="5272" name="Google Shape;5272;p453"/>
          <p:cNvPicPr preferRelativeResize="0"/>
          <p:nvPr/>
        </p:nvPicPr>
        <p:blipFill>
          <a:blip r:embed="rId4">
            <a:alphaModFix/>
          </a:blip>
          <a:stretch>
            <a:fillRect/>
          </a:stretch>
        </p:blipFill>
        <p:spPr>
          <a:xfrm>
            <a:off x="228600" y="1320300"/>
            <a:ext cx="8839200" cy="2657267"/>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04" name="Shape 5504"/>
        <p:cNvGrpSpPr/>
        <p:nvPr/>
      </p:nvGrpSpPr>
      <p:grpSpPr>
        <a:xfrm>
          <a:off x="0" y="0"/>
          <a:ext cx="0" cy="0"/>
          <a:chOff x="0" y="0"/>
          <a:chExt cx="0" cy="0"/>
        </a:xfrm>
      </p:grpSpPr>
      <p:sp>
        <p:nvSpPr>
          <p:cNvPr id="5505" name="Google Shape;5505;p471"/>
          <p:cNvSpPr txBox="1"/>
          <p:nvPr>
            <p:ph type="title"/>
          </p:nvPr>
        </p:nvSpPr>
        <p:spPr>
          <a:xfrm>
            <a:off x="48306" y="0"/>
            <a:ext cx="7886700" cy="9942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300"/>
              <a:buFont typeface="Play"/>
              <a:buNone/>
            </a:pPr>
            <a:r>
              <a:rPr lang="en"/>
              <a:t>不同容器技术网络解决方案对比</a:t>
            </a:r>
            <a:endParaRPr/>
          </a:p>
        </p:txBody>
      </p:sp>
      <p:pic>
        <p:nvPicPr>
          <p:cNvPr id="5506" name="Google Shape;5506;p471"/>
          <p:cNvPicPr preferRelativeResize="0"/>
          <p:nvPr/>
        </p:nvPicPr>
        <p:blipFill rotWithShape="1">
          <a:blip r:embed="rId3">
            <a:alphaModFix/>
          </a:blip>
          <a:srcRect b="0" l="0" r="0" t="0"/>
          <a:stretch/>
        </p:blipFill>
        <p:spPr>
          <a:xfrm>
            <a:off x="2882213" y="1615297"/>
            <a:ext cx="2905239" cy="2423949"/>
          </a:xfrm>
          <a:prstGeom prst="rect">
            <a:avLst/>
          </a:prstGeom>
          <a:noFill/>
          <a:ln>
            <a:noFill/>
          </a:ln>
        </p:spPr>
      </p:pic>
      <p:pic>
        <p:nvPicPr>
          <p:cNvPr id="5507" name="Google Shape;5507;p471"/>
          <p:cNvPicPr preferRelativeResize="0"/>
          <p:nvPr/>
        </p:nvPicPr>
        <p:blipFill rotWithShape="1">
          <a:blip r:embed="rId4">
            <a:alphaModFix/>
          </a:blip>
          <a:srcRect b="0" l="0" r="0" t="0"/>
          <a:stretch/>
        </p:blipFill>
        <p:spPr>
          <a:xfrm>
            <a:off x="5764426" y="2346426"/>
            <a:ext cx="3359072" cy="2534279"/>
          </a:xfrm>
          <a:prstGeom prst="rect">
            <a:avLst/>
          </a:prstGeom>
          <a:noFill/>
          <a:ln>
            <a:noFill/>
          </a:ln>
        </p:spPr>
      </p:pic>
      <p:pic>
        <p:nvPicPr>
          <p:cNvPr id="5508" name="Google Shape;5508;p471"/>
          <p:cNvPicPr preferRelativeResize="0"/>
          <p:nvPr/>
        </p:nvPicPr>
        <p:blipFill rotWithShape="1">
          <a:blip r:embed="rId5">
            <a:alphaModFix/>
          </a:blip>
          <a:srcRect b="0" l="0" r="0" t="0"/>
          <a:stretch/>
        </p:blipFill>
        <p:spPr>
          <a:xfrm>
            <a:off x="0" y="994172"/>
            <a:ext cx="2882213" cy="2150906"/>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12" name="Shape 5512"/>
        <p:cNvGrpSpPr/>
        <p:nvPr/>
      </p:nvGrpSpPr>
      <p:grpSpPr>
        <a:xfrm>
          <a:off x="0" y="0"/>
          <a:ext cx="0" cy="0"/>
          <a:chOff x="0" y="0"/>
          <a:chExt cx="0" cy="0"/>
        </a:xfrm>
      </p:grpSpPr>
      <p:sp>
        <p:nvSpPr>
          <p:cNvPr id="5513" name="Google Shape;5513;p472"/>
          <p:cNvSpPr txBox="1"/>
          <p:nvPr>
            <p:ph idx="12" type="sldNum"/>
          </p:nvPr>
        </p:nvSpPr>
        <p:spPr>
          <a:xfrm>
            <a:off x="276057" y="2126115"/>
            <a:ext cx="2057400" cy="273900"/>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
        <p:nvSpPr>
          <p:cNvPr id="5514" name="Google Shape;5514;p472"/>
          <p:cNvSpPr/>
          <p:nvPr/>
        </p:nvSpPr>
        <p:spPr>
          <a:xfrm>
            <a:off x="500991" y="1091350"/>
            <a:ext cx="2501100" cy="3521400"/>
          </a:xfrm>
          <a:prstGeom prst="rect">
            <a:avLst/>
          </a:prstGeom>
          <a:solidFill>
            <a:srgbClr val="FFFFFF"/>
          </a:solidFill>
          <a:ln cap="flat" cmpd="sng" w="12700">
            <a:solidFill>
              <a:schemeClr val="dk1"/>
            </a:solidFill>
            <a:prstDash val="solid"/>
            <a:miter lim="800000"/>
            <a:headEnd len="sm" w="sm" type="none"/>
            <a:tailEnd len="sm" w="sm" type="none"/>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IBM Plex Sans"/>
              <a:buNone/>
            </a:pPr>
            <a:r>
              <a:rPr b="0" i="0" lang="en" sz="1100" u="none" cap="none" strike="noStrike">
                <a:solidFill>
                  <a:srgbClr val="000000"/>
                </a:solidFill>
                <a:latin typeface="IBM Plex Sans"/>
                <a:ea typeface="IBM Plex Sans"/>
                <a:cs typeface="IBM Plex Sans"/>
                <a:sym typeface="IBM Plex Sans"/>
              </a:rPr>
              <a:t> Worker node VM</a:t>
            </a:r>
            <a:endParaRPr b="0" i="0" sz="1100" u="none" cap="none" strike="noStrike">
              <a:solidFill>
                <a:srgbClr val="000000"/>
              </a:solidFill>
              <a:latin typeface="IBM Plex Sans"/>
              <a:ea typeface="IBM Plex Sans"/>
              <a:cs typeface="IBM Plex Sans"/>
              <a:sym typeface="IBM Plex Sans"/>
            </a:endParaRPr>
          </a:p>
        </p:txBody>
      </p:sp>
      <p:sp>
        <p:nvSpPr>
          <p:cNvPr id="5515" name="Google Shape;5515;p472"/>
          <p:cNvSpPr/>
          <p:nvPr/>
        </p:nvSpPr>
        <p:spPr>
          <a:xfrm>
            <a:off x="1638449" y="3450051"/>
            <a:ext cx="815700" cy="407100"/>
          </a:xfrm>
          <a:prstGeom prst="roundRect">
            <a:avLst>
              <a:gd fmla="val 16667" name="adj"/>
            </a:avLst>
          </a:prstGeom>
          <a:noFill/>
          <a:ln cap="flat" cmpd="sng" w="12700">
            <a:solidFill>
              <a:srgbClr val="000000"/>
            </a:solidFill>
            <a:prstDash val="dash"/>
            <a:miter lim="800000"/>
            <a:headEnd len="sm" w="sm" type="none"/>
            <a:tailEnd len="sm" w="sm" type="none"/>
          </a:ln>
        </p:spPr>
        <p:txBody>
          <a:bodyPr anchorCtr="0" anchor="ctr" bIns="34275" lIns="54000" spcFirstLastPara="1" rIns="81000" wrap="square" tIns="34275">
            <a:noAutofit/>
          </a:bodyPr>
          <a:lstStyle/>
          <a:p>
            <a:pPr indent="0" lvl="0" marL="0" marR="0" rtl="0" algn="l">
              <a:lnSpc>
                <a:spcPct val="100000"/>
              </a:lnSpc>
              <a:spcBef>
                <a:spcPts val="0"/>
              </a:spcBef>
              <a:spcAft>
                <a:spcPts val="0"/>
              </a:spcAft>
              <a:buClr>
                <a:srgbClr val="000000"/>
              </a:buClr>
              <a:buSzPts val="900"/>
              <a:buFont typeface="IBM Plex Sans"/>
              <a:buNone/>
            </a:pPr>
            <a:r>
              <a:rPr b="0" i="0" lang="en" sz="900" u="none" cap="none" strike="noStrike">
                <a:solidFill>
                  <a:srgbClr val="000000"/>
                </a:solidFill>
                <a:latin typeface="IBM Plex Sans"/>
                <a:ea typeface="IBM Plex Sans"/>
                <a:cs typeface="IBM Plex Sans"/>
                <a:sym typeface="IBM Plex Sans"/>
              </a:rPr>
              <a:t>Network namespace</a:t>
            </a:r>
            <a:endParaRPr b="0" i="0" sz="900" u="none" cap="none" strike="noStrike">
              <a:solidFill>
                <a:srgbClr val="000000"/>
              </a:solidFill>
              <a:latin typeface="IBM Plex Sans"/>
              <a:ea typeface="IBM Plex Sans"/>
              <a:cs typeface="IBM Plex Sans"/>
              <a:sym typeface="IBM Plex Sans"/>
            </a:endParaRPr>
          </a:p>
        </p:txBody>
      </p:sp>
      <p:sp>
        <p:nvSpPr>
          <p:cNvPr id="5516" name="Google Shape;5516;p472"/>
          <p:cNvSpPr/>
          <p:nvPr/>
        </p:nvSpPr>
        <p:spPr>
          <a:xfrm>
            <a:off x="765996" y="4286715"/>
            <a:ext cx="1931100" cy="289200"/>
          </a:xfrm>
          <a:prstGeom prst="roundRect">
            <a:avLst>
              <a:gd fmla="val 16667" name="adj"/>
            </a:avLst>
          </a:prstGeom>
          <a:noFill/>
          <a:ln cap="flat" cmpd="sng" w="12700">
            <a:solidFill>
              <a:srgbClr val="000000"/>
            </a:solidFill>
            <a:prstDash val="dash"/>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800"/>
              <a:buFont typeface="IBM Plex Sans"/>
              <a:buNone/>
            </a:pPr>
            <a:r>
              <a:rPr b="0" i="0" lang="en" sz="800" u="none" cap="none" strike="noStrike">
                <a:solidFill>
                  <a:srgbClr val="000000"/>
                </a:solidFill>
                <a:latin typeface="IBM Plex Sans"/>
                <a:ea typeface="IBM Plex Sans"/>
                <a:cs typeface="IBM Plex Sans"/>
                <a:sym typeface="IBM Plex Sans"/>
              </a:rPr>
              <a:t>Pod network</a:t>
            </a:r>
            <a:endParaRPr sz="1100"/>
          </a:p>
        </p:txBody>
      </p:sp>
      <p:sp>
        <p:nvSpPr>
          <p:cNvPr id="5517" name="Google Shape;5517;p472"/>
          <p:cNvSpPr/>
          <p:nvPr/>
        </p:nvSpPr>
        <p:spPr>
          <a:xfrm>
            <a:off x="2218819" y="4232549"/>
            <a:ext cx="96900" cy="109200"/>
          </a:xfrm>
          <a:prstGeom prst="rect">
            <a:avLst/>
          </a:prstGeom>
          <a:solidFill>
            <a:srgbClr val="FFFFFF"/>
          </a:solidFill>
          <a:ln cap="flat" cmpd="sng" w="12700">
            <a:solidFill>
              <a:srgbClr val="000000"/>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chemeClr val="dk1"/>
              </a:buClr>
              <a:buSzPts val="800"/>
              <a:buFont typeface="Arial"/>
              <a:buNone/>
            </a:pPr>
            <a:r>
              <a:t/>
            </a:r>
            <a:endParaRPr b="0" i="0" sz="800" u="none" cap="none" strike="noStrike">
              <a:solidFill>
                <a:srgbClr val="000000"/>
              </a:solidFill>
              <a:latin typeface="IBM Plex Sans"/>
              <a:ea typeface="IBM Plex Sans"/>
              <a:cs typeface="IBM Plex Sans"/>
              <a:sym typeface="IBM Plex Sans"/>
            </a:endParaRPr>
          </a:p>
        </p:txBody>
      </p:sp>
      <p:cxnSp>
        <p:nvCxnSpPr>
          <p:cNvPr id="5518" name="Google Shape;5518;p472"/>
          <p:cNvCxnSpPr>
            <a:stCxn id="5517" idx="0"/>
            <a:endCxn id="5519" idx="2"/>
          </p:cNvCxnSpPr>
          <p:nvPr/>
        </p:nvCxnSpPr>
        <p:spPr>
          <a:xfrm rot="10800000">
            <a:off x="2267269" y="3912449"/>
            <a:ext cx="0" cy="320100"/>
          </a:xfrm>
          <a:prstGeom prst="straightConnector1">
            <a:avLst/>
          </a:prstGeom>
          <a:noFill/>
          <a:ln cap="flat" cmpd="sng" w="9525">
            <a:solidFill>
              <a:srgbClr val="000000"/>
            </a:solidFill>
            <a:prstDash val="solid"/>
            <a:miter lim="800000"/>
            <a:headEnd len="sm" w="sm" type="none"/>
            <a:tailEnd len="sm" w="sm" type="none"/>
          </a:ln>
        </p:spPr>
      </p:cxnSp>
      <p:sp>
        <p:nvSpPr>
          <p:cNvPr id="5519" name="Google Shape;5519;p472"/>
          <p:cNvSpPr/>
          <p:nvPr/>
        </p:nvSpPr>
        <p:spPr>
          <a:xfrm>
            <a:off x="2218819" y="3805663"/>
            <a:ext cx="96900" cy="106800"/>
          </a:xfrm>
          <a:prstGeom prst="rect">
            <a:avLst/>
          </a:prstGeom>
          <a:solidFill>
            <a:srgbClr val="FFFFFF"/>
          </a:solidFill>
          <a:ln cap="flat" cmpd="sng" w="12700">
            <a:solidFill>
              <a:srgbClr val="000000"/>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chemeClr val="dk1"/>
              </a:buClr>
              <a:buSzPts val="800"/>
              <a:buFont typeface="Arial"/>
              <a:buNone/>
            </a:pPr>
            <a:r>
              <a:t/>
            </a:r>
            <a:endParaRPr b="0" i="0" sz="800" u="none" cap="none" strike="noStrike">
              <a:solidFill>
                <a:srgbClr val="000000"/>
              </a:solidFill>
              <a:latin typeface="IBM Plex Sans"/>
              <a:ea typeface="IBM Plex Sans"/>
              <a:cs typeface="IBM Plex Sans"/>
              <a:sym typeface="IBM Plex Sans"/>
            </a:endParaRPr>
          </a:p>
        </p:txBody>
      </p:sp>
      <p:sp>
        <p:nvSpPr>
          <p:cNvPr id="5520" name="Google Shape;5520;p472"/>
          <p:cNvSpPr/>
          <p:nvPr/>
        </p:nvSpPr>
        <p:spPr>
          <a:xfrm>
            <a:off x="585734" y="1396014"/>
            <a:ext cx="753900" cy="316200"/>
          </a:xfrm>
          <a:prstGeom prst="roundRect">
            <a:avLst>
              <a:gd fmla="val 16667" name="adj"/>
            </a:avLst>
          </a:prstGeom>
          <a:noFill/>
          <a:ln cap="flat" cmpd="sng" w="12700">
            <a:solidFill>
              <a:srgbClr val="000000"/>
            </a:solidFill>
            <a:prstDash val="solid"/>
            <a:miter lim="800000"/>
            <a:headEnd len="sm" w="sm" type="none"/>
            <a:tailEnd len="sm" w="sm" type="none"/>
          </a:ln>
        </p:spPr>
        <p:txBody>
          <a:bodyPr anchorCtr="0" anchor="ctr" bIns="0" lIns="0" spcFirstLastPara="1" rIns="0" wrap="square" tIns="27000">
            <a:noAutofit/>
          </a:bodyPr>
          <a:lstStyle/>
          <a:p>
            <a:pPr indent="0" lvl="0" marL="0" marR="0" rtl="0" algn="ctr">
              <a:lnSpc>
                <a:spcPct val="80000"/>
              </a:lnSpc>
              <a:spcBef>
                <a:spcPts val="0"/>
              </a:spcBef>
              <a:spcAft>
                <a:spcPts val="0"/>
              </a:spcAft>
              <a:buClr>
                <a:srgbClr val="000000"/>
              </a:buClr>
              <a:buSzPts val="900"/>
              <a:buFont typeface="IBM Plex Sans"/>
              <a:buNone/>
            </a:pPr>
            <a:r>
              <a:rPr b="0" i="0" lang="en" sz="900" u="none" cap="none" strike="noStrike">
                <a:solidFill>
                  <a:srgbClr val="000000"/>
                </a:solidFill>
                <a:latin typeface="IBM Plex Sans"/>
                <a:ea typeface="IBM Plex Sans"/>
                <a:cs typeface="IBM Plex Sans"/>
                <a:sym typeface="IBM Plex Sans"/>
              </a:rPr>
              <a:t>kubelet</a:t>
            </a:r>
            <a:endParaRPr b="0" i="0" sz="900" u="none" cap="none" strike="noStrike">
              <a:solidFill>
                <a:srgbClr val="000000"/>
              </a:solidFill>
              <a:latin typeface="IBM Plex Sans"/>
              <a:ea typeface="IBM Plex Sans"/>
              <a:cs typeface="IBM Plex Sans"/>
              <a:sym typeface="IBM Plex Sans"/>
            </a:endParaRPr>
          </a:p>
        </p:txBody>
      </p:sp>
      <p:sp>
        <p:nvSpPr>
          <p:cNvPr id="5521" name="Google Shape;5521;p472"/>
          <p:cNvSpPr/>
          <p:nvPr/>
        </p:nvSpPr>
        <p:spPr>
          <a:xfrm>
            <a:off x="585726" y="1952264"/>
            <a:ext cx="753900" cy="316200"/>
          </a:xfrm>
          <a:prstGeom prst="roundRect">
            <a:avLst>
              <a:gd fmla="val 16667" name="adj"/>
            </a:avLst>
          </a:prstGeom>
          <a:noFill/>
          <a:ln cap="flat" cmpd="sng" w="12700">
            <a:solidFill>
              <a:srgbClr val="000000"/>
            </a:solidFill>
            <a:prstDash val="solid"/>
            <a:miter lim="800000"/>
            <a:headEnd len="sm" w="sm" type="none"/>
            <a:tailEnd len="sm" w="sm" type="none"/>
          </a:ln>
        </p:spPr>
        <p:txBody>
          <a:bodyPr anchorCtr="0" anchor="ctr" bIns="0" lIns="0" spcFirstLastPara="1" rIns="0" wrap="square" tIns="27000">
            <a:noAutofit/>
          </a:bodyPr>
          <a:lstStyle/>
          <a:p>
            <a:pPr indent="0" lvl="0" marL="0" marR="0" rtl="0" algn="ctr">
              <a:lnSpc>
                <a:spcPct val="80000"/>
              </a:lnSpc>
              <a:spcBef>
                <a:spcPts val="0"/>
              </a:spcBef>
              <a:spcAft>
                <a:spcPts val="0"/>
              </a:spcAft>
              <a:buClr>
                <a:srgbClr val="000000"/>
              </a:buClr>
              <a:buSzPts val="900"/>
              <a:buFont typeface="IBM Plex Sans"/>
              <a:buNone/>
            </a:pPr>
            <a:r>
              <a:rPr b="0" i="0" lang="en" sz="900" u="none" cap="none" strike="noStrike">
                <a:solidFill>
                  <a:srgbClr val="000000"/>
                </a:solidFill>
                <a:latin typeface="IBM Plex Sans"/>
                <a:ea typeface="IBM Plex Sans"/>
                <a:cs typeface="IBM Plex Sans"/>
                <a:sym typeface="IBM Plex Sans"/>
              </a:rPr>
              <a:t>containerd</a:t>
            </a:r>
            <a:endParaRPr b="0" i="0" sz="900" u="none" cap="none" strike="noStrike">
              <a:solidFill>
                <a:srgbClr val="000000"/>
              </a:solidFill>
              <a:latin typeface="IBM Plex Sans"/>
              <a:ea typeface="IBM Plex Sans"/>
              <a:cs typeface="IBM Plex Sans"/>
              <a:sym typeface="IBM Plex Sans"/>
            </a:endParaRPr>
          </a:p>
        </p:txBody>
      </p:sp>
      <p:sp>
        <p:nvSpPr>
          <p:cNvPr id="5522" name="Google Shape;5522;p472"/>
          <p:cNvSpPr/>
          <p:nvPr/>
        </p:nvSpPr>
        <p:spPr>
          <a:xfrm>
            <a:off x="1868482" y="1952264"/>
            <a:ext cx="792000" cy="316200"/>
          </a:xfrm>
          <a:prstGeom prst="roundRect">
            <a:avLst>
              <a:gd fmla="val 16667" name="adj"/>
            </a:avLst>
          </a:prstGeom>
          <a:noFill/>
          <a:ln cap="flat" cmpd="sng" w="19050">
            <a:solidFill>
              <a:schemeClr val="accent1"/>
            </a:solidFill>
            <a:prstDash val="solid"/>
            <a:miter lim="800000"/>
            <a:headEnd len="sm" w="sm" type="none"/>
            <a:tailEnd len="sm" w="sm" type="none"/>
          </a:ln>
        </p:spPr>
        <p:txBody>
          <a:bodyPr anchorCtr="0" anchor="ctr" bIns="0" lIns="0" spcFirstLastPara="1" rIns="0" wrap="square" tIns="27000">
            <a:noAutofit/>
          </a:bodyPr>
          <a:lstStyle/>
          <a:p>
            <a:pPr indent="0" lvl="0" marL="0" marR="0" rtl="0" algn="ctr">
              <a:lnSpc>
                <a:spcPct val="80000"/>
              </a:lnSpc>
              <a:spcBef>
                <a:spcPts val="0"/>
              </a:spcBef>
              <a:spcAft>
                <a:spcPts val="0"/>
              </a:spcAft>
              <a:buClr>
                <a:schemeClr val="accent1"/>
              </a:buClr>
              <a:buSzPts val="900"/>
              <a:buFont typeface="IBM Plex Sans"/>
              <a:buNone/>
            </a:pPr>
            <a:r>
              <a:rPr b="0" i="0" lang="en" sz="900" u="none" cap="none" strike="noStrike">
                <a:solidFill>
                  <a:schemeClr val="accent1"/>
                </a:solidFill>
                <a:latin typeface="IBM Plex Sans"/>
                <a:ea typeface="IBM Plex Sans"/>
                <a:cs typeface="IBM Plex Sans"/>
                <a:sym typeface="IBM Plex Sans"/>
              </a:rPr>
              <a:t>kata-shim</a:t>
            </a:r>
            <a:endParaRPr sz="1100"/>
          </a:p>
        </p:txBody>
      </p:sp>
      <p:cxnSp>
        <p:nvCxnSpPr>
          <p:cNvPr id="5523" name="Google Shape;5523;p472"/>
          <p:cNvCxnSpPr>
            <a:stCxn id="5520" idx="2"/>
          </p:cNvCxnSpPr>
          <p:nvPr/>
        </p:nvCxnSpPr>
        <p:spPr>
          <a:xfrm>
            <a:off x="962684" y="1712214"/>
            <a:ext cx="0" cy="240000"/>
          </a:xfrm>
          <a:prstGeom prst="straightConnector1">
            <a:avLst/>
          </a:prstGeom>
          <a:noFill/>
          <a:ln cap="flat" cmpd="sng" w="25400">
            <a:solidFill>
              <a:srgbClr val="000000"/>
            </a:solidFill>
            <a:prstDash val="solid"/>
            <a:miter lim="800000"/>
            <a:headEnd len="sm" w="sm" type="none"/>
            <a:tailEnd len="lg" w="lg" type="triangle"/>
          </a:ln>
        </p:spPr>
      </p:cxnSp>
      <p:sp>
        <p:nvSpPr>
          <p:cNvPr id="5524" name="Google Shape;5524;p472"/>
          <p:cNvSpPr txBox="1"/>
          <p:nvPr/>
        </p:nvSpPr>
        <p:spPr>
          <a:xfrm>
            <a:off x="650694" y="1735136"/>
            <a:ext cx="329700" cy="2079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900">
                <a:solidFill>
                  <a:srgbClr val="000000"/>
                </a:solidFill>
                <a:latin typeface="IBM Plex Sans"/>
                <a:ea typeface="IBM Plex Sans"/>
                <a:cs typeface="IBM Plex Sans"/>
                <a:sym typeface="IBM Plex Sans"/>
              </a:rPr>
              <a:t>CRI</a:t>
            </a:r>
            <a:endParaRPr sz="1100"/>
          </a:p>
        </p:txBody>
      </p:sp>
      <p:cxnSp>
        <p:nvCxnSpPr>
          <p:cNvPr id="5525" name="Google Shape;5525;p472"/>
          <p:cNvCxnSpPr>
            <a:stCxn id="5521" idx="3"/>
            <a:endCxn id="5522" idx="1"/>
          </p:cNvCxnSpPr>
          <p:nvPr/>
        </p:nvCxnSpPr>
        <p:spPr>
          <a:xfrm>
            <a:off x="1339626" y="2110364"/>
            <a:ext cx="528900" cy="0"/>
          </a:xfrm>
          <a:prstGeom prst="straightConnector1">
            <a:avLst/>
          </a:prstGeom>
          <a:noFill/>
          <a:ln cap="flat" cmpd="sng" w="25400">
            <a:solidFill>
              <a:srgbClr val="000000"/>
            </a:solidFill>
            <a:prstDash val="solid"/>
            <a:miter lim="800000"/>
            <a:headEnd len="sm" w="sm" type="none"/>
            <a:tailEnd len="lg" w="lg" type="triangle"/>
          </a:ln>
        </p:spPr>
      </p:cxnSp>
      <p:sp>
        <p:nvSpPr>
          <p:cNvPr id="5526" name="Google Shape;5526;p472"/>
          <p:cNvSpPr txBox="1"/>
          <p:nvPr/>
        </p:nvSpPr>
        <p:spPr>
          <a:xfrm>
            <a:off x="1317242" y="1911149"/>
            <a:ext cx="619500" cy="2079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900">
                <a:solidFill>
                  <a:srgbClr val="000000"/>
                </a:solidFill>
                <a:latin typeface="IBM Plex Sans"/>
                <a:ea typeface="IBM Plex Sans"/>
                <a:cs typeface="IBM Plex Sans"/>
                <a:sym typeface="IBM Plex Sans"/>
              </a:rPr>
              <a:t>Shim API</a:t>
            </a:r>
            <a:endParaRPr sz="1100"/>
          </a:p>
        </p:txBody>
      </p:sp>
      <p:cxnSp>
        <p:nvCxnSpPr>
          <p:cNvPr id="5527" name="Google Shape;5527;p472"/>
          <p:cNvCxnSpPr/>
          <p:nvPr/>
        </p:nvCxnSpPr>
        <p:spPr>
          <a:xfrm>
            <a:off x="2081862" y="2263063"/>
            <a:ext cx="0" cy="307500"/>
          </a:xfrm>
          <a:prstGeom prst="straightConnector1">
            <a:avLst/>
          </a:prstGeom>
          <a:noFill/>
          <a:ln cap="flat" cmpd="sng" w="25400">
            <a:solidFill>
              <a:srgbClr val="000000"/>
            </a:solidFill>
            <a:prstDash val="dash"/>
            <a:miter lim="800000"/>
            <a:headEnd len="sm" w="sm" type="none"/>
            <a:tailEnd len="lg" w="lg" type="triangle"/>
          </a:ln>
        </p:spPr>
      </p:cxnSp>
      <p:sp>
        <p:nvSpPr>
          <p:cNvPr id="5528" name="Google Shape;5528;p472"/>
          <p:cNvSpPr/>
          <p:nvPr/>
        </p:nvSpPr>
        <p:spPr>
          <a:xfrm>
            <a:off x="589468" y="3831060"/>
            <a:ext cx="753900" cy="316200"/>
          </a:xfrm>
          <a:prstGeom prst="roundRect">
            <a:avLst>
              <a:gd fmla="val 16667" name="adj"/>
            </a:avLst>
          </a:prstGeom>
          <a:noFill/>
          <a:ln cap="flat" cmpd="sng" w="12700">
            <a:solidFill>
              <a:srgbClr val="000000"/>
            </a:solidFill>
            <a:prstDash val="solid"/>
            <a:miter lim="800000"/>
            <a:headEnd len="sm" w="sm" type="none"/>
            <a:tailEnd len="sm" w="sm" type="none"/>
          </a:ln>
        </p:spPr>
        <p:txBody>
          <a:bodyPr anchorCtr="0" anchor="ctr" bIns="0" lIns="0" spcFirstLastPara="1" rIns="0" wrap="square" tIns="27000">
            <a:noAutofit/>
          </a:bodyPr>
          <a:lstStyle/>
          <a:p>
            <a:pPr indent="0" lvl="0" marL="0" marR="0" rtl="0" algn="ctr">
              <a:lnSpc>
                <a:spcPct val="80000"/>
              </a:lnSpc>
              <a:spcBef>
                <a:spcPts val="0"/>
              </a:spcBef>
              <a:spcAft>
                <a:spcPts val="0"/>
              </a:spcAft>
              <a:buClr>
                <a:srgbClr val="000000"/>
              </a:buClr>
              <a:buSzPts val="900"/>
              <a:buFont typeface="IBM Plex Sans"/>
              <a:buNone/>
            </a:pPr>
            <a:r>
              <a:rPr b="0" i="0" lang="en" sz="900" u="none" cap="none" strike="noStrike">
                <a:solidFill>
                  <a:srgbClr val="000000"/>
                </a:solidFill>
                <a:latin typeface="IBM Plex Sans"/>
                <a:ea typeface="IBM Plex Sans"/>
                <a:cs typeface="IBM Plex Sans"/>
                <a:sym typeface="IBM Plex Sans"/>
              </a:rPr>
              <a:t>CNI plugin</a:t>
            </a:r>
            <a:endParaRPr sz="1100"/>
          </a:p>
        </p:txBody>
      </p:sp>
      <p:cxnSp>
        <p:nvCxnSpPr>
          <p:cNvPr id="5529" name="Google Shape;5529;p472"/>
          <p:cNvCxnSpPr/>
          <p:nvPr/>
        </p:nvCxnSpPr>
        <p:spPr>
          <a:xfrm rot="10800000">
            <a:off x="341629" y="4853494"/>
            <a:ext cx="5736600" cy="0"/>
          </a:xfrm>
          <a:prstGeom prst="straightConnector1">
            <a:avLst/>
          </a:prstGeom>
          <a:noFill/>
          <a:ln cap="flat" cmpd="sng" w="9525">
            <a:solidFill>
              <a:srgbClr val="000000"/>
            </a:solidFill>
            <a:prstDash val="solid"/>
            <a:miter lim="800000"/>
            <a:headEnd len="sm" w="sm" type="none"/>
            <a:tailEnd len="sm" w="sm" type="none"/>
          </a:ln>
        </p:spPr>
      </p:cxnSp>
      <p:cxnSp>
        <p:nvCxnSpPr>
          <p:cNvPr id="5530" name="Google Shape;5530;p472"/>
          <p:cNvCxnSpPr>
            <a:stCxn id="5521" idx="2"/>
            <a:endCxn id="5528" idx="0"/>
          </p:cNvCxnSpPr>
          <p:nvPr/>
        </p:nvCxnSpPr>
        <p:spPr>
          <a:xfrm>
            <a:off x="962676" y="2268464"/>
            <a:ext cx="3600" cy="1562700"/>
          </a:xfrm>
          <a:prstGeom prst="straightConnector1">
            <a:avLst/>
          </a:prstGeom>
          <a:noFill/>
          <a:ln cap="flat" cmpd="sng" w="25400">
            <a:solidFill>
              <a:srgbClr val="000000"/>
            </a:solidFill>
            <a:prstDash val="solid"/>
            <a:miter lim="800000"/>
            <a:headEnd len="sm" w="sm" type="none"/>
            <a:tailEnd len="lg" w="lg" type="triangle"/>
          </a:ln>
        </p:spPr>
      </p:cxnSp>
      <p:sp>
        <p:nvSpPr>
          <p:cNvPr id="5531" name="Google Shape;5531;p472"/>
          <p:cNvSpPr txBox="1"/>
          <p:nvPr/>
        </p:nvSpPr>
        <p:spPr>
          <a:xfrm>
            <a:off x="654590" y="3084422"/>
            <a:ext cx="338100" cy="2079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900">
                <a:solidFill>
                  <a:srgbClr val="000000"/>
                </a:solidFill>
                <a:latin typeface="IBM Plex Sans"/>
                <a:ea typeface="IBM Plex Sans"/>
                <a:cs typeface="IBM Plex Sans"/>
                <a:sym typeface="IBM Plex Sans"/>
              </a:rPr>
              <a:t>CNI</a:t>
            </a:r>
            <a:endParaRPr sz="1100"/>
          </a:p>
        </p:txBody>
      </p:sp>
      <p:cxnSp>
        <p:nvCxnSpPr>
          <p:cNvPr id="5532" name="Google Shape;5532;p472"/>
          <p:cNvCxnSpPr/>
          <p:nvPr/>
        </p:nvCxnSpPr>
        <p:spPr>
          <a:xfrm>
            <a:off x="1343396" y="3998435"/>
            <a:ext cx="921300" cy="0"/>
          </a:xfrm>
          <a:prstGeom prst="straightConnector1">
            <a:avLst/>
          </a:prstGeom>
          <a:noFill/>
          <a:ln cap="flat" cmpd="sng" w="25400">
            <a:solidFill>
              <a:srgbClr val="000000"/>
            </a:solidFill>
            <a:prstDash val="dash"/>
            <a:miter lim="800000"/>
            <a:headEnd len="sm" w="sm" type="none"/>
            <a:tailEnd len="lg" w="lg" type="triangle"/>
          </a:ln>
        </p:spPr>
      </p:cxnSp>
      <p:sp>
        <p:nvSpPr>
          <p:cNvPr id="5533" name="Google Shape;5533;p472"/>
          <p:cNvSpPr txBox="1"/>
          <p:nvPr/>
        </p:nvSpPr>
        <p:spPr>
          <a:xfrm>
            <a:off x="1411762" y="3982185"/>
            <a:ext cx="641100" cy="2079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900">
                <a:solidFill>
                  <a:srgbClr val="000000"/>
                </a:solidFill>
                <a:latin typeface="IBM Plex Sans"/>
                <a:ea typeface="IBM Plex Sans"/>
                <a:cs typeface="IBM Plex Sans"/>
                <a:sym typeface="IBM Plex Sans"/>
              </a:rPr>
              <a:t>Configure</a:t>
            </a:r>
            <a:endParaRPr sz="1100"/>
          </a:p>
        </p:txBody>
      </p:sp>
      <p:sp>
        <p:nvSpPr>
          <p:cNvPr id="5534" name="Google Shape;5534;p472"/>
          <p:cNvSpPr txBox="1"/>
          <p:nvPr/>
        </p:nvSpPr>
        <p:spPr>
          <a:xfrm>
            <a:off x="1520005" y="2328857"/>
            <a:ext cx="570300" cy="2079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900">
                <a:solidFill>
                  <a:srgbClr val="000000"/>
                </a:solidFill>
                <a:latin typeface="IBM Plex Sans"/>
                <a:ea typeface="IBM Plex Sans"/>
                <a:cs typeface="IBM Plex Sans"/>
                <a:sym typeface="IBM Plex Sans"/>
              </a:rPr>
              <a:t>Request</a:t>
            </a:r>
            <a:endParaRPr sz="1100"/>
          </a:p>
        </p:txBody>
      </p:sp>
      <p:sp>
        <p:nvSpPr>
          <p:cNvPr id="5535" name="Google Shape;5535;p472"/>
          <p:cNvSpPr/>
          <p:nvPr/>
        </p:nvSpPr>
        <p:spPr>
          <a:xfrm>
            <a:off x="1647433" y="4542749"/>
            <a:ext cx="96900" cy="106800"/>
          </a:xfrm>
          <a:prstGeom prst="rect">
            <a:avLst/>
          </a:prstGeom>
          <a:solidFill>
            <a:srgbClr val="FFFFFF"/>
          </a:solidFill>
          <a:ln cap="flat" cmpd="sng" w="12700">
            <a:solidFill>
              <a:srgbClr val="000000"/>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chemeClr val="dk1"/>
              </a:buClr>
              <a:buSzPts val="800"/>
              <a:buFont typeface="Arial"/>
              <a:buNone/>
            </a:pPr>
            <a:r>
              <a:t/>
            </a:r>
            <a:endParaRPr b="0" i="0" sz="800" u="none" cap="none" strike="noStrike">
              <a:solidFill>
                <a:srgbClr val="000000"/>
              </a:solidFill>
              <a:latin typeface="IBM Plex Sans"/>
              <a:ea typeface="IBM Plex Sans"/>
              <a:cs typeface="IBM Plex Sans"/>
              <a:sym typeface="IBM Plex Sans"/>
            </a:endParaRPr>
          </a:p>
        </p:txBody>
      </p:sp>
      <p:cxnSp>
        <p:nvCxnSpPr>
          <p:cNvPr id="5536" name="Google Shape;5536;p472"/>
          <p:cNvCxnSpPr>
            <a:endCxn id="5535" idx="2"/>
          </p:cNvCxnSpPr>
          <p:nvPr/>
        </p:nvCxnSpPr>
        <p:spPr>
          <a:xfrm rot="10800000">
            <a:off x="1695883" y="4649549"/>
            <a:ext cx="0" cy="206400"/>
          </a:xfrm>
          <a:prstGeom prst="straightConnector1">
            <a:avLst/>
          </a:prstGeom>
          <a:noFill/>
          <a:ln cap="flat" cmpd="sng" w="9525">
            <a:solidFill>
              <a:srgbClr val="000000"/>
            </a:solidFill>
            <a:prstDash val="solid"/>
            <a:miter lim="800000"/>
            <a:headEnd len="sm" w="sm" type="none"/>
            <a:tailEnd len="sm" w="sm" type="none"/>
          </a:ln>
        </p:spPr>
      </p:cxnSp>
      <p:sp>
        <p:nvSpPr>
          <p:cNvPr id="5537" name="Google Shape;5537;p472"/>
          <p:cNvSpPr/>
          <p:nvPr/>
        </p:nvSpPr>
        <p:spPr>
          <a:xfrm>
            <a:off x="3276180" y="1554059"/>
            <a:ext cx="1335300" cy="485700"/>
          </a:xfrm>
          <a:prstGeom prst="cloudCallout">
            <a:avLst>
              <a:gd fmla="val 18297" name="adj1"/>
              <a:gd fmla="val -2393" name="adj2"/>
            </a:avLst>
          </a:prstGeom>
          <a:solidFill>
            <a:schemeClr val="accent1"/>
          </a:solidFill>
          <a:ln>
            <a:noFill/>
          </a:ln>
        </p:spPr>
        <p:txBody>
          <a:bodyPr anchorCtr="0" anchor="ctr" bIns="0" lIns="0" spcFirstLastPara="1" rIns="0" wrap="square" tIns="54000">
            <a:noAutofit/>
          </a:bodyPr>
          <a:lstStyle/>
          <a:p>
            <a:pPr indent="0" lvl="0" marL="0" marR="0" rtl="0" algn="ctr">
              <a:lnSpc>
                <a:spcPct val="80000"/>
              </a:lnSpc>
              <a:spcBef>
                <a:spcPts val="0"/>
              </a:spcBef>
              <a:spcAft>
                <a:spcPts val="0"/>
              </a:spcAft>
              <a:buClr>
                <a:srgbClr val="FFFFFF"/>
              </a:buClr>
              <a:buSzPts val="1100"/>
              <a:buFont typeface="IBM Plex Sans"/>
              <a:buNone/>
            </a:pPr>
            <a:r>
              <a:rPr b="0" i="0" lang="en" sz="1100" u="none" cap="none" strike="noStrike">
                <a:solidFill>
                  <a:srgbClr val="FFFFFF"/>
                </a:solidFill>
                <a:latin typeface="IBM Plex Sans"/>
                <a:ea typeface="IBM Plex Sans"/>
                <a:cs typeface="IBM Plex Sans"/>
                <a:sym typeface="IBM Plex Sans"/>
              </a:rPr>
              <a:t>IaaS cloud</a:t>
            </a:r>
            <a:endParaRPr sz="1100"/>
          </a:p>
          <a:p>
            <a:pPr indent="0" lvl="0" marL="0" marR="0" rtl="0" algn="ctr">
              <a:lnSpc>
                <a:spcPct val="80000"/>
              </a:lnSpc>
              <a:spcBef>
                <a:spcPts val="0"/>
              </a:spcBef>
              <a:spcAft>
                <a:spcPts val="0"/>
              </a:spcAft>
              <a:buClr>
                <a:srgbClr val="FFFFFF"/>
              </a:buClr>
              <a:buSzPts val="1100"/>
              <a:buFont typeface="IBM Plex Sans"/>
              <a:buNone/>
            </a:pPr>
            <a:r>
              <a:rPr b="0" i="0" lang="en" sz="1100" u="none" cap="none" strike="noStrike">
                <a:solidFill>
                  <a:srgbClr val="FFFFFF"/>
                </a:solidFill>
                <a:latin typeface="IBM Plex Sans"/>
                <a:ea typeface="IBM Plex Sans"/>
                <a:cs typeface="IBM Plex Sans"/>
                <a:sym typeface="IBM Plex Sans"/>
              </a:rPr>
              <a:t>API endpoint</a:t>
            </a:r>
            <a:endParaRPr sz="1100"/>
          </a:p>
        </p:txBody>
      </p:sp>
      <p:cxnSp>
        <p:nvCxnSpPr>
          <p:cNvPr id="5538" name="Google Shape;5538;p472"/>
          <p:cNvCxnSpPr/>
          <p:nvPr/>
        </p:nvCxnSpPr>
        <p:spPr>
          <a:xfrm flipH="1" rot="10800000">
            <a:off x="2667540" y="2082290"/>
            <a:ext cx="796200" cy="598800"/>
          </a:xfrm>
          <a:prstGeom prst="straightConnector1">
            <a:avLst/>
          </a:prstGeom>
          <a:noFill/>
          <a:ln cap="flat" cmpd="sng" w="25400">
            <a:solidFill>
              <a:schemeClr val="accent1"/>
            </a:solidFill>
            <a:prstDash val="dash"/>
            <a:miter lim="800000"/>
            <a:headEnd len="sm" w="sm" type="none"/>
            <a:tailEnd len="lg" w="lg" type="triangle"/>
          </a:ln>
        </p:spPr>
      </p:cxnSp>
      <p:sp>
        <p:nvSpPr>
          <p:cNvPr id="5539" name="Google Shape;5539;p472"/>
          <p:cNvSpPr/>
          <p:nvPr/>
        </p:nvSpPr>
        <p:spPr>
          <a:xfrm>
            <a:off x="2402393" y="3640466"/>
            <a:ext cx="96900" cy="106800"/>
          </a:xfrm>
          <a:prstGeom prst="rect">
            <a:avLst/>
          </a:prstGeom>
          <a:solidFill>
            <a:srgbClr val="FFFFFF"/>
          </a:solidFill>
          <a:ln cap="flat" cmpd="sng" w="12700">
            <a:solidFill>
              <a:srgbClr val="C00000"/>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chemeClr val="dk1"/>
              </a:buClr>
              <a:buSzPts val="800"/>
              <a:buFont typeface="Arial"/>
              <a:buNone/>
            </a:pPr>
            <a:r>
              <a:t/>
            </a:r>
            <a:endParaRPr b="0" i="0" sz="800" u="none" cap="none" strike="noStrike">
              <a:solidFill>
                <a:srgbClr val="000000"/>
              </a:solidFill>
              <a:latin typeface="IBM Plex Sans"/>
              <a:ea typeface="IBM Plex Sans"/>
              <a:cs typeface="IBM Plex Sans"/>
              <a:sym typeface="IBM Plex Sans"/>
            </a:endParaRPr>
          </a:p>
        </p:txBody>
      </p:sp>
      <p:cxnSp>
        <p:nvCxnSpPr>
          <p:cNvPr id="5540" name="Google Shape;5540;p472"/>
          <p:cNvCxnSpPr>
            <a:stCxn id="5541" idx="2"/>
          </p:cNvCxnSpPr>
          <p:nvPr/>
        </p:nvCxnSpPr>
        <p:spPr>
          <a:xfrm>
            <a:off x="2233475" y="2955171"/>
            <a:ext cx="663000" cy="606000"/>
          </a:xfrm>
          <a:prstGeom prst="straightConnector1">
            <a:avLst/>
          </a:prstGeom>
          <a:noFill/>
          <a:ln cap="flat" cmpd="sng" w="25400">
            <a:solidFill>
              <a:srgbClr val="C00000"/>
            </a:solidFill>
            <a:prstDash val="dash"/>
            <a:miter lim="800000"/>
            <a:headEnd len="sm" w="sm" type="none"/>
            <a:tailEnd len="lg" w="lg" type="triangle"/>
          </a:ln>
        </p:spPr>
      </p:cxnSp>
      <p:sp>
        <p:nvSpPr>
          <p:cNvPr id="5542" name="Google Shape;5542;p472"/>
          <p:cNvSpPr/>
          <p:nvPr/>
        </p:nvSpPr>
        <p:spPr>
          <a:xfrm>
            <a:off x="2991429" y="3343264"/>
            <a:ext cx="1748400" cy="2541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1200">
                <a:solidFill>
                  <a:srgbClr val="C00000"/>
                </a:solidFill>
                <a:latin typeface="IBM Plex Sans"/>
                <a:ea typeface="IBM Plex Sans"/>
                <a:cs typeface="IBM Plex Sans"/>
                <a:sym typeface="IBM Plex Sans"/>
              </a:rPr>
              <a:t>Tunnel for pod network</a:t>
            </a:r>
            <a:endParaRPr sz="1200">
              <a:solidFill>
                <a:srgbClr val="C00000"/>
              </a:solidFill>
              <a:latin typeface="IBM Plex Sans"/>
              <a:ea typeface="IBM Plex Sans"/>
              <a:cs typeface="IBM Plex Sans"/>
              <a:sym typeface="IBM Plex Sans"/>
            </a:endParaRPr>
          </a:p>
        </p:txBody>
      </p:sp>
      <p:sp>
        <p:nvSpPr>
          <p:cNvPr id="5543" name="Google Shape;5543;p472"/>
          <p:cNvSpPr txBox="1"/>
          <p:nvPr/>
        </p:nvSpPr>
        <p:spPr>
          <a:xfrm rot="2563473">
            <a:off x="2340986" y="3119619"/>
            <a:ext cx="641144" cy="207842"/>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900">
                <a:solidFill>
                  <a:srgbClr val="C00000"/>
                </a:solidFill>
                <a:latin typeface="IBM Plex Sans"/>
                <a:ea typeface="IBM Plex Sans"/>
                <a:cs typeface="IBM Plex Sans"/>
                <a:sym typeface="IBM Plex Sans"/>
              </a:rPr>
              <a:t>Configure</a:t>
            </a:r>
            <a:endParaRPr sz="1100"/>
          </a:p>
        </p:txBody>
      </p:sp>
      <p:sp>
        <p:nvSpPr>
          <p:cNvPr id="5541" name="Google Shape;5541;p472"/>
          <p:cNvSpPr/>
          <p:nvPr/>
        </p:nvSpPr>
        <p:spPr>
          <a:xfrm>
            <a:off x="1799075" y="2576871"/>
            <a:ext cx="868800" cy="378300"/>
          </a:xfrm>
          <a:prstGeom prst="roundRect">
            <a:avLst>
              <a:gd fmla="val 16667" name="adj"/>
            </a:avLst>
          </a:prstGeom>
          <a:noFill/>
          <a:ln cap="flat" cmpd="sng" w="50800">
            <a:solidFill>
              <a:schemeClr val="accent1"/>
            </a:solidFill>
            <a:prstDash val="solid"/>
            <a:miter lim="800000"/>
            <a:headEnd len="sm" w="sm" type="none"/>
            <a:tailEnd len="sm" w="sm" type="none"/>
          </a:ln>
        </p:spPr>
        <p:txBody>
          <a:bodyPr anchorCtr="0" anchor="ctr" bIns="0" lIns="0" spcFirstLastPara="1" rIns="0" wrap="square" tIns="27000">
            <a:noAutofit/>
          </a:bodyPr>
          <a:lstStyle/>
          <a:p>
            <a:pPr indent="0" lvl="0" marL="0" marR="0" rtl="0" algn="ctr">
              <a:lnSpc>
                <a:spcPct val="80000"/>
              </a:lnSpc>
              <a:spcBef>
                <a:spcPts val="0"/>
              </a:spcBef>
              <a:spcAft>
                <a:spcPts val="0"/>
              </a:spcAft>
              <a:buClr>
                <a:schemeClr val="accent1"/>
              </a:buClr>
              <a:buSzPts val="900"/>
              <a:buFont typeface="IBM Plex Sans"/>
              <a:buNone/>
            </a:pPr>
            <a:r>
              <a:rPr b="1" i="0" lang="en" sz="900" u="none" cap="none" strike="noStrike">
                <a:solidFill>
                  <a:schemeClr val="accent1"/>
                </a:solidFill>
                <a:latin typeface="IBM Plex Sans"/>
                <a:ea typeface="IBM Plex Sans"/>
                <a:cs typeface="IBM Plex Sans"/>
                <a:sym typeface="IBM Plex Sans"/>
              </a:rPr>
              <a:t>Cloud API adaptor</a:t>
            </a:r>
            <a:endParaRPr sz="1100"/>
          </a:p>
        </p:txBody>
      </p:sp>
      <p:sp>
        <p:nvSpPr>
          <p:cNvPr id="5544" name="Google Shape;5544;p472"/>
          <p:cNvSpPr/>
          <p:nvPr/>
        </p:nvSpPr>
        <p:spPr>
          <a:xfrm>
            <a:off x="4700494" y="2292387"/>
            <a:ext cx="1332000" cy="2312100"/>
          </a:xfrm>
          <a:prstGeom prst="rect">
            <a:avLst/>
          </a:prstGeom>
          <a:solidFill>
            <a:srgbClr val="FFFFFF"/>
          </a:solidFill>
          <a:ln cap="flat" cmpd="sng" w="12700">
            <a:solidFill>
              <a:srgbClr val="000000"/>
            </a:solidFill>
            <a:prstDash val="solid"/>
            <a:miter lim="800000"/>
            <a:headEnd len="sm" w="sm" type="none"/>
            <a:tailEnd len="sm" w="sm" type="none"/>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IBM Plex Sans"/>
              <a:buNone/>
            </a:pPr>
            <a:r>
              <a:rPr i="0" lang="en" sz="1100" u="none" cap="none" strike="noStrike">
                <a:solidFill>
                  <a:srgbClr val="000000"/>
                </a:solidFill>
                <a:latin typeface="IBM Plex Sans"/>
                <a:ea typeface="IBM Plex Sans"/>
                <a:cs typeface="IBM Plex Sans"/>
                <a:sym typeface="IBM Plex Sans"/>
              </a:rPr>
              <a:t> Pod VM</a:t>
            </a:r>
            <a:endParaRPr i="0" sz="1100" u="none" cap="none" strike="noStrike">
              <a:solidFill>
                <a:srgbClr val="000000"/>
              </a:solidFill>
              <a:latin typeface="IBM Plex Sans"/>
              <a:ea typeface="IBM Plex Sans"/>
              <a:cs typeface="IBM Plex Sans"/>
              <a:sym typeface="IBM Plex Sans"/>
            </a:endParaRPr>
          </a:p>
        </p:txBody>
      </p:sp>
      <p:sp>
        <p:nvSpPr>
          <p:cNvPr id="5545" name="Google Shape;5545;p472"/>
          <p:cNvSpPr/>
          <p:nvPr/>
        </p:nvSpPr>
        <p:spPr>
          <a:xfrm>
            <a:off x="5072933" y="3648133"/>
            <a:ext cx="611700" cy="162300"/>
          </a:xfrm>
          <a:prstGeom prst="roundRect">
            <a:avLst>
              <a:gd fmla="val 16667" name="adj"/>
            </a:avLst>
          </a:prstGeom>
          <a:solidFill>
            <a:srgbClr val="FFFFFF"/>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800"/>
              <a:buFont typeface="IBM Plex Sans"/>
              <a:buNone/>
            </a:pPr>
            <a:r>
              <a:rPr b="0" i="0" lang="en" sz="800" u="none" cap="none" strike="noStrike">
                <a:solidFill>
                  <a:srgbClr val="FFFFFF"/>
                </a:solidFill>
                <a:latin typeface="IBM Plex Sans"/>
                <a:ea typeface="IBM Plex Sans"/>
                <a:cs typeface="IBM Plex Sans"/>
                <a:sym typeface="IBM Plex Sans"/>
              </a:rPr>
              <a:t>container</a:t>
            </a:r>
            <a:endParaRPr b="0" i="0" sz="800" u="none" cap="none" strike="noStrike">
              <a:solidFill>
                <a:srgbClr val="FFFFFF"/>
              </a:solidFill>
              <a:latin typeface="IBM Plex Sans"/>
              <a:ea typeface="IBM Plex Sans"/>
              <a:cs typeface="IBM Plex Sans"/>
              <a:sym typeface="IBM Plex Sans"/>
            </a:endParaRPr>
          </a:p>
        </p:txBody>
      </p:sp>
      <p:sp>
        <p:nvSpPr>
          <p:cNvPr id="5546" name="Google Shape;5546;p472"/>
          <p:cNvSpPr/>
          <p:nvPr/>
        </p:nvSpPr>
        <p:spPr>
          <a:xfrm>
            <a:off x="5072933" y="3898691"/>
            <a:ext cx="611700" cy="162300"/>
          </a:xfrm>
          <a:prstGeom prst="roundRect">
            <a:avLst>
              <a:gd fmla="val 16667" name="adj"/>
            </a:avLst>
          </a:prstGeom>
          <a:solidFill>
            <a:srgbClr val="FFFFFF"/>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800"/>
              <a:buFont typeface="IBM Plex Sans"/>
              <a:buNone/>
            </a:pPr>
            <a:r>
              <a:rPr b="0" i="0" lang="en" sz="800" u="none" cap="none" strike="noStrike">
                <a:solidFill>
                  <a:srgbClr val="FFFFFF"/>
                </a:solidFill>
                <a:latin typeface="IBM Plex Sans"/>
                <a:ea typeface="IBM Plex Sans"/>
                <a:cs typeface="IBM Plex Sans"/>
                <a:sym typeface="IBM Plex Sans"/>
              </a:rPr>
              <a:t>container</a:t>
            </a:r>
            <a:endParaRPr b="0" i="0" sz="800" u="none" cap="none" strike="noStrike">
              <a:solidFill>
                <a:srgbClr val="FFFFFF"/>
              </a:solidFill>
              <a:latin typeface="IBM Plex Sans"/>
              <a:ea typeface="IBM Plex Sans"/>
              <a:cs typeface="IBM Plex Sans"/>
              <a:sym typeface="IBM Plex Sans"/>
            </a:endParaRPr>
          </a:p>
        </p:txBody>
      </p:sp>
      <p:sp>
        <p:nvSpPr>
          <p:cNvPr id="5547" name="Google Shape;5547;p472"/>
          <p:cNvSpPr/>
          <p:nvPr/>
        </p:nvSpPr>
        <p:spPr>
          <a:xfrm>
            <a:off x="4941500" y="3386020"/>
            <a:ext cx="845700" cy="785400"/>
          </a:xfrm>
          <a:prstGeom prst="roundRect">
            <a:avLst>
              <a:gd fmla="val 16667" name="adj"/>
            </a:avLst>
          </a:prstGeom>
          <a:noFill/>
          <a:ln cap="flat" cmpd="sng" w="12700">
            <a:solidFill>
              <a:srgbClr val="000000"/>
            </a:solidFill>
            <a:prstDash val="dash"/>
            <a:miter lim="800000"/>
            <a:headEnd len="sm" w="sm" type="none"/>
            <a:tailEnd len="sm" w="sm" type="none"/>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IBM Plex Sans"/>
              <a:buNone/>
            </a:pPr>
            <a:r>
              <a:rPr b="0" i="0" lang="en" sz="900" u="none" cap="none" strike="noStrike">
                <a:solidFill>
                  <a:srgbClr val="000000"/>
                </a:solidFill>
                <a:latin typeface="IBM Plex Sans"/>
                <a:ea typeface="IBM Plex Sans"/>
                <a:cs typeface="IBM Plex Sans"/>
                <a:sym typeface="IBM Plex Sans"/>
              </a:rPr>
              <a:t>Pod</a:t>
            </a:r>
            <a:endParaRPr b="0" i="0" sz="900" u="none" cap="none" strike="noStrike">
              <a:solidFill>
                <a:srgbClr val="000000"/>
              </a:solidFill>
              <a:latin typeface="IBM Plex Sans"/>
              <a:ea typeface="IBM Plex Sans"/>
              <a:cs typeface="IBM Plex Sans"/>
              <a:sym typeface="IBM Plex Sans"/>
            </a:endParaRPr>
          </a:p>
        </p:txBody>
      </p:sp>
      <p:sp>
        <p:nvSpPr>
          <p:cNvPr id="5548" name="Google Shape;5548;p472"/>
          <p:cNvSpPr/>
          <p:nvPr/>
        </p:nvSpPr>
        <p:spPr>
          <a:xfrm>
            <a:off x="4890508" y="3626699"/>
            <a:ext cx="96900" cy="106800"/>
          </a:xfrm>
          <a:prstGeom prst="rect">
            <a:avLst/>
          </a:prstGeom>
          <a:solidFill>
            <a:srgbClr val="FFFFFF"/>
          </a:solidFill>
          <a:ln cap="flat" cmpd="sng" w="12700">
            <a:solidFill>
              <a:srgbClr val="C00000"/>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chemeClr val="dk1"/>
              </a:buClr>
              <a:buSzPts val="800"/>
              <a:buFont typeface="Arial"/>
              <a:buNone/>
            </a:pPr>
            <a:r>
              <a:t/>
            </a:r>
            <a:endParaRPr b="0" i="0" sz="800" u="none" cap="none" strike="noStrike">
              <a:solidFill>
                <a:srgbClr val="000000"/>
              </a:solidFill>
              <a:latin typeface="IBM Plex Sans"/>
              <a:ea typeface="IBM Plex Sans"/>
              <a:cs typeface="IBM Plex Sans"/>
              <a:sym typeface="IBM Plex Sans"/>
            </a:endParaRPr>
          </a:p>
        </p:txBody>
      </p:sp>
      <p:sp>
        <p:nvSpPr>
          <p:cNvPr id="5549" name="Google Shape;5549;p472"/>
          <p:cNvSpPr/>
          <p:nvPr/>
        </p:nvSpPr>
        <p:spPr>
          <a:xfrm>
            <a:off x="5022899" y="3055008"/>
            <a:ext cx="685500" cy="194100"/>
          </a:xfrm>
          <a:prstGeom prst="roundRect">
            <a:avLst>
              <a:gd fmla="val 16667" name="adj"/>
            </a:avLst>
          </a:prstGeom>
          <a:noFill/>
          <a:ln cap="flat" cmpd="sng" w="19050">
            <a:solidFill>
              <a:schemeClr val="accent1"/>
            </a:solidFill>
            <a:prstDash val="solid"/>
            <a:miter lim="800000"/>
            <a:headEnd len="sm" w="sm" type="none"/>
            <a:tailEnd len="sm" w="sm" type="none"/>
          </a:ln>
        </p:spPr>
        <p:txBody>
          <a:bodyPr anchorCtr="0" anchor="ctr" bIns="0" lIns="0" spcFirstLastPara="1" rIns="0" wrap="square" tIns="27000">
            <a:noAutofit/>
          </a:bodyPr>
          <a:lstStyle/>
          <a:p>
            <a:pPr indent="0" lvl="0" marL="0" marR="0" rtl="0" algn="ctr">
              <a:lnSpc>
                <a:spcPct val="80000"/>
              </a:lnSpc>
              <a:spcBef>
                <a:spcPts val="0"/>
              </a:spcBef>
              <a:spcAft>
                <a:spcPts val="0"/>
              </a:spcAft>
              <a:buClr>
                <a:schemeClr val="accent1"/>
              </a:buClr>
              <a:buSzPts val="900"/>
              <a:buFont typeface="IBM Plex Sans"/>
              <a:buNone/>
            </a:pPr>
            <a:r>
              <a:rPr b="0" i="0" lang="en" sz="900" u="none" cap="none" strike="noStrike">
                <a:solidFill>
                  <a:schemeClr val="accent1"/>
                </a:solidFill>
                <a:latin typeface="IBM Plex Sans"/>
                <a:ea typeface="IBM Plex Sans"/>
                <a:cs typeface="IBM Plex Sans"/>
                <a:sym typeface="IBM Plex Sans"/>
              </a:rPr>
              <a:t>Kata agent</a:t>
            </a:r>
            <a:endParaRPr sz="1100"/>
          </a:p>
        </p:txBody>
      </p:sp>
      <p:cxnSp>
        <p:nvCxnSpPr>
          <p:cNvPr id="5550" name="Google Shape;5550;p472"/>
          <p:cNvCxnSpPr>
            <a:stCxn id="5549" idx="2"/>
            <a:endCxn id="5547" idx="0"/>
          </p:cNvCxnSpPr>
          <p:nvPr/>
        </p:nvCxnSpPr>
        <p:spPr>
          <a:xfrm flipH="1">
            <a:off x="5364449" y="3249108"/>
            <a:ext cx="1200" cy="136800"/>
          </a:xfrm>
          <a:prstGeom prst="straightConnector1">
            <a:avLst/>
          </a:prstGeom>
          <a:noFill/>
          <a:ln cap="flat" cmpd="sng" w="25400">
            <a:solidFill>
              <a:srgbClr val="000000"/>
            </a:solidFill>
            <a:prstDash val="dash"/>
            <a:miter lim="800000"/>
            <a:headEnd len="sm" w="sm" type="none"/>
            <a:tailEnd len="lg" w="lg" type="triangle"/>
          </a:ln>
        </p:spPr>
      </p:cxnSp>
      <p:sp>
        <p:nvSpPr>
          <p:cNvPr id="5551" name="Google Shape;5551;p472"/>
          <p:cNvSpPr txBox="1"/>
          <p:nvPr/>
        </p:nvSpPr>
        <p:spPr>
          <a:xfrm>
            <a:off x="5391422" y="3233651"/>
            <a:ext cx="482400" cy="2079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900">
                <a:solidFill>
                  <a:srgbClr val="000000"/>
                </a:solidFill>
                <a:latin typeface="IBM Plex Sans"/>
                <a:ea typeface="IBM Plex Sans"/>
                <a:cs typeface="IBM Plex Sans"/>
                <a:sym typeface="IBM Plex Sans"/>
              </a:rPr>
              <a:t>Create</a:t>
            </a:r>
            <a:endParaRPr sz="1100"/>
          </a:p>
        </p:txBody>
      </p:sp>
      <p:cxnSp>
        <p:nvCxnSpPr>
          <p:cNvPr id="5552" name="Google Shape;5552;p472"/>
          <p:cNvCxnSpPr/>
          <p:nvPr/>
        </p:nvCxnSpPr>
        <p:spPr>
          <a:xfrm>
            <a:off x="2667540" y="2798063"/>
            <a:ext cx="2311500" cy="9300"/>
          </a:xfrm>
          <a:prstGeom prst="straightConnector1">
            <a:avLst/>
          </a:prstGeom>
          <a:noFill/>
          <a:ln cap="flat" cmpd="sng" w="25400">
            <a:solidFill>
              <a:schemeClr val="accent1"/>
            </a:solidFill>
            <a:prstDash val="solid"/>
            <a:miter lim="800000"/>
            <a:headEnd len="sm" w="sm" type="none"/>
            <a:tailEnd len="lg" w="lg" type="triangle"/>
          </a:ln>
        </p:spPr>
      </p:cxnSp>
      <p:sp>
        <p:nvSpPr>
          <p:cNvPr id="5553" name="Google Shape;5553;p472"/>
          <p:cNvSpPr/>
          <p:nvPr/>
        </p:nvSpPr>
        <p:spPr>
          <a:xfrm>
            <a:off x="5317241" y="4539578"/>
            <a:ext cx="96900" cy="106800"/>
          </a:xfrm>
          <a:prstGeom prst="rect">
            <a:avLst/>
          </a:prstGeom>
          <a:solidFill>
            <a:srgbClr val="FFFFFF"/>
          </a:solidFill>
          <a:ln cap="flat" cmpd="sng" w="12700">
            <a:solidFill>
              <a:srgbClr val="000000"/>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chemeClr val="dk1"/>
              </a:buClr>
              <a:buSzPts val="800"/>
              <a:buFont typeface="Arial"/>
              <a:buNone/>
            </a:pPr>
            <a:r>
              <a:t/>
            </a:r>
            <a:endParaRPr b="0" i="0" sz="800" u="none" cap="none" strike="noStrike">
              <a:solidFill>
                <a:srgbClr val="000000"/>
              </a:solidFill>
              <a:latin typeface="IBM Plex Sans"/>
              <a:ea typeface="IBM Plex Sans"/>
              <a:cs typeface="IBM Plex Sans"/>
              <a:sym typeface="IBM Plex Sans"/>
            </a:endParaRPr>
          </a:p>
        </p:txBody>
      </p:sp>
      <p:cxnSp>
        <p:nvCxnSpPr>
          <p:cNvPr id="5554" name="Google Shape;5554;p472"/>
          <p:cNvCxnSpPr>
            <a:stCxn id="5548" idx="1"/>
            <a:endCxn id="5539" idx="3"/>
          </p:cNvCxnSpPr>
          <p:nvPr/>
        </p:nvCxnSpPr>
        <p:spPr>
          <a:xfrm flipH="1">
            <a:off x="2499208" y="3680099"/>
            <a:ext cx="2391300" cy="13800"/>
          </a:xfrm>
          <a:prstGeom prst="straightConnector1">
            <a:avLst/>
          </a:prstGeom>
          <a:noFill/>
          <a:ln cap="flat" cmpd="dbl" w="38100">
            <a:solidFill>
              <a:srgbClr val="C00000"/>
            </a:solidFill>
            <a:prstDash val="solid"/>
            <a:miter lim="800000"/>
            <a:headEnd len="sm" w="sm" type="none"/>
            <a:tailEnd len="sm" w="sm" type="none"/>
          </a:ln>
        </p:spPr>
      </p:cxnSp>
      <p:sp>
        <p:nvSpPr>
          <p:cNvPr id="5555" name="Google Shape;5555;p472"/>
          <p:cNvSpPr txBox="1"/>
          <p:nvPr/>
        </p:nvSpPr>
        <p:spPr>
          <a:xfrm rot="-2227752">
            <a:off x="2901659" y="2038703"/>
            <a:ext cx="570066" cy="207903"/>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900">
                <a:solidFill>
                  <a:schemeClr val="accent1"/>
                </a:solidFill>
                <a:latin typeface="IBM Plex Sans"/>
                <a:ea typeface="IBM Plex Sans"/>
                <a:cs typeface="IBM Plex Sans"/>
                <a:sym typeface="IBM Plex Sans"/>
              </a:rPr>
              <a:t>Request</a:t>
            </a:r>
            <a:endParaRPr sz="1100"/>
          </a:p>
        </p:txBody>
      </p:sp>
      <p:sp>
        <p:nvSpPr>
          <p:cNvPr id="5556" name="Google Shape;5556;p472"/>
          <p:cNvSpPr txBox="1"/>
          <p:nvPr/>
        </p:nvSpPr>
        <p:spPr>
          <a:xfrm>
            <a:off x="2881422" y="2521862"/>
            <a:ext cx="1884300" cy="2538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200">
                <a:solidFill>
                  <a:schemeClr val="accent1"/>
                </a:solidFill>
                <a:latin typeface="IBM Plex Sans"/>
                <a:ea typeface="IBM Plex Sans"/>
                <a:cs typeface="IBM Plex Sans"/>
                <a:sym typeface="IBM Plex Sans"/>
              </a:rPr>
              <a:t>Tunnel for agent protocol</a:t>
            </a:r>
            <a:endParaRPr sz="1100"/>
          </a:p>
        </p:txBody>
      </p:sp>
      <p:cxnSp>
        <p:nvCxnSpPr>
          <p:cNvPr id="5557" name="Google Shape;5557;p472"/>
          <p:cNvCxnSpPr/>
          <p:nvPr/>
        </p:nvCxnSpPr>
        <p:spPr>
          <a:xfrm>
            <a:off x="4473442" y="1936571"/>
            <a:ext cx="402600" cy="331200"/>
          </a:xfrm>
          <a:prstGeom prst="straightConnector1">
            <a:avLst/>
          </a:prstGeom>
          <a:noFill/>
          <a:ln cap="flat" cmpd="sng" w="25400">
            <a:solidFill>
              <a:schemeClr val="accent1"/>
            </a:solidFill>
            <a:prstDash val="dash"/>
            <a:miter lim="800000"/>
            <a:headEnd len="sm" w="sm" type="none"/>
            <a:tailEnd len="lg" w="lg" type="triangle"/>
          </a:ln>
        </p:spPr>
      </p:cxnSp>
      <p:sp>
        <p:nvSpPr>
          <p:cNvPr id="5558" name="Google Shape;5558;p472"/>
          <p:cNvSpPr txBox="1"/>
          <p:nvPr/>
        </p:nvSpPr>
        <p:spPr>
          <a:xfrm rot="2252812">
            <a:off x="4524383" y="1907184"/>
            <a:ext cx="482434" cy="207735"/>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900">
                <a:solidFill>
                  <a:schemeClr val="accent1"/>
                </a:solidFill>
                <a:latin typeface="IBM Plex Sans"/>
                <a:ea typeface="IBM Plex Sans"/>
                <a:cs typeface="IBM Plex Sans"/>
                <a:sym typeface="IBM Plex Sans"/>
              </a:rPr>
              <a:t>Create</a:t>
            </a:r>
            <a:endParaRPr sz="1100"/>
          </a:p>
        </p:txBody>
      </p:sp>
      <p:cxnSp>
        <p:nvCxnSpPr>
          <p:cNvPr id="5559" name="Google Shape;5559;p472"/>
          <p:cNvCxnSpPr/>
          <p:nvPr/>
        </p:nvCxnSpPr>
        <p:spPr>
          <a:xfrm rot="10800000">
            <a:off x="5360881" y="4645997"/>
            <a:ext cx="0" cy="206400"/>
          </a:xfrm>
          <a:prstGeom prst="straightConnector1">
            <a:avLst/>
          </a:prstGeom>
          <a:noFill/>
          <a:ln cap="flat" cmpd="sng" w="9525">
            <a:solidFill>
              <a:srgbClr val="000000"/>
            </a:solidFill>
            <a:prstDash val="solid"/>
            <a:miter lim="800000"/>
            <a:headEnd len="sm" w="sm" type="none"/>
            <a:tailEnd len="sm" w="sm" type="none"/>
          </a:ln>
        </p:spPr>
      </p:cxnSp>
      <p:cxnSp>
        <p:nvCxnSpPr>
          <p:cNvPr id="5560" name="Google Shape;5560;p472"/>
          <p:cNvCxnSpPr/>
          <p:nvPr/>
        </p:nvCxnSpPr>
        <p:spPr>
          <a:xfrm>
            <a:off x="2370270" y="2263063"/>
            <a:ext cx="0" cy="313800"/>
          </a:xfrm>
          <a:prstGeom prst="straightConnector1">
            <a:avLst/>
          </a:prstGeom>
          <a:noFill/>
          <a:ln cap="flat" cmpd="sng" w="25400">
            <a:solidFill>
              <a:schemeClr val="accent1"/>
            </a:solidFill>
            <a:prstDash val="solid"/>
            <a:miter lim="800000"/>
            <a:headEnd len="sm" w="sm" type="none"/>
            <a:tailEnd len="lg" w="lg" type="triangle"/>
          </a:ln>
        </p:spPr>
      </p:cxnSp>
      <p:sp>
        <p:nvSpPr>
          <p:cNvPr id="5561" name="Google Shape;5561;p472"/>
          <p:cNvSpPr txBox="1"/>
          <p:nvPr/>
        </p:nvSpPr>
        <p:spPr>
          <a:xfrm>
            <a:off x="2372525" y="2292387"/>
            <a:ext cx="592800" cy="291000"/>
          </a:xfrm>
          <a:prstGeom prst="rect">
            <a:avLst/>
          </a:prstGeom>
          <a:noFill/>
          <a:ln>
            <a:noFill/>
          </a:ln>
        </p:spPr>
        <p:txBody>
          <a:bodyPr anchorCtr="0" anchor="t" bIns="34275" lIns="68575" spcFirstLastPara="1" rIns="68575" wrap="square" tIns="34275">
            <a:spAutoFit/>
          </a:bodyPr>
          <a:lstStyle/>
          <a:p>
            <a:pPr indent="0" lvl="0" marL="0" marR="0" rtl="0" algn="l">
              <a:lnSpc>
                <a:spcPct val="80000"/>
              </a:lnSpc>
              <a:spcBef>
                <a:spcPts val="0"/>
              </a:spcBef>
              <a:spcAft>
                <a:spcPts val="0"/>
              </a:spcAft>
              <a:buNone/>
            </a:pPr>
            <a:r>
              <a:rPr lang="en" sz="900">
                <a:solidFill>
                  <a:schemeClr val="accent1"/>
                </a:solidFill>
                <a:latin typeface="IBM Plex Sans"/>
                <a:ea typeface="IBM Plex Sans"/>
                <a:cs typeface="IBM Plex Sans"/>
                <a:sym typeface="IBM Plex Sans"/>
              </a:rPr>
              <a:t>Agent protocol</a:t>
            </a:r>
            <a:endParaRPr sz="1100"/>
          </a:p>
        </p:txBody>
      </p:sp>
      <p:sp>
        <p:nvSpPr>
          <p:cNvPr id="5562" name="Google Shape;5562;p472"/>
          <p:cNvSpPr/>
          <p:nvPr/>
        </p:nvSpPr>
        <p:spPr>
          <a:xfrm>
            <a:off x="4978972" y="2564915"/>
            <a:ext cx="737700" cy="322200"/>
          </a:xfrm>
          <a:prstGeom prst="roundRect">
            <a:avLst>
              <a:gd fmla="val 16667" name="adj"/>
            </a:avLst>
          </a:prstGeom>
          <a:noFill/>
          <a:ln cap="flat" cmpd="sng" w="38100">
            <a:solidFill>
              <a:schemeClr val="accent1"/>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Clr>
                <a:schemeClr val="accent1"/>
              </a:buClr>
              <a:buSzPts val="800"/>
              <a:buFont typeface="IBM Plex Sans"/>
              <a:buNone/>
            </a:pPr>
            <a:r>
              <a:rPr b="1" i="0" lang="en" sz="800" u="none" cap="none" strike="noStrike">
                <a:solidFill>
                  <a:schemeClr val="accent1"/>
                </a:solidFill>
                <a:latin typeface="IBM Plex Sans"/>
                <a:ea typeface="IBM Plex Sans"/>
                <a:cs typeface="IBM Plex Sans"/>
                <a:sym typeface="IBM Plex Sans"/>
              </a:rPr>
              <a:t>Agent protocol forwarder</a:t>
            </a:r>
            <a:endParaRPr sz="1100"/>
          </a:p>
        </p:txBody>
      </p:sp>
      <p:cxnSp>
        <p:nvCxnSpPr>
          <p:cNvPr id="5563" name="Google Shape;5563;p472"/>
          <p:cNvCxnSpPr>
            <a:endCxn id="5549" idx="0"/>
          </p:cNvCxnSpPr>
          <p:nvPr/>
        </p:nvCxnSpPr>
        <p:spPr>
          <a:xfrm>
            <a:off x="5365649" y="2893908"/>
            <a:ext cx="0" cy="161100"/>
          </a:xfrm>
          <a:prstGeom prst="straightConnector1">
            <a:avLst/>
          </a:prstGeom>
          <a:noFill/>
          <a:ln cap="flat" cmpd="sng" w="25400">
            <a:solidFill>
              <a:schemeClr val="accent1"/>
            </a:solidFill>
            <a:prstDash val="solid"/>
            <a:miter lim="800000"/>
            <a:headEnd len="sm" w="sm" type="none"/>
            <a:tailEnd len="lg" w="lg" type="triangle"/>
          </a:ln>
        </p:spPr>
      </p:cxnSp>
      <p:sp>
        <p:nvSpPr>
          <p:cNvPr id="5564" name="Google Shape;5564;p472"/>
          <p:cNvSpPr txBox="1"/>
          <p:nvPr>
            <p:ph idx="2" type="body"/>
          </p:nvPr>
        </p:nvSpPr>
        <p:spPr>
          <a:xfrm>
            <a:off x="6523771" y="1593247"/>
            <a:ext cx="2606100" cy="2902500"/>
          </a:xfrm>
          <a:prstGeom prst="rect">
            <a:avLst/>
          </a:prstGeom>
          <a:noFill/>
          <a:ln>
            <a:noFill/>
          </a:ln>
        </p:spPr>
        <p:txBody>
          <a:bodyPr anchorCtr="0" anchor="t" bIns="34275" lIns="68575" spcFirstLastPara="1" rIns="68575" wrap="square" tIns="34275">
            <a:normAutofit lnSpcReduction="10000"/>
          </a:bodyPr>
          <a:lstStyle/>
          <a:p>
            <a:pPr indent="-177800" lvl="0" marL="177800" rtl="0" algn="l">
              <a:lnSpc>
                <a:spcPct val="90000"/>
              </a:lnSpc>
              <a:spcBef>
                <a:spcPts val="0"/>
              </a:spcBef>
              <a:spcAft>
                <a:spcPts val="0"/>
              </a:spcAft>
              <a:buClr>
                <a:schemeClr val="dk1"/>
              </a:buClr>
              <a:buSzPts val="1400"/>
              <a:buChar char="•"/>
            </a:pPr>
            <a:r>
              <a:rPr lang="en" sz="1400"/>
              <a:t>Tunnel for agent protocol</a:t>
            </a:r>
            <a:endParaRPr/>
          </a:p>
          <a:p>
            <a:pPr indent="0" lvl="1" marL="342900" rtl="0" algn="l">
              <a:lnSpc>
                <a:spcPct val="90000"/>
              </a:lnSpc>
              <a:spcBef>
                <a:spcPts val="400"/>
              </a:spcBef>
              <a:spcAft>
                <a:spcPts val="0"/>
              </a:spcAft>
              <a:buClr>
                <a:schemeClr val="dk1"/>
              </a:buClr>
              <a:buSzPts val="1200"/>
              <a:buNone/>
            </a:pPr>
            <a:r>
              <a:rPr lang="en" sz="1200"/>
              <a:t>Agent API requests and responses between kata-shim and kata-agent are transferred via a tunnel established between Cloud API Adaptor and Agent Protocol Forwarder</a:t>
            </a:r>
            <a:endParaRPr/>
          </a:p>
          <a:p>
            <a:pPr indent="-177800" lvl="0" marL="177800" rtl="0" algn="l">
              <a:lnSpc>
                <a:spcPct val="90000"/>
              </a:lnSpc>
              <a:spcBef>
                <a:spcPts val="800"/>
              </a:spcBef>
              <a:spcAft>
                <a:spcPts val="0"/>
              </a:spcAft>
              <a:buClr>
                <a:schemeClr val="dk1"/>
              </a:buClr>
              <a:buSzPts val="1400"/>
              <a:buChar char="•"/>
            </a:pPr>
            <a:r>
              <a:rPr lang="en" sz="1400"/>
              <a:t>Tunnel for pod network</a:t>
            </a:r>
            <a:endParaRPr/>
          </a:p>
          <a:p>
            <a:pPr indent="0" lvl="1" marL="342900" rtl="0" algn="l">
              <a:lnSpc>
                <a:spcPct val="90000"/>
              </a:lnSpc>
              <a:spcBef>
                <a:spcPts val="400"/>
              </a:spcBef>
              <a:spcAft>
                <a:spcPts val="0"/>
              </a:spcAft>
              <a:buClr>
                <a:schemeClr val="dk1"/>
              </a:buClr>
              <a:buSzPts val="1200"/>
              <a:buNone/>
            </a:pPr>
            <a:r>
              <a:rPr lang="en" sz="1200"/>
              <a:t>Incoming and outgoing packets of a pod running in a peer pod VM are transferred via a network tunnel between a worker node VM and peer pod VM </a:t>
            </a:r>
            <a:endParaRPr/>
          </a:p>
        </p:txBody>
      </p:sp>
      <p:sp>
        <p:nvSpPr>
          <p:cNvPr id="5565" name="Google Shape;5565;p472"/>
          <p:cNvSpPr txBox="1"/>
          <p:nvPr/>
        </p:nvSpPr>
        <p:spPr>
          <a:xfrm>
            <a:off x="48306" y="0"/>
            <a:ext cx="7886700" cy="994200"/>
          </a:xfrm>
          <a:prstGeom prst="rect">
            <a:avLst/>
          </a:prstGeom>
          <a:noFill/>
          <a:ln>
            <a:noFill/>
          </a:ln>
        </p:spPr>
        <p:txBody>
          <a:bodyPr anchorCtr="0" anchor="ctr" bIns="34275" lIns="68575" spcFirstLastPara="1" rIns="68575" wrap="square" tIns="34275">
            <a:normAutofit/>
          </a:bodyPr>
          <a:lstStyle/>
          <a:p>
            <a:pPr indent="0" lvl="0" marL="0" marR="0" rtl="0" algn="l">
              <a:lnSpc>
                <a:spcPct val="90000"/>
              </a:lnSpc>
              <a:spcBef>
                <a:spcPts val="0"/>
              </a:spcBef>
              <a:spcAft>
                <a:spcPts val="0"/>
              </a:spcAft>
              <a:buClr>
                <a:schemeClr val="dk1"/>
              </a:buClr>
              <a:buSzPts val="3300"/>
              <a:buFont typeface="Play"/>
              <a:buNone/>
            </a:pPr>
            <a:r>
              <a:rPr lang="en" sz="3300">
                <a:solidFill>
                  <a:schemeClr val="dk1"/>
                </a:solidFill>
                <a:latin typeface="Play"/>
                <a:ea typeface="Play"/>
                <a:cs typeface="Play"/>
                <a:sym typeface="Play"/>
              </a:rPr>
              <a:t>伴生容器网络详解</a:t>
            </a:r>
            <a:endParaRPr sz="11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69" name="Shape 5569"/>
        <p:cNvGrpSpPr/>
        <p:nvPr/>
      </p:nvGrpSpPr>
      <p:grpSpPr>
        <a:xfrm>
          <a:off x="0" y="0"/>
          <a:ext cx="0" cy="0"/>
          <a:chOff x="0" y="0"/>
          <a:chExt cx="0" cy="0"/>
        </a:xfrm>
      </p:grpSpPr>
      <p:sp>
        <p:nvSpPr>
          <p:cNvPr id="5570" name="Google Shape;5570;p473"/>
          <p:cNvSpPr txBox="1"/>
          <p:nvPr>
            <p:ph type="title"/>
          </p:nvPr>
        </p:nvSpPr>
        <p:spPr>
          <a:xfrm>
            <a:off x="21355" y="19230"/>
            <a:ext cx="7049400" cy="804600"/>
          </a:xfrm>
          <a:prstGeom prst="rect">
            <a:avLst/>
          </a:prstGeom>
          <a:noFill/>
          <a:ln>
            <a:noFill/>
          </a:ln>
        </p:spPr>
        <p:txBody>
          <a:bodyPr anchorCtr="0" anchor="ctr" bIns="34275" lIns="68575" spcFirstLastPara="1" rIns="68575" wrap="square" tIns="34275">
            <a:normAutofit fontScale="90000"/>
          </a:bodyPr>
          <a:lstStyle/>
          <a:p>
            <a:pPr indent="0" lvl="0" marL="0" rtl="0" algn="l">
              <a:lnSpc>
                <a:spcPct val="90000"/>
              </a:lnSpc>
              <a:spcBef>
                <a:spcPts val="0"/>
              </a:spcBef>
              <a:spcAft>
                <a:spcPts val="0"/>
              </a:spcAft>
              <a:buClr>
                <a:schemeClr val="dk1"/>
              </a:buClr>
              <a:buSzPct val="100000"/>
              <a:buFont typeface="Play"/>
              <a:buNone/>
            </a:pPr>
            <a:r>
              <a:rPr lang="en"/>
              <a:t>伴生容器的 Volumes, secret, configmap</a:t>
            </a:r>
            <a:endParaRPr/>
          </a:p>
        </p:txBody>
      </p:sp>
      <p:sp>
        <p:nvSpPr>
          <p:cNvPr id="5571" name="Google Shape;5571;p473"/>
          <p:cNvSpPr/>
          <p:nvPr/>
        </p:nvSpPr>
        <p:spPr>
          <a:xfrm>
            <a:off x="315224" y="1170179"/>
            <a:ext cx="2501100" cy="3521400"/>
          </a:xfrm>
          <a:prstGeom prst="rect">
            <a:avLst/>
          </a:prstGeom>
          <a:solidFill>
            <a:srgbClr val="FFFFFF"/>
          </a:solidFill>
          <a:ln cap="flat" cmpd="sng" w="12700">
            <a:solidFill>
              <a:schemeClr val="dk1"/>
            </a:solidFill>
            <a:prstDash val="solid"/>
            <a:miter lim="800000"/>
            <a:headEnd len="sm" w="sm" type="none"/>
            <a:tailEnd len="sm" w="sm" type="none"/>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IBM Plex Sans"/>
              <a:buNone/>
            </a:pPr>
            <a:r>
              <a:rPr b="0" i="0" lang="en" sz="1100" u="none" cap="none" strike="noStrike">
                <a:solidFill>
                  <a:srgbClr val="000000"/>
                </a:solidFill>
                <a:latin typeface="IBM Plex Sans"/>
                <a:ea typeface="IBM Plex Sans"/>
                <a:cs typeface="IBM Plex Sans"/>
                <a:sym typeface="IBM Plex Sans"/>
              </a:rPr>
              <a:t> Worker node VM</a:t>
            </a:r>
            <a:endParaRPr b="0" i="0" sz="1100" u="none" cap="none" strike="noStrike">
              <a:solidFill>
                <a:srgbClr val="000000"/>
              </a:solidFill>
              <a:latin typeface="IBM Plex Sans"/>
              <a:ea typeface="IBM Plex Sans"/>
              <a:cs typeface="IBM Plex Sans"/>
              <a:sym typeface="IBM Plex Sans"/>
            </a:endParaRPr>
          </a:p>
        </p:txBody>
      </p:sp>
      <p:sp>
        <p:nvSpPr>
          <p:cNvPr id="5572" name="Google Shape;5572;p473"/>
          <p:cNvSpPr/>
          <p:nvPr/>
        </p:nvSpPr>
        <p:spPr>
          <a:xfrm>
            <a:off x="399968" y="1474843"/>
            <a:ext cx="753900" cy="316200"/>
          </a:xfrm>
          <a:prstGeom prst="roundRect">
            <a:avLst>
              <a:gd fmla="val 16667" name="adj"/>
            </a:avLst>
          </a:prstGeom>
          <a:noFill/>
          <a:ln cap="flat" cmpd="sng" w="12700">
            <a:solidFill>
              <a:srgbClr val="000000"/>
            </a:solidFill>
            <a:prstDash val="solid"/>
            <a:miter lim="800000"/>
            <a:headEnd len="sm" w="sm" type="none"/>
            <a:tailEnd len="sm" w="sm" type="none"/>
          </a:ln>
        </p:spPr>
        <p:txBody>
          <a:bodyPr anchorCtr="0" anchor="ctr" bIns="0" lIns="0" spcFirstLastPara="1" rIns="0" wrap="square" tIns="27000">
            <a:noAutofit/>
          </a:bodyPr>
          <a:lstStyle/>
          <a:p>
            <a:pPr indent="0" lvl="0" marL="0" marR="0" rtl="0" algn="ctr">
              <a:lnSpc>
                <a:spcPct val="80000"/>
              </a:lnSpc>
              <a:spcBef>
                <a:spcPts val="0"/>
              </a:spcBef>
              <a:spcAft>
                <a:spcPts val="0"/>
              </a:spcAft>
              <a:buClr>
                <a:srgbClr val="000000"/>
              </a:buClr>
              <a:buSzPts val="900"/>
              <a:buFont typeface="IBM Plex Sans"/>
              <a:buNone/>
            </a:pPr>
            <a:r>
              <a:rPr b="0" i="0" lang="en" sz="900" u="none" cap="none" strike="noStrike">
                <a:solidFill>
                  <a:srgbClr val="000000"/>
                </a:solidFill>
                <a:latin typeface="IBM Plex Sans"/>
                <a:ea typeface="IBM Plex Sans"/>
                <a:cs typeface="IBM Plex Sans"/>
                <a:sym typeface="IBM Plex Sans"/>
              </a:rPr>
              <a:t>kubelet</a:t>
            </a:r>
            <a:endParaRPr b="0" i="0" sz="900" u="none" cap="none" strike="noStrike">
              <a:solidFill>
                <a:srgbClr val="000000"/>
              </a:solidFill>
              <a:latin typeface="IBM Plex Sans"/>
              <a:ea typeface="IBM Plex Sans"/>
              <a:cs typeface="IBM Plex Sans"/>
              <a:sym typeface="IBM Plex Sans"/>
            </a:endParaRPr>
          </a:p>
        </p:txBody>
      </p:sp>
      <p:sp>
        <p:nvSpPr>
          <p:cNvPr id="5573" name="Google Shape;5573;p473"/>
          <p:cNvSpPr/>
          <p:nvPr/>
        </p:nvSpPr>
        <p:spPr>
          <a:xfrm>
            <a:off x="399959" y="2031093"/>
            <a:ext cx="753900" cy="316200"/>
          </a:xfrm>
          <a:prstGeom prst="roundRect">
            <a:avLst>
              <a:gd fmla="val 16667" name="adj"/>
            </a:avLst>
          </a:prstGeom>
          <a:noFill/>
          <a:ln cap="flat" cmpd="sng" w="12700">
            <a:solidFill>
              <a:srgbClr val="000000"/>
            </a:solidFill>
            <a:prstDash val="solid"/>
            <a:miter lim="800000"/>
            <a:headEnd len="sm" w="sm" type="none"/>
            <a:tailEnd len="sm" w="sm" type="none"/>
          </a:ln>
        </p:spPr>
        <p:txBody>
          <a:bodyPr anchorCtr="0" anchor="ctr" bIns="0" lIns="0" spcFirstLastPara="1" rIns="0" wrap="square" tIns="27000">
            <a:noAutofit/>
          </a:bodyPr>
          <a:lstStyle/>
          <a:p>
            <a:pPr indent="0" lvl="0" marL="0" marR="0" rtl="0" algn="ctr">
              <a:lnSpc>
                <a:spcPct val="80000"/>
              </a:lnSpc>
              <a:spcBef>
                <a:spcPts val="0"/>
              </a:spcBef>
              <a:spcAft>
                <a:spcPts val="0"/>
              </a:spcAft>
              <a:buClr>
                <a:srgbClr val="000000"/>
              </a:buClr>
              <a:buSzPts val="900"/>
              <a:buFont typeface="IBM Plex Sans"/>
              <a:buNone/>
            </a:pPr>
            <a:r>
              <a:rPr b="0" i="0" lang="en" sz="900" u="none" cap="none" strike="noStrike">
                <a:solidFill>
                  <a:srgbClr val="000000"/>
                </a:solidFill>
                <a:latin typeface="IBM Plex Sans"/>
                <a:ea typeface="IBM Plex Sans"/>
                <a:cs typeface="IBM Plex Sans"/>
                <a:sym typeface="IBM Plex Sans"/>
              </a:rPr>
              <a:t>containerd</a:t>
            </a:r>
            <a:endParaRPr b="0" i="0" sz="900" u="none" cap="none" strike="noStrike">
              <a:solidFill>
                <a:srgbClr val="000000"/>
              </a:solidFill>
              <a:latin typeface="IBM Plex Sans"/>
              <a:ea typeface="IBM Plex Sans"/>
              <a:cs typeface="IBM Plex Sans"/>
              <a:sym typeface="IBM Plex Sans"/>
            </a:endParaRPr>
          </a:p>
        </p:txBody>
      </p:sp>
      <p:sp>
        <p:nvSpPr>
          <p:cNvPr id="5574" name="Google Shape;5574;p473"/>
          <p:cNvSpPr/>
          <p:nvPr/>
        </p:nvSpPr>
        <p:spPr>
          <a:xfrm>
            <a:off x="1682715" y="2031093"/>
            <a:ext cx="792000" cy="316200"/>
          </a:xfrm>
          <a:prstGeom prst="roundRect">
            <a:avLst>
              <a:gd fmla="val 16667" name="adj"/>
            </a:avLst>
          </a:prstGeom>
          <a:noFill/>
          <a:ln cap="flat" cmpd="sng" w="19050">
            <a:solidFill>
              <a:schemeClr val="accent1"/>
            </a:solidFill>
            <a:prstDash val="solid"/>
            <a:miter lim="800000"/>
            <a:headEnd len="sm" w="sm" type="none"/>
            <a:tailEnd len="sm" w="sm" type="none"/>
          </a:ln>
        </p:spPr>
        <p:txBody>
          <a:bodyPr anchorCtr="0" anchor="ctr" bIns="0" lIns="0" spcFirstLastPara="1" rIns="0" wrap="square" tIns="27000">
            <a:noAutofit/>
          </a:bodyPr>
          <a:lstStyle/>
          <a:p>
            <a:pPr indent="0" lvl="0" marL="0" marR="0" rtl="0" algn="ctr">
              <a:lnSpc>
                <a:spcPct val="80000"/>
              </a:lnSpc>
              <a:spcBef>
                <a:spcPts val="0"/>
              </a:spcBef>
              <a:spcAft>
                <a:spcPts val="0"/>
              </a:spcAft>
              <a:buClr>
                <a:schemeClr val="accent1"/>
              </a:buClr>
              <a:buSzPts val="900"/>
              <a:buFont typeface="IBM Plex Sans"/>
              <a:buNone/>
            </a:pPr>
            <a:r>
              <a:rPr b="0" i="0" lang="en" sz="900" u="none" cap="none" strike="noStrike">
                <a:solidFill>
                  <a:schemeClr val="accent1"/>
                </a:solidFill>
                <a:latin typeface="IBM Plex Sans"/>
                <a:ea typeface="IBM Plex Sans"/>
                <a:cs typeface="IBM Plex Sans"/>
                <a:sym typeface="IBM Plex Sans"/>
              </a:rPr>
              <a:t>kata-shim</a:t>
            </a:r>
            <a:endParaRPr sz="1100"/>
          </a:p>
        </p:txBody>
      </p:sp>
      <p:cxnSp>
        <p:nvCxnSpPr>
          <p:cNvPr id="5575" name="Google Shape;5575;p473"/>
          <p:cNvCxnSpPr>
            <a:stCxn id="5572" idx="2"/>
          </p:cNvCxnSpPr>
          <p:nvPr/>
        </p:nvCxnSpPr>
        <p:spPr>
          <a:xfrm>
            <a:off x="776918" y="1791043"/>
            <a:ext cx="0" cy="240000"/>
          </a:xfrm>
          <a:prstGeom prst="straightConnector1">
            <a:avLst/>
          </a:prstGeom>
          <a:noFill/>
          <a:ln cap="flat" cmpd="sng" w="25400">
            <a:solidFill>
              <a:srgbClr val="000000"/>
            </a:solidFill>
            <a:prstDash val="solid"/>
            <a:miter lim="800000"/>
            <a:headEnd len="sm" w="sm" type="none"/>
            <a:tailEnd len="lg" w="lg" type="triangle"/>
          </a:ln>
        </p:spPr>
      </p:cxnSp>
      <p:sp>
        <p:nvSpPr>
          <p:cNvPr id="5576" name="Google Shape;5576;p473"/>
          <p:cNvSpPr txBox="1"/>
          <p:nvPr/>
        </p:nvSpPr>
        <p:spPr>
          <a:xfrm>
            <a:off x="464927" y="1813965"/>
            <a:ext cx="329700" cy="2079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900">
                <a:solidFill>
                  <a:srgbClr val="000000"/>
                </a:solidFill>
                <a:latin typeface="IBM Plex Sans"/>
                <a:ea typeface="IBM Plex Sans"/>
                <a:cs typeface="IBM Plex Sans"/>
                <a:sym typeface="IBM Plex Sans"/>
              </a:rPr>
              <a:t>CRI</a:t>
            </a:r>
            <a:endParaRPr sz="1100"/>
          </a:p>
        </p:txBody>
      </p:sp>
      <p:cxnSp>
        <p:nvCxnSpPr>
          <p:cNvPr id="5577" name="Google Shape;5577;p473"/>
          <p:cNvCxnSpPr>
            <a:stCxn id="5573" idx="3"/>
            <a:endCxn id="5574" idx="1"/>
          </p:cNvCxnSpPr>
          <p:nvPr/>
        </p:nvCxnSpPr>
        <p:spPr>
          <a:xfrm>
            <a:off x="1153859" y="2189193"/>
            <a:ext cx="528900" cy="0"/>
          </a:xfrm>
          <a:prstGeom prst="straightConnector1">
            <a:avLst/>
          </a:prstGeom>
          <a:noFill/>
          <a:ln cap="flat" cmpd="sng" w="25400">
            <a:solidFill>
              <a:srgbClr val="000000"/>
            </a:solidFill>
            <a:prstDash val="solid"/>
            <a:miter lim="800000"/>
            <a:headEnd len="sm" w="sm" type="none"/>
            <a:tailEnd len="lg" w="lg" type="triangle"/>
          </a:ln>
        </p:spPr>
      </p:cxnSp>
      <p:sp>
        <p:nvSpPr>
          <p:cNvPr id="5578" name="Google Shape;5578;p473"/>
          <p:cNvSpPr txBox="1"/>
          <p:nvPr/>
        </p:nvSpPr>
        <p:spPr>
          <a:xfrm>
            <a:off x="1131476" y="1989977"/>
            <a:ext cx="619500" cy="2079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900">
                <a:solidFill>
                  <a:srgbClr val="000000"/>
                </a:solidFill>
                <a:latin typeface="IBM Plex Sans"/>
                <a:ea typeface="IBM Plex Sans"/>
                <a:cs typeface="IBM Plex Sans"/>
                <a:sym typeface="IBM Plex Sans"/>
              </a:rPr>
              <a:t>Shim API</a:t>
            </a:r>
            <a:endParaRPr sz="1100"/>
          </a:p>
        </p:txBody>
      </p:sp>
      <p:cxnSp>
        <p:nvCxnSpPr>
          <p:cNvPr id="5579" name="Google Shape;5579;p473"/>
          <p:cNvCxnSpPr/>
          <p:nvPr/>
        </p:nvCxnSpPr>
        <p:spPr>
          <a:xfrm>
            <a:off x="1896095" y="2341892"/>
            <a:ext cx="0" cy="307500"/>
          </a:xfrm>
          <a:prstGeom prst="straightConnector1">
            <a:avLst/>
          </a:prstGeom>
          <a:noFill/>
          <a:ln cap="flat" cmpd="sng" w="25400">
            <a:solidFill>
              <a:srgbClr val="000000"/>
            </a:solidFill>
            <a:prstDash val="dash"/>
            <a:miter lim="800000"/>
            <a:headEnd len="sm" w="sm" type="none"/>
            <a:tailEnd len="lg" w="lg" type="triangle"/>
          </a:ln>
        </p:spPr>
      </p:cxnSp>
      <p:cxnSp>
        <p:nvCxnSpPr>
          <p:cNvPr id="5580" name="Google Shape;5580;p473"/>
          <p:cNvCxnSpPr/>
          <p:nvPr/>
        </p:nvCxnSpPr>
        <p:spPr>
          <a:xfrm rot="10800000">
            <a:off x="155863" y="4932323"/>
            <a:ext cx="5736600" cy="0"/>
          </a:xfrm>
          <a:prstGeom prst="straightConnector1">
            <a:avLst/>
          </a:prstGeom>
          <a:noFill/>
          <a:ln cap="flat" cmpd="sng" w="9525">
            <a:solidFill>
              <a:srgbClr val="000000"/>
            </a:solidFill>
            <a:prstDash val="solid"/>
            <a:miter lim="800000"/>
            <a:headEnd len="sm" w="sm" type="none"/>
            <a:tailEnd len="sm" w="sm" type="none"/>
          </a:ln>
        </p:spPr>
      </p:cxnSp>
      <p:sp>
        <p:nvSpPr>
          <p:cNvPr id="5581" name="Google Shape;5581;p473"/>
          <p:cNvSpPr txBox="1"/>
          <p:nvPr/>
        </p:nvSpPr>
        <p:spPr>
          <a:xfrm>
            <a:off x="1334238" y="2407686"/>
            <a:ext cx="570300" cy="2079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900">
                <a:solidFill>
                  <a:srgbClr val="000000"/>
                </a:solidFill>
                <a:latin typeface="IBM Plex Sans"/>
                <a:ea typeface="IBM Plex Sans"/>
                <a:cs typeface="IBM Plex Sans"/>
                <a:sym typeface="IBM Plex Sans"/>
              </a:rPr>
              <a:t>Request</a:t>
            </a:r>
            <a:endParaRPr sz="1100"/>
          </a:p>
        </p:txBody>
      </p:sp>
      <p:sp>
        <p:nvSpPr>
          <p:cNvPr id="5582" name="Google Shape;5582;p473"/>
          <p:cNvSpPr/>
          <p:nvPr/>
        </p:nvSpPr>
        <p:spPr>
          <a:xfrm>
            <a:off x="1461666" y="4621578"/>
            <a:ext cx="96900" cy="106800"/>
          </a:xfrm>
          <a:prstGeom prst="rect">
            <a:avLst/>
          </a:prstGeom>
          <a:solidFill>
            <a:srgbClr val="FFFFFF"/>
          </a:solidFill>
          <a:ln cap="flat" cmpd="sng" w="12700">
            <a:solidFill>
              <a:srgbClr val="000000"/>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chemeClr val="dk1"/>
              </a:buClr>
              <a:buSzPts val="800"/>
              <a:buFont typeface="Arial"/>
              <a:buNone/>
            </a:pPr>
            <a:r>
              <a:t/>
            </a:r>
            <a:endParaRPr b="0" i="0" sz="800" u="none" cap="none" strike="noStrike">
              <a:solidFill>
                <a:srgbClr val="000000"/>
              </a:solidFill>
              <a:latin typeface="IBM Plex Sans"/>
              <a:ea typeface="IBM Plex Sans"/>
              <a:cs typeface="IBM Plex Sans"/>
              <a:sym typeface="IBM Plex Sans"/>
            </a:endParaRPr>
          </a:p>
        </p:txBody>
      </p:sp>
      <p:cxnSp>
        <p:nvCxnSpPr>
          <p:cNvPr id="5583" name="Google Shape;5583;p473"/>
          <p:cNvCxnSpPr>
            <a:endCxn id="5582" idx="2"/>
          </p:cNvCxnSpPr>
          <p:nvPr/>
        </p:nvCxnSpPr>
        <p:spPr>
          <a:xfrm rot="10800000">
            <a:off x="1510116" y="4728378"/>
            <a:ext cx="0" cy="206400"/>
          </a:xfrm>
          <a:prstGeom prst="straightConnector1">
            <a:avLst/>
          </a:prstGeom>
          <a:noFill/>
          <a:ln cap="flat" cmpd="sng" w="9525">
            <a:solidFill>
              <a:srgbClr val="000000"/>
            </a:solidFill>
            <a:prstDash val="solid"/>
            <a:miter lim="800000"/>
            <a:headEnd len="sm" w="sm" type="none"/>
            <a:tailEnd len="sm" w="sm" type="none"/>
          </a:ln>
        </p:spPr>
      </p:cxnSp>
      <p:sp>
        <p:nvSpPr>
          <p:cNvPr id="5584" name="Google Shape;5584;p473"/>
          <p:cNvSpPr/>
          <p:nvPr/>
        </p:nvSpPr>
        <p:spPr>
          <a:xfrm>
            <a:off x="1613309" y="2655700"/>
            <a:ext cx="868800" cy="378300"/>
          </a:xfrm>
          <a:prstGeom prst="roundRect">
            <a:avLst>
              <a:gd fmla="val 16667" name="adj"/>
            </a:avLst>
          </a:prstGeom>
          <a:noFill/>
          <a:ln cap="flat" cmpd="sng" w="50800">
            <a:solidFill>
              <a:schemeClr val="accent1"/>
            </a:solidFill>
            <a:prstDash val="solid"/>
            <a:miter lim="800000"/>
            <a:headEnd len="sm" w="sm" type="none"/>
            <a:tailEnd len="sm" w="sm" type="none"/>
          </a:ln>
        </p:spPr>
        <p:txBody>
          <a:bodyPr anchorCtr="0" anchor="ctr" bIns="0" lIns="0" spcFirstLastPara="1" rIns="0" wrap="square" tIns="27000">
            <a:noAutofit/>
          </a:bodyPr>
          <a:lstStyle/>
          <a:p>
            <a:pPr indent="0" lvl="0" marL="0" marR="0" rtl="0" algn="ctr">
              <a:lnSpc>
                <a:spcPct val="80000"/>
              </a:lnSpc>
              <a:spcBef>
                <a:spcPts val="0"/>
              </a:spcBef>
              <a:spcAft>
                <a:spcPts val="0"/>
              </a:spcAft>
              <a:buClr>
                <a:schemeClr val="accent1"/>
              </a:buClr>
              <a:buSzPts val="900"/>
              <a:buFont typeface="IBM Plex Sans"/>
              <a:buNone/>
            </a:pPr>
            <a:r>
              <a:rPr b="1" i="0" lang="en" sz="900" u="none" cap="none" strike="noStrike">
                <a:solidFill>
                  <a:schemeClr val="accent1"/>
                </a:solidFill>
                <a:latin typeface="IBM Plex Sans"/>
                <a:ea typeface="IBM Plex Sans"/>
                <a:cs typeface="IBM Plex Sans"/>
                <a:sym typeface="IBM Plex Sans"/>
              </a:rPr>
              <a:t>Cloud API adaptor</a:t>
            </a:r>
            <a:endParaRPr sz="1100"/>
          </a:p>
        </p:txBody>
      </p:sp>
      <p:sp>
        <p:nvSpPr>
          <p:cNvPr id="5585" name="Google Shape;5585;p473"/>
          <p:cNvSpPr/>
          <p:nvPr/>
        </p:nvSpPr>
        <p:spPr>
          <a:xfrm>
            <a:off x="4514727" y="2371216"/>
            <a:ext cx="1332000" cy="2312100"/>
          </a:xfrm>
          <a:prstGeom prst="rect">
            <a:avLst/>
          </a:prstGeom>
          <a:solidFill>
            <a:srgbClr val="FFFFFF"/>
          </a:solidFill>
          <a:ln cap="flat" cmpd="sng" w="12700">
            <a:solidFill>
              <a:srgbClr val="000000"/>
            </a:solidFill>
            <a:prstDash val="solid"/>
            <a:miter lim="800000"/>
            <a:headEnd len="sm" w="sm" type="none"/>
            <a:tailEnd len="sm" w="sm" type="none"/>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IBM Plex Sans"/>
              <a:buNone/>
            </a:pPr>
            <a:r>
              <a:rPr i="0" lang="en" sz="1100" u="none" cap="none" strike="noStrike">
                <a:solidFill>
                  <a:srgbClr val="000000"/>
                </a:solidFill>
                <a:latin typeface="IBM Plex Sans"/>
                <a:ea typeface="IBM Plex Sans"/>
                <a:cs typeface="IBM Plex Sans"/>
                <a:sym typeface="IBM Plex Sans"/>
              </a:rPr>
              <a:t> Pod VM</a:t>
            </a:r>
            <a:endParaRPr i="0" sz="1100" u="none" cap="none" strike="noStrike">
              <a:solidFill>
                <a:srgbClr val="000000"/>
              </a:solidFill>
              <a:latin typeface="IBM Plex Sans"/>
              <a:ea typeface="IBM Plex Sans"/>
              <a:cs typeface="IBM Plex Sans"/>
              <a:sym typeface="IBM Plex Sans"/>
            </a:endParaRPr>
          </a:p>
        </p:txBody>
      </p:sp>
      <p:sp>
        <p:nvSpPr>
          <p:cNvPr id="5586" name="Google Shape;5586;p473"/>
          <p:cNvSpPr/>
          <p:nvPr/>
        </p:nvSpPr>
        <p:spPr>
          <a:xfrm>
            <a:off x="4887166" y="3726962"/>
            <a:ext cx="611700" cy="162300"/>
          </a:xfrm>
          <a:prstGeom prst="roundRect">
            <a:avLst>
              <a:gd fmla="val 16667" name="adj"/>
            </a:avLst>
          </a:prstGeom>
          <a:solidFill>
            <a:srgbClr val="FFFFFF"/>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800"/>
              <a:buFont typeface="IBM Plex Sans"/>
              <a:buNone/>
            </a:pPr>
            <a:r>
              <a:rPr b="0" i="0" lang="en" sz="800" u="none" cap="none" strike="noStrike">
                <a:solidFill>
                  <a:srgbClr val="FFFFFF"/>
                </a:solidFill>
                <a:latin typeface="IBM Plex Sans"/>
                <a:ea typeface="IBM Plex Sans"/>
                <a:cs typeface="IBM Plex Sans"/>
                <a:sym typeface="IBM Plex Sans"/>
              </a:rPr>
              <a:t>container</a:t>
            </a:r>
            <a:endParaRPr b="0" i="0" sz="800" u="none" cap="none" strike="noStrike">
              <a:solidFill>
                <a:srgbClr val="FFFFFF"/>
              </a:solidFill>
              <a:latin typeface="IBM Plex Sans"/>
              <a:ea typeface="IBM Plex Sans"/>
              <a:cs typeface="IBM Plex Sans"/>
              <a:sym typeface="IBM Plex Sans"/>
            </a:endParaRPr>
          </a:p>
        </p:txBody>
      </p:sp>
      <p:sp>
        <p:nvSpPr>
          <p:cNvPr id="5587" name="Google Shape;5587;p473"/>
          <p:cNvSpPr/>
          <p:nvPr/>
        </p:nvSpPr>
        <p:spPr>
          <a:xfrm>
            <a:off x="4755734" y="3464849"/>
            <a:ext cx="845700" cy="564300"/>
          </a:xfrm>
          <a:prstGeom prst="roundRect">
            <a:avLst>
              <a:gd fmla="val 16667" name="adj"/>
            </a:avLst>
          </a:prstGeom>
          <a:noFill/>
          <a:ln cap="flat" cmpd="sng" w="12700">
            <a:solidFill>
              <a:srgbClr val="000000"/>
            </a:solidFill>
            <a:prstDash val="dash"/>
            <a:miter lim="800000"/>
            <a:headEnd len="sm" w="sm" type="none"/>
            <a:tailEnd len="sm" w="sm" type="none"/>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IBM Plex Sans"/>
              <a:buNone/>
            </a:pPr>
            <a:r>
              <a:rPr b="0" i="0" lang="en" sz="900" u="none" cap="none" strike="noStrike">
                <a:solidFill>
                  <a:srgbClr val="000000"/>
                </a:solidFill>
                <a:latin typeface="IBM Plex Sans"/>
                <a:ea typeface="IBM Plex Sans"/>
                <a:cs typeface="IBM Plex Sans"/>
                <a:sym typeface="IBM Plex Sans"/>
              </a:rPr>
              <a:t>Pod</a:t>
            </a:r>
            <a:endParaRPr b="0" i="0" sz="900" u="none" cap="none" strike="noStrike">
              <a:solidFill>
                <a:srgbClr val="000000"/>
              </a:solidFill>
              <a:latin typeface="IBM Plex Sans"/>
              <a:ea typeface="IBM Plex Sans"/>
              <a:cs typeface="IBM Plex Sans"/>
              <a:sym typeface="IBM Plex Sans"/>
            </a:endParaRPr>
          </a:p>
        </p:txBody>
      </p:sp>
      <p:sp>
        <p:nvSpPr>
          <p:cNvPr id="5588" name="Google Shape;5588;p473"/>
          <p:cNvSpPr/>
          <p:nvPr/>
        </p:nvSpPr>
        <p:spPr>
          <a:xfrm>
            <a:off x="4704741" y="3705527"/>
            <a:ext cx="96900" cy="106800"/>
          </a:xfrm>
          <a:prstGeom prst="rect">
            <a:avLst/>
          </a:prstGeom>
          <a:solidFill>
            <a:srgbClr val="FFFFFF"/>
          </a:solidFill>
          <a:ln cap="flat" cmpd="sng" w="12700">
            <a:solidFill>
              <a:srgbClr val="C00000"/>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chemeClr val="dk1"/>
              </a:buClr>
              <a:buSzPts val="800"/>
              <a:buFont typeface="Arial"/>
              <a:buNone/>
            </a:pPr>
            <a:r>
              <a:t/>
            </a:r>
            <a:endParaRPr b="0" i="0" sz="800" u="none" cap="none" strike="noStrike">
              <a:solidFill>
                <a:srgbClr val="000000"/>
              </a:solidFill>
              <a:latin typeface="IBM Plex Sans"/>
              <a:ea typeface="IBM Plex Sans"/>
              <a:cs typeface="IBM Plex Sans"/>
              <a:sym typeface="IBM Plex Sans"/>
            </a:endParaRPr>
          </a:p>
        </p:txBody>
      </p:sp>
      <p:sp>
        <p:nvSpPr>
          <p:cNvPr id="5589" name="Google Shape;5589;p473"/>
          <p:cNvSpPr/>
          <p:nvPr/>
        </p:nvSpPr>
        <p:spPr>
          <a:xfrm>
            <a:off x="4837132" y="3133837"/>
            <a:ext cx="685500" cy="194100"/>
          </a:xfrm>
          <a:prstGeom prst="roundRect">
            <a:avLst>
              <a:gd fmla="val 16667" name="adj"/>
            </a:avLst>
          </a:prstGeom>
          <a:noFill/>
          <a:ln cap="flat" cmpd="sng" w="19050">
            <a:solidFill>
              <a:schemeClr val="accent1"/>
            </a:solidFill>
            <a:prstDash val="solid"/>
            <a:miter lim="800000"/>
            <a:headEnd len="sm" w="sm" type="none"/>
            <a:tailEnd len="sm" w="sm" type="none"/>
          </a:ln>
        </p:spPr>
        <p:txBody>
          <a:bodyPr anchorCtr="0" anchor="ctr" bIns="0" lIns="0" spcFirstLastPara="1" rIns="0" wrap="square" tIns="27000">
            <a:noAutofit/>
          </a:bodyPr>
          <a:lstStyle/>
          <a:p>
            <a:pPr indent="0" lvl="0" marL="0" marR="0" rtl="0" algn="ctr">
              <a:lnSpc>
                <a:spcPct val="80000"/>
              </a:lnSpc>
              <a:spcBef>
                <a:spcPts val="0"/>
              </a:spcBef>
              <a:spcAft>
                <a:spcPts val="0"/>
              </a:spcAft>
              <a:buClr>
                <a:schemeClr val="accent1"/>
              </a:buClr>
              <a:buSzPts val="900"/>
              <a:buFont typeface="IBM Plex Sans"/>
              <a:buNone/>
            </a:pPr>
            <a:r>
              <a:rPr b="0" i="0" lang="en" sz="900" u="none" cap="none" strike="noStrike">
                <a:solidFill>
                  <a:schemeClr val="accent1"/>
                </a:solidFill>
                <a:latin typeface="IBM Plex Sans"/>
                <a:ea typeface="IBM Plex Sans"/>
                <a:cs typeface="IBM Plex Sans"/>
                <a:sym typeface="IBM Plex Sans"/>
              </a:rPr>
              <a:t>Kata agent</a:t>
            </a:r>
            <a:endParaRPr sz="1100"/>
          </a:p>
        </p:txBody>
      </p:sp>
      <p:cxnSp>
        <p:nvCxnSpPr>
          <p:cNvPr id="5590" name="Google Shape;5590;p473"/>
          <p:cNvCxnSpPr>
            <a:stCxn id="5589" idx="2"/>
            <a:endCxn id="5587" idx="0"/>
          </p:cNvCxnSpPr>
          <p:nvPr/>
        </p:nvCxnSpPr>
        <p:spPr>
          <a:xfrm flipH="1">
            <a:off x="5178682" y="3327937"/>
            <a:ext cx="1200" cy="136800"/>
          </a:xfrm>
          <a:prstGeom prst="straightConnector1">
            <a:avLst/>
          </a:prstGeom>
          <a:noFill/>
          <a:ln cap="flat" cmpd="sng" w="25400">
            <a:solidFill>
              <a:srgbClr val="000000"/>
            </a:solidFill>
            <a:prstDash val="dash"/>
            <a:miter lim="800000"/>
            <a:headEnd len="sm" w="sm" type="none"/>
            <a:tailEnd len="lg" w="lg" type="triangle"/>
          </a:ln>
        </p:spPr>
      </p:cxnSp>
      <p:sp>
        <p:nvSpPr>
          <p:cNvPr id="5591" name="Google Shape;5591;p473"/>
          <p:cNvSpPr txBox="1"/>
          <p:nvPr/>
        </p:nvSpPr>
        <p:spPr>
          <a:xfrm>
            <a:off x="5205655" y="3312480"/>
            <a:ext cx="482400" cy="2079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900">
                <a:solidFill>
                  <a:srgbClr val="000000"/>
                </a:solidFill>
                <a:latin typeface="IBM Plex Sans"/>
                <a:ea typeface="IBM Plex Sans"/>
                <a:cs typeface="IBM Plex Sans"/>
                <a:sym typeface="IBM Plex Sans"/>
              </a:rPr>
              <a:t>Create</a:t>
            </a:r>
            <a:endParaRPr sz="1100"/>
          </a:p>
        </p:txBody>
      </p:sp>
      <p:cxnSp>
        <p:nvCxnSpPr>
          <p:cNvPr id="5592" name="Google Shape;5592;p473"/>
          <p:cNvCxnSpPr/>
          <p:nvPr/>
        </p:nvCxnSpPr>
        <p:spPr>
          <a:xfrm>
            <a:off x="2481773" y="2876892"/>
            <a:ext cx="2311500" cy="9300"/>
          </a:xfrm>
          <a:prstGeom prst="straightConnector1">
            <a:avLst/>
          </a:prstGeom>
          <a:noFill/>
          <a:ln cap="flat" cmpd="sng" w="25400">
            <a:solidFill>
              <a:schemeClr val="accent1"/>
            </a:solidFill>
            <a:prstDash val="solid"/>
            <a:miter lim="800000"/>
            <a:headEnd len="sm" w="sm" type="none"/>
            <a:tailEnd len="lg" w="lg" type="triangle"/>
          </a:ln>
        </p:spPr>
      </p:cxnSp>
      <p:sp>
        <p:nvSpPr>
          <p:cNvPr id="5593" name="Google Shape;5593;p473"/>
          <p:cNvSpPr/>
          <p:nvPr/>
        </p:nvSpPr>
        <p:spPr>
          <a:xfrm>
            <a:off x="5131475" y="4618406"/>
            <a:ext cx="96900" cy="106800"/>
          </a:xfrm>
          <a:prstGeom prst="rect">
            <a:avLst/>
          </a:prstGeom>
          <a:solidFill>
            <a:srgbClr val="FFFFFF"/>
          </a:solidFill>
          <a:ln cap="flat" cmpd="sng" w="12700">
            <a:solidFill>
              <a:srgbClr val="000000"/>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chemeClr val="dk1"/>
              </a:buClr>
              <a:buSzPts val="800"/>
              <a:buFont typeface="Arial"/>
              <a:buNone/>
            </a:pPr>
            <a:r>
              <a:t/>
            </a:r>
            <a:endParaRPr b="0" i="0" sz="800" u="none" cap="none" strike="noStrike">
              <a:solidFill>
                <a:srgbClr val="000000"/>
              </a:solidFill>
              <a:latin typeface="IBM Plex Sans"/>
              <a:ea typeface="IBM Plex Sans"/>
              <a:cs typeface="IBM Plex Sans"/>
              <a:sym typeface="IBM Plex Sans"/>
            </a:endParaRPr>
          </a:p>
        </p:txBody>
      </p:sp>
      <p:sp>
        <p:nvSpPr>
          <p:cNvPr id="5594" name="Google Shape;5594;p473"/>
          <p:cNvSpPr txBox="1"/>
          <p:nvPr/>
        </p:nvSpPr>
        <p:spPr>
          <a:xfrm>
            <a:off x="2695655" y="2600691"/>
            <a:ext cx="1884300" cy="2538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200">
                <a:solidFill>
                  <a:schemeClr val="accent1"/>
                </a:solidFill>
                <a:latin typeface="IBM Plex Sans"/>
                <a:ea typeface="IBM Plex Sans"/>
                <a:cs typeface="IBM Plex Sans"/>
                <a:sym typeface="IBM Plex Sans"/>
              </a:rPr>
              <a:t>Tunnel for agent protocol</a:t>
            </a:r>
            <a:endParaRPr sz="1100"/>
          </a:p>
        </p:txBody>
      </p:sp>
      <p:cxnSp>
        <p:nvCxnSpPr>
          <p:cNvPr id="5595" name="Google Shape;5595;p473"/>
          <p:cNvCxnSpPr/>
          <p:nvPr/>
        </p:nvCxnSpPr>
        <p:spPr>
          <a:xfrm rot="10800000">
            <a:off x="5175114" y="4724826"/>
            <a:ext cx="0" cy="206400"/>
          </a:xfrm>
          <a:prstGeom prst="straightConnector1">
            <a:avLst/>
          </a:prstGeom>
          <a:noFill/>
          <a:ln cap="flat" cmpd="sng" w="9525">
            <a:solidFill>
              <a:srgbClr val="000000"/>
            </a:solidFill>
            <a:prstDash val="solid"/>
            <a:miter lim="800000"/>
            <a:headEnd len="sm" w="sm" type="none"/>
            <a:tailEnd len="sm" w="sm" type="none"/>
          </a:ln>
        </p:spPr>
      </p:cxnSp>
      <p:cxnSp>
        <p:nvCxnSpPr>
          <p:cNvPr id="5596" name="Google Shape;5596;p473"/>
          <p:cNvCxnSpPr/>
          <p:nvPr/>
        </p:nvCxnSpPr>
        <p:spPr>
          <a:xfrm>
            <a:off x="2184503" y="2341892"/>
            <a:ext cx="0" cy="313800"/>
          </a:xfrm>
          <a:prstGeom prst="straightConnector1">
            <a:avLst/>
          </a:prstGeom>
          <a:noFill/>
          <a:ln cap="flat" cmpd="sng" w="25400">
            <a:solidFill>
              <a:schemeClr val="accent1"/>
            </a:solidFill>
            <a:prstDash val="solid"/>
            <a:miter lim="800000"/>
            <a:headEnd len="sm" w="sm" type="none"/>
            <a:tailEnd len="lg" w="lg" type="triangle"/>
          </a:ln>
        </p:spPr>
      </p:cxnSp>
      <p:sp>
        <p:nvSpPr>
          <p:cNvPr id="5597" name="Google Shape;5597;p473"/>
          <p:cNvSpPr txBox="1"/>
          <p:nvPr/>
        </p:nvSpPr>
        <p:spPr>
          <a:xfrm>
            <a:off x="2186758" y="2371216"/>
            <a:ext cx="592800" cy="291000"/>
          </a:xfrm>
          <a:prstGeom prst="rect">
            <a:avLst/>
          </a:prstGeom>
          <a:noFill/>
          <a:ln>
            <a:noFill/>
          </a:ln>
        </p:spPr>
        <p:txBody>
          <a:bodyPr anchorCtr="0" anchor="t" bIns="34275" lIns="68575" spcFirstLastPara="1" rIns="68575" wrap="square" tIns="34275">
            <a:spAutoFit/>
          </a:bodyPr>
          <a:lstStyle/>
          <a:p>
            <a:pPr indent="0" lvl="0" marL="0" marR="0" rtl="0" algn="l">
              <a:lnSpc>
                <a:spcPct val="80000"/>
              </a:lnSpc>
              <a:spcBef>
                <a:spcPts val="0"/>
              </a:spcBef>
              <a:spcAft>
                <a:spcPts val="0"/>
              </a:spcAft>
              <a:buNone/>
            </a:pPr>
            <a:r>
              <a:rPr lang="en" sz="900">
                <a:solidFill>
                  <a:schemeClr val="accent1"/>
                </a:solidFill>
                <a:latin typeface="IBM Plex Sans"/>
                <a:ea typeface="IBM Plex Sans"/>
                <a:cs typeface="IBM Plex Sans"/>
                <a:sym typeface="IBM Plex Sans"/>
              </a:rPr>
              <a:t>Agent protocol</a:t>
            </a:r>
            <a:endParaRPr sz="1100"/>
          </a:p>
        </p:txBody>
      </p:sp>
      <p:sp>
        <p:nvSpPr>
          <p:cNvPr id="5598" name="Google Shape;5598;p473"/>
          <p:cNvSpPr/>
          <p:nvPr/>
        </p:nvSpPr>
        <p:spPr>
          <a:xfrm>
            <a:off x="4793205" y="2643744"/>
            <a:ext cx="737700" cy="322200"/>
          </a:xfrm>
          <a:prstGeom prst="roundRect">
            <a:avLst>
              <a:gd fmla="val 16667" name="adj"/>
            </a:avLst>
          </a:prstGeom>
          <a:noFill/>
          <a:ln cap="flat" cmpd="sng" w="38100">
            <a:solidFill>
              <a:schemeClr val="accent1"/>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Clr>
                <a:schemeClr val="accent1"/>
              </a:buClr>
              <a:buSzPts val="800"/>
              <a:buFont typeface="IBM Plex Sans"/>
              <a:buNone/>
            </a:pPr>
            <a:r>
              <a:rPr b="1" i="0" lang="en" sz="800" u="none" cap="none" strike="noStrike">
                <a:solidFill>
                  <a:schemeClr val="accent1"/>
                </a:solidFill>
                <a:latin typeface="IBM Plex Sans"/>
                <a:ea typeface="IBM Plex Sans"/>
                <a:cs typeface="IBM Plex Sans"/>
                <a:sym typeface="IBM Plex Sans"/>
              </a:rPr>
              <a:t>Agent protocol forwarder</a:t>
            </a:r>
            <a:endParaRPr sz="1100"/>
          </a:p>
        </p:txBody>
      </p:sp>
      <p:cxnSp>
        <p:nvCxnSpPr>
          <p:cNvPr id="5599" name="Google Shape;5599;p473"/>
          <p:cNvCxnSpPr>
            <a:endCxn id="5589" idx="0"/>
          </p:cNvCxnSpPr>
          <p:nvPr/>
        </p:nvCxnSpPr>
        <p:spPr>
          <a:xfrm>
            <a:off x="5179882" y="2972737"/>
            <a:ext cx="0" cy="161100"/>
          </a:xfrm>
          <a:prstGeom prst="straightConnector1">
            <a:avLst/>
          </a:prstGeom>
          <a:noFill/>
          <a:ln cap="flat" cmpd="sng" w="25400">
            <a:solidFill>
              <a:schemeClr val="accent1"/>
            </a:solidFill>
            <a:prstDash val="solid"/>
            <a:miter lim="800000"/>
            <a:headEnd len="sm" w="sm" type="none"/>
            <a:tailEnd len="lg" w="lg" type="triangle"/>
          </a:ln>
        </p:spPr>
      </p:cxnSp>
      <p:sp>
        <p:nvSpPr>
          <p:cNvPr id="5600" name="Google Shape;5600;p473"/>
          <p:cNvSpPr/>
          <p:nvPr/>
        </p:nvSpPr>
        <p:spPr>
          <a:xfrm>
            <a:off x="1682714" y="4140760"/>
            <a:ext cx="618900" cy="378300"/>
          </a:xfrm>
          <a:prstGeom prst="can">
            <a:avLst>
              <a:gd fmla="val 25000" name="adj"/>
            </a:avLst>
          </a:prstGeom>
          <a:solidFill>
            <a:schemeClr val="accent1"/>
          </a:solidFill>
          <a:ln cap="flat" cmpd="sng" w="19050">
            <a:solidFill>
              <a:srgbClr val="082836"/>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1100">
                <a:solidFill>
                  <a:schemeClr val="lt1"/>
                </a:solidFill>
                <a:latin typeface="Arial"/>
                <a:ea typeface="Arial"/>
                <a:cs typeface="Arial"/>
                <a:sym typeface="Arial"/>
              </a:rPr>
              <a:t>Volume</a:t>
            </a:r>
            <a:endParaRPr sz="1100"/>
          </a:p>
        </p:txBody>
      </p:sp>
      <p:sp>
        <p:nvSpPr>
          <p:cNvPr id="5601" name="Google Shape;5601;p473"/>
          <p:cNvSpPr/>
          <p:nvPr/>
        </p:nvSpPr>
        <p:spPr>
          <a:xfrm>
            <a:off x="4834349" y="4167643"/>
            <a:ext cx="618900" cy="378300"/>
          </a:xfrm>
          <a:prstGeom prst="can">
            <a:avLst>
              <a:gd fmla="val 25000" name="adj"/>
            </a:avLst>
          </a:prstGeom>
          <a:solidFill>
            <a:schemeClr val="accent1"/>
          </a:solidFill>
          <a:ln cap="flat" cmpd="sng" w="19050">
            <a:solidFill>
              <a:srgbClr val="082836"/>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1100">
                <a:solidFill>
                  <a:schemeClr val="lt1"/>
                </a:solidFill>
                <a:latin typeface="Arial"/>
                <a:ea typeface="Arial"/>
                <a:cs typeface="Arial"/>
                <a:sym typeface="Arial"/>
              </a:rPr>
              <a:t>Volume</a:t>
            </a:r>
            <a:endParaRPr sz="1100"/>
          </a:p>
        </p:txBody>
      </p:sp>
      <p:sp>
        <p:nvSpPr>
          <p:cNvPr id="5602" name="Google Shape;5602;p473"/>
          <p:cNvSpPr/>
          <p:nvPr/>
        </p:nvSpPr>
        <p:spPr>
          <a:xfrm>
            <a:off x="2053168" y="3014986"/>
            <a:ext cx="2783541" cy="1128911"/>
          </a:xfrm>
          <a:custGeom>
            <a:rect b="b" l="l" r="r" t="t"/>
            <a:pathLst>
              <a:path extrusionOk="0" h="1505215" w="3711388">
                <a:moveTo>
                  <a:pt x="0" y="1357297"/>
                </a:moveTo>
                <a:cubicBezTo>
                  <a:pt x="1328" y="851545"/>
                  <a:pt x="225149" y="423481"/>
                  <a:pt x="528719" y="202100"/>
                </a:cubicBezTo>
                <a:cubicBezTo>
                  <a:pt x="832289" y="-19281"/>
                  <a:pt x="1395618" y="47607"/>
                  <a:pt x="1821422" y="29013"/>
                </a:cubicBezTo>
                <a:cubicBezTo>
                  <a:pt x="2303870" y="10419"/>
                  <a:pt x="2841376" y="-75925"/>
                  <a:pt x="3156370" y="179549"/>
                </a:cubicBezTo>
                <a:cubicBezTo>
                  <a:pt x="3736716" y="504628"/>
                  <a:pt x="3653633" y="1258190"/>
                  <a:pt x="3711388" y="1505215"/>
                </a:cubicBezTo>
              </a:path>
            </a:pathLst>
          </a:custGeom>
          <a:noFill/>
          <a:ln cap="flat" cmpd="sng" w="44450">
            <a:solidFill>
              <a:schemeClr val="accent2">
                <a:alpha val="65490"/>
              </a:schemeClr>
            </a:solidFill>
            <a:prstDash val="dash"/>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5603" name="Google Shape;5603;p473"/>
          <p:cNvSpPr txBox="1"/>
          <p:nvPr/>
        </p:nvSpPr>
        <p:spPr>
          <a:xfrm>
            <a:off x="3184880" y="3110320"/>
            <a:ext cx="745800" cy="5001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1400">
                <a:solidFill>
                  <a:schemeClr val="accent2"/>
                </a:solidFill>
                <a:latin typeface="Arial"/>
                <a:ea typeface="Arial"/>
                <a:cs typeface="Arial"/>
                <a:sym typeface="Arial"/>
              </a:rPr>
              <a:t>CopyFile</a:t>
            </a:r>
            <a:endParaRPr b="1" sz="1400">
              <a:solidFill>
                <a:schemeClr val="accent2"/>
              </a:solidFill>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07" name="Shape 5607"/>
        <p:cNvGrpSpPr/>
        <p:nvPr/>
      </p:nvGrpSpPr>
      <p:grpSpPr>
        <a:xfrm>
          <a:off x="0" y="0"/>
          <a:ext cx="0" cy="0"/>
          <a:chOff x="0" y="0"/>
          <a:chExt cx="0" cy="0"/>
        </a:xfrm>
      </p:grpSpPr>
      <p:sp>
        <p:nvSpPr>
          <p:cNvPr id="5608" name="Google Shape;5608;p474"/>
          <p:cNvSpPr/>
          <p:nvPr/>
        </p:nvSpPr>
        <p:spPr>
          <a:xfrm>
            <a:off x="417450" y="1657575"/>
            <a:ext cx="1680300" cy="2910900"/>
          </a:xfrm>
          <a:prstGeom prst="rect">
            <a:avLst/>
          </a:prstGeom>
          <a:no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609" name="Google Shape;5609;p474"/>
          <p:cNvSpPr/>
          <p:nvPr/>
        </p:nvSpPr>
        <p:spPr>
          <a:xfrm>
            <a:off x="5698725" y="1657575"/>
            <a:ext cx="3034200" cy="2910900"/>
          </a:xfrm>
          <a:prstGeom prst="rect">
            <a:avLst/>
          </a:prstGeom>
          <a:no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610" name="Google Shape;5610;p474"/>
          <p:cNvSpPr/>
          <p:nvPr/>
        </p:nvSpPr>
        <p:spPr>
          <a:xfrm>
            <a:off x="2381050" y="1657575"/>
            <a:ext cx="2987400" cy="2910900"/>
          </a:xfrm>
          <a:prstGeom prst="rect">
            <a:avLst/>
          </a:prstGeom>
          <a:no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611" name="Google Shape;5611;p474"/>
          <p:cNvSpPr txBox="1"/>
          <p:nvPr>
            <p:ph idx="1" type="subTitle"/>
          </p:nvPr>
        </p:nvSpPr>
        <p:spPr>
          <a:xfrm>
            <a:off x="363925" y="514375"/>
            <a:ext cx="11121600" cy="444300"/>
          </a:xfrm>
          <a:prstGeom prst="rect">
            <a:avLst/>
          </a:prstGeom>
        </p:spPr>
        <p:txBody>
          <a:bodyPr anchorCtr="0" anchor="ctr" bIns="68575" lIns="329175" spcFirstLastPara="1" rIns="68575" wrap="square" tIns="68575">
            <a:noAutofit/>
          </a:bodyPr>
          <a:lstStyle/>
          <a:p>
            <a:pPr indent="0" lvl="0" marL="0" rtl="0" algn="l">
              <a:lnSpc>
                <a:spcPct val="130000"/>
              </a:lnSpc>
              <a:spcBef>
                <a:spcPts val="0"/>
              </a:spcBef>
              <a:spcAft>
                <a:spcPts val="0"/>
              </a:spcAft>
              <a:buClr>
                <a:schemeClr val="dk1"/>
              </a:buClr>
              <a:buSzPts val="1100"/>
              <a:buFont typeface="Arial"/>
              <a:buNone/>
            </a:pPr>
            <a:r>
              <a:rPr b="1" lang="en" sz="2800">
                <a:solidFill>
                  <a:schemeClr val="dk1"/>
                </a:solidFill>
                <a:latin typeface="Overpass"/>
                <a:ea typeface="Overpass"/>
                <a:cs typeface="Overpass"/>
                <a:sym typeface="Overpass"/>
              </a:rPr>
              <a:t>伴生容器将OSC解决方案</a:t>
            </a:r>
            <a:endParaRPr b="1" sz="2800">
              <a:solidFill>
                <a:schemeClr val="dk1"/>
              </a:solidFill>
              <a:latin typeface="Overpass"/>
              <a:ea typeface="Overpass"/>
              <a:cs typeface="Overpass"/>
              <a:sym typeface="Overpass"/>
            </a:endParaRPr>
          </a:p>
          <a:p>
            <a:pPr indent="0" lvl="0" marL="0" rtl="0" algn="l">
              <a:lnSpc>
                <a:spcPct val="130000"/>
              </a:lnSpc>
              <a:spcBef>
                <a:spcPts val="0"/>
              </a:spcBef>
              <a:spcAft>
                <a:spcPts val="0"/>
              </a:spcAft>
              <a:buClr>
                <a:schemeClr val="dk1"/>
              </a:buClr>
              <a:buSzPts val="1100"/>
              <a:buFont typeface="Arial"/>
              <a:buNone/>
            </a:pPr>
            <a:r>
              <a:rPr b="1" lang="en" sz="2800">
                <a:solidFill>
                  <a:schemeClr val="dk1"/>
                </a:solidFill>
                <a:latin typeface="Overpass"/>
                <a:ea typeface="Overpass"/>
                <a:cs typeface="Overpass"/>
                <a:sym typeface="Overpass"/>
              </a:rPr>
              <a:t>扩展到裸机、虚拟化、公有云等多个场景</a:t>
            </a:r>
            <a:endParaRPr b="1" sz="2100">
              <a:latin typeface="Red Hat Display"/>
              <a:ea typeface="Red Hat Display"/>
              <a:cs typeface="Red Hat Display"/>
              <a:sym typeface="Red Hat Display"/>
            </a:endParaRPr>
          </a:p>
        </p:txBody>
      </p:sp>
      <p:grpSp>
        <p:nvGrpSpPr>
          <p:cNvPr id="5612" name="Google Shape;5612;p474"/>
          <p:cNvGrpSpPr/>
          <p:nvPr/>
        </p:nvGrpSpPr>
        <p:grpSpPr>
          <a:xfrm>
            <a:off x="510500" y="1942750"/>
            <a:ext cx="1479000" cy="1971000"/>
            <a:chOff x="510500" y="1256950"/>
            <a:chExt cx="1479000" cy="1971000"/>
          </a:xfrm>
        </p:grpSpPr>
        <p:sp>
          <p:nvSpPr>
            <p:cNvPr id="5613" name="Google Shape;5613;p474"/>
            <p:cNvSpPr/>
            <p:nvPr/>
          </p:nvSpPr>
          <p:spPr>
            <a:xfrm>
              <a:off x="510500" y="1256950"/>
              <a:ext cx="1479000" cy="1971000"/>
            </a:xfrm>
            <a:prstGeom prst="roundRect">
              <a:avLst>
                <a:gd fmla="val 16667" name="adj"/>
              </a:avLst>
            </a:prstGeom>
            <a:solidFill>
              <a:srgbClr val="EEEEEE"/>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t/>
              </a:r>
              <a:endParaRPr b="1" sz="1100"/>
            </a:p>
          </p:txBody>
        </p:sp>
        <p:sp>
          <p:nvSpPr>
            <p:cNvPr id="5614" name="Google Shape;5614;p474"/>
            <p:cNvSpPr/>
            <p:nvPr/>
          </p:nvSpPr>
          <p:spPr>
            <a:xfrm>
              <a:off x="649748" y="1450792"/>
              <a:ext cx="1192800" cy="1212900"/>
            </a:xfrm>
            <a:prstGeom prst="roundRect">
              <a:avLst>
                <a:gd fmla="val 16667" name="adj"/>
              </a:avLst>
            </a:prstGeom>
            <a:solidFill>
              <a:srgbClr val="B6D7A8"/>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t/>
              </a:r>
              <a:endParaRPr b="1" sz="800"/>
            </a:p>
          </p:txBody>
        </p:sp>
        <p:sp>
          <p:nvSpPr>
            <p:cNvPr id="5615" name="Google Shape;5615;p474"/>
            <p:cNvSpPr/>
            <p:nvPr/>
          </p:nvSpPr>
          <p:spPr>
            <a:xfrm>
              <a:off x="735396" y="1545272"/>
              <a:ext cx="1021500" cy="906000"/>
            </a:xfrm>
            <a:prstGeom prst="roundRect">
              <a:avLst>
                <a:gd fmla="val 16667" name="adj"/>
              </a:avLst>
            </a:prstGeom>
            <a:solidFill>
              <a:srgbClr val="F1C232"/>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t/>
              </a:r>
              <a:endParaRPr b="1" sz="800"/>
            </a:p>
          </p:txBody>
        </p:sp>
        <p:sp>
          <p:nvSpPr>
            <p:cNvPr id="5616" name="Google Shape;5616;p474"/>
            <p:cNvSpPr/>
            <p:nvPr/>
          </p:nvSpPr>
          <p:spPr>
            <a:xfrm>
              <a:off x="578903" y="2733812"/>
              <a:ext cx="1342200" cy="444300"/>
            </a:xfrm>
            <a:prstGeom prst="roundRect">
              <a:avLst>
                <a:gd fmla="val 16667" name="adj"/>
              </a:avLst>
            </a:prstGeom>
            <a:solidFill>
              <a:srgbClr val="EEEEEE"/>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b="1" lang="en" sz="900"/>
                <a:t>OCP Worker Node</a:t>
              </a:r>
              <a:endParaRPr b="1" sz="900"/>
            </a:p>
            <a:p>
              <a:pPr indent="0" lvl="0" marL="0" rtl="0" algn="ctr">
                <a:spcBef>
                  <a:spcPts val="0"/>
                </a:spcBef>
                <a:spcAft>
                  <a:spcPts val="0"/>
                </a:spcAft>
                <a:buNone/>
              </a:pPr>
              <a:r>
                <a:rPr b="1" lang="en" sz="900"/>
                <a:t>On bare metal</a:t>
              </a:r>
              <a:endParaRPr b="1" sz="900"/>
            </a:p>
          </p:txBody>
        </p:sp>
        <p:sp>
          <p:nvSpPr>
            <p:cNvPr id="5617" name="Google Shape;5617;p474"/>
            <p:cNvSpPr/>
            <p:nvPr/>
          </p:nvSpPr>
          <p:spPr>
            <a:xfrm>
              <a:off x="1008253" y="2277295"/>
              <a:ext cx="475800" cy="151500"/>
            </a:xfrm>
            <a:prstGeom prst="roundRect">
              <a:avLst>
                <a:gd fmla="val 16667" name="adj"/>
              </a:avLst>
            </a:prstGeom>
            <a:solidFill>
              <a:srgbClr val="F1C232"/>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b="1" lang="en" sz="800"/>
                <a:t>Pod</a:t>
              </a:r>
              <a:endParaRPr b="1" sz="800"/>
            </a:p>
          </p:txBody>
        </p:sp>
        <p:sp>
          <p:nvSpPr>
            <p:cNvPr id="5618" name="Google Shape;5618;p474"/>
            <p:cNvSpPr txBox="1"/>
            <p:nvPr/>
          </p:nvSpPr>
          <p:spPr>
            <a:xfrm>
              <a:off x="1030746" y="2460622"/>
              <a:ext cx="4308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800">
                  <a:latin typeface="Red Hat Display"/>
                  <a:ea typeface="Red Hat Display"/>
                  <a:cs typeface="Red Hat Display"/>
                  <a:sym typeface="Red Hat Display"/>
                </a:rPr>
                <a:t>VM</a:t>
              </a:r>
              <a:endParaRPr b="1" sz="800">
                <a:latin typeface="Red Hat Display"/>
                <a:ea typeface="Red Hat Display"/>
                <a:cs typeface="Red Hat Display"/>
                <a:sym typeface="Red Hat Display"/>
              </a:endParaRPr>
            </a:p>
          </p:txBody>
        </p:sp>
        <p:sp>
          <p:nvSpPr>
            <p:cNvPr id="5619" name="Google Shape;5619;p474"/>
            <p:cNvSpPr/>
            <p:nvPr/>
          </p:nvSpPr>
          <p:spPr>
            <a:xfrm>
              <a:off x="992115" y="1633562"/>
              <a:ext cx="652500" cy="494400"/>
            </a:xfrm>
            <a:prstGeom prst="roundRect">
              <a:avLst>
                <a:gd fmla="val 16667" name="adj"/>
              </a:avLst>
            </a:prstGeom>
            <a:solidFill>
              <a:srgbClr val="E06666"/>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t/>
              </a:r>
              <a:endParaRPr sz="800">
                <a:solidFill>
                  <a:srgbClr val="FFFFFF"/>
                </a:solidFill>
              </a:endParaRPr>
            </a:p>
          </p:txBody>
        </p:sp>
        <p:sp>
          <p:nvSpPr>
            <p:cNvPr id="5620" name="Google Shape;5620;p474"/>
            <p:cNvSpPr/>
            <p:nvPr/>
          </p:nvSpPr>
          <p:spPr>
            <a:xfrm>
              <a:off x="837983" y="1751065"/>
              <a:ext cx="652500" cy="494400"/>
            </a:xfrm>
            <a:prstGeom prst="roundRect">
              <a:avLst>
                <a:gd fmla="val 16667" name="adj"/>
              </a:avLst>
            </a:prstGeom>
            <a:solidFill>
              <a:srgbClr val="E06666"/>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800">
                  <a:solidFill>
                    <a:srgbClr val="FFFFFF"/>
                  </a:solidFill>
                </a:rPr>
                <a:t>Container </a:t>
              </a:r>
              <a:endParaRPr sz="800">
                <a:solidFill>
                  <a:srgbClr val="FFFFFF"/>
                </a:solidFill>
              </a:endParaRPr>
            </a:p>
          </p:txBody>
        </p:sp>
      </p:grpSp>
      <p:sp>
        <p:nvSpPr>
          <p:cNvPr id="5621" name="Google Shape;5621;p474"/>
          <p:cNvSpPr/>
          <p:nvPr/>
        </p:nvSpPr>
        <p:spPr>
          <a:xfrm>
            <a:off x="2452488" y="3947125"/>
            <a:ext cx="2806800" cy="497700"/>
          </a:xfrm>
          <a:prstGeom prst="rect">
            <a:avLst/>
          </a:prstGeom>
          <a:solidFill>
            <a:srgbClr val="EAD1DC"/>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b="1" lang="en" sz="1100"/>
              <a:t>Physical server </a:t>
            </a:r>
            <a:endParaRPr b="1" sz="1100"/>
          </a:p>
        </p:txBody>
      </p:sp>
      <p:sp>
        <p:nvSpPr>
          <p:cNvPr id="5622" name="Google Shape;5622;p474"/>
          <p:cNvSpPr/>
          <p:nvPr/>
        </p:nvSpPr>
        <p:spPr>
          <a:xfrm>
            <a:off x="2457250" y="1965375"/>
            <a:ext cx="1479000" cy="1971000"/>
          </a:xfrm>
          <a:prstGeom prst="roundRect">
            <a:avLst>
              <a:gd fmla="val 16667" name="adj"/>
            </a:avLst>
          </a:prstGeom>
          <a:solidFill>
            <a:srgbClr val="EEEEEE"/>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t/>
            </a:r>
            <a:endParaRPr b="1" sz="1100"/>
          </a:p>
        </p:txBody>
      </p:sp>
      <p:sp>
        <p:nvSpPr>
          <p:cNvPr id="5623" name="Google Shape;5623;p474"/>
          <p:cNvSpPr/>
          <p:nvPr/>
        </p:nvSpPr>
        <p:spPr>
          <a:xfrm>
            <a:off x="2488975" y="3442237"/>
            <a:ext cx="1342200" cy="444300"/>
          </a:xfrm>
          <a:prstGeom prst="roundRect">
            <a:avLst>
              <a:gd fmla="val 16667" name="adj"/>
            </a:avLst>
          </a:prstGeom>
          <a:solidFill>
            <a:srgbClr val="EEEEEE"/>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b="1" lang="en" sz="900"/>
              <a:t>OCP Worker Node</a:t>
            </a:r>
            <a:endParaRPr b="1" sz="900"/>
          </a:p>
          <a:p>
            <a:pPr indent="0" lvl="0" marL="0" rtl="0" algn="ctr">
              <a:spcBef>
                <a:spcPts val="0"/>
              </a:spcBef>
              <a:spcAft>
                <a:spcPts val="0"/>
              </a:spcAft>
              <a:buNone/>
            </a:pPr>
            <a:r>
              <a:rPr b="1" lang="en" sz="900"/>
              <a:t>on VMWare VM</a:t>
            </a:r>
            <a:endParaRPr b="1" sz="900"/>
          </a:p>
        </p:txBody>
      </p:sp>
      <p:grpSp>
        <p:nvGrpSpPr>
          <p:cNvPr id="5624" name="Google Shape;5624;p474"/>
          <p:cNvGrpSpPr/>
          <p:nvPr/>
        </p:nvGrpSpPr>
        <p:grpSpPr>
          <a:xfrm>
            <a:off x="4114373" y="2729380"/>
            <a:ext cx="1192800" cy="1317620"/>
            <a:chOff x="4940498" y="1466492"/>
            <a:chExt cx="1192800" cy="1317620"/>
          </a:xfrm>
        </p:grpSpPr>
        <p:sp>
          <p:nvSpPr>
            <p:cNvPr id="5625" name="Google Shape;5625;p474"/>
            <p:cNvSpPr/>
            <p:nvPr/>
          </p:nvSpPr>
          <p:spPr>
            <a:xfrm>
              <a:off x="4940498" y="1466492"/>
              <a:ext cx="1192800" cy="1212900"/>
            </a:xfrm>
            <a:prstGeom prst="roundRect">
              <a:avLst>
                <a:gd fmla="val 16667" name="adj"/>
              </a:avLst>
            </a:prstGeom>
            <a:solidFill>
              <a:srgbClr val="B6D7A8"/>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t/>
              </a:r>
              <a:endParaRPr b="1" sz="800"/>
            </a:p>
          </p:txBody>
        </p:sp>
        <p:sp>
          <p:nvSpPr>
            <p:cNvPr id="5626" name="Google Shape;5626;p474"/>
            <p:cNvSpPr/>
            <p:nvPr/>
          </p:nvSpPr>
          <p:spPr>
            <a:xfrm>
              <a:off x="5026146" y="1560972"/>
              <a:ext cx="1021500" cy="906000"/>
            </a:xfrm>
            <a:prstGeom prst="roundRect">
              <a:avLst>
                <a:gd fmla="val 16667" name="adj"/>
              </a:avLst>
            </a:prstGeom>
            <a:solidFill>
              <a:srgbClr val="F1C232"/>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t/>
              </a:r>
              <a:endParaRPr b="1" sz="800"/>
            </a:p>
          </p:txBody>
        </p:sp>
        <p:sp>
          <p:nvSpPr>
            <p:cNvPr id="5627" name="Google Shape;5627;p474"/>
            <p:cNvSpPr/>
            <p:nvPr/>
          </p:nvSpPr>
          <p:spPr>
            <a:xfrm>
              <a:off x="5299003" y="2292995"/>
              <a:ext cx="475800" cy="151500"/>
            </a:xfrm>
            <a:prstGeom prst="roundRect">
              <a:avLst>
                <a:gd fmla="val 16667" name="adj"/>
              </a:avLst>
            </a:prstGeom>
            <a:solidFill>
              <a:srgbClr val="F1C232"/>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b="1" lang="en" sz="800"/>
                <a:t>Pod</a:t>
              </a:r>
              <a:endParaRPr b="1" sz="800"/>
            </a:p>
          </p:txBody>
        </p:sp>
        <p:sp>
          <p:nvSpPr>
            <p:cNvPr id="5628" name="Google Shape;5628;p474"/>
            <p:cNvSpPr txBox="1"/>
            <p:nvPr/>
          </p:nvSpPr>
          <p:spPr>
            <a:xfrm>
              <a:off x="5114000" y="2476313"/>
              <a:ext cx="9573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800">
                  <a:latin typeface="Red Hat Display"/>
                  <a:ea typeface="Red Hat Display"/>
                  <a:cs typeface="Red Hat Display"/>
                  <a:sym typeface="Red Hat Display"/>
                </a:rPr>
                <a:t>VMWare VM</a:t>
              </a:r>
              <a:endParaRPr b="1" sz="800">
                <a:latin typeface="Red Hat Display"/>
                <a:ea typeface="Red Hat Display"/>
                <a:cs typeface="Red Hat Display"/>
                <a:sym typeface="Red Hat Display"/>
              </a:endParaRPr>
            </a:p>
          </p:txBody>
        </p:sp>
        <p:sp>
          <p:nvSpPr>
            <p:cNvPr id="5629" name="Google Shape;5629;p474"/>
            <p:cNvSpPr/>
            <p:nvPr/>
          </p:nvSpPr>
          <p:spPr>
            <a:xfrm>
              <a:off x="5282865" y="1649262"/>
              <a:ext cx="652500" cy="494400"/>
            </a:xfrm>
            <a:prstGeom prst="roundRect">
              <a:avLst>
                <a:gd fmla="val 16667" name="adj"/>
              </a:avLst>
            </a:prstGeom>
            <a:solidFill>
              <a:srgbClr val="E06666"/>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t/>
              </a:r>
              <a:endParaRPr sz="800">
                <a:solidFill>
                  <a:srgbClr val="FFFFFF"/>
                </a:solidFill>
              </a:endParaRPr>
            </a:p>
          </p:txBody>
        </p:sp>
        <p:sp>
          <p:nvSpPr>
            <p:cNvPr id="5630" name="Google Shape;5630;p474"/>
            <p:cNvSpPr/>
            <p:nvPr/>
          </p:nvSpPr>
          <p:spPr>
            <a:xfrm>
              <a:off x="5128733" y="1766765"/>
              <a:ext cx="652500" cy="494400"/>
            </a:xfrm>
            <a:prstGeom prst="roundRect">
              <a:avLst>
                <a:gd fmla="val 16667" name="adj"/>
              </a:avLst>
            </a:prstGeom>
            <a:solidFill>
              <a:srgbClr val="E06666"/>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800">
                  <a:solidFill>
                    <a:srgbClr val="FFFFFF"/>
                  </a:solidFill>
                </a:rPr>
                <a:t>Container </a:t>
              </a:r>
              <a:endParaRPr sz="800">
                <a:solidFill>
                  <a:srgbClr val="FFFFFF"/>
                </a:solidFill>
              </a:endParaRPr>
            </a:p>
          </p:txBody>
        </p:sp>
      </p:grpSp>
      <p:sp>
        <p:nvSpPr>
          <p:cNvPr id="5631" name="Google Shape;5631;p474"/>
          <p:cNvSpPr/>
          <p:nvPr/>
        </p:nvSpPr>
        <p:spPr>
          <a:xfrm>
            <a:off x="2813650" y="3073813"/>
            <a:ext cx="613800" cy="307800"/>
          </a:xfrm>
          <a:prstGeom prst="roundRect">
            <a:avLst>
              <a:gd fmla="val 16667" name="adj"/>
            </a:avLst>
          </a:prstGeom>
          <a:solidFill>
            <a:srgbClr val="F1C232"/>
          </a:solidFill>
          <a:ln cap="flat" cmpd="sng" w="9525">
            <a:solidFill>
              <a:srgbClr val="000000"/>
            </a:solidFill>
            <a:prstDash val="dash"/>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t/>
            </a:r>
            <a:endParaRPr b="1" sz="800"/>
          </a:p>
        </p:txBody>
      </p:sp>
      <p:sp>
        <p:nvSpPr>
          <p:cNvPr id="5632" name="Google Shape;5632;p474"/>
          <p:cNvSpPr/>
          <p:nvPr/>
        </p:nvSpPr>
        <p:spPr>
          <a:xfrm>
            <a:off x="2882653" y="3204420"/>
            <a:ext cx="475800" cy="151500"/>
          </a:xfrm>
          <a:prstGeom prst="roundRect">
            <a:avLst>
              <a:gd fmla="val 16667" name="adj"/>
            </a:avLst>
          </a:prstGeom>
          <a:solidFill>
            <a:srgbClr val="F1C232"/>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b="1" lang="en" sz="800"/>
              <a:t>Pod</a:t>
            </a:r>
            <a:endParaRPr b="1" sz="800"/>
          </a:p>
        </p:txBody>
      </p:sp>
      <p:cxnSp>
        <p:nvCxnSpPr>
          <p:cNvPr id="5633" name="Google Shape;5633;p474"/>
          <p:cNvCxnSpPr/>
          <p:nvPr/>
        </p:nvCxnSpPr>
        <p:spPr>
          <a:xfrm flipH="1" rot="10800000">
            <a:off x="3358453" y="3276870"/>
            <a:ext cx="888300" cy="3300"/>
          </a:xfrm>
          <a:prstGeom prst="straightConnector1">
            <a:avLst/>
          </a:prstGeom>
          <a:noFill/>
          <a:ln cap="flat" cmpd="sng" w="9525">
            <a:solidFill>
              <a:schemeClr val="dk2"/>
            </a:solidFill>
            <a:prstDash val="solid"/>
            <a:round/>
            <a:headEnd len="med" w="med" type="none"/>
            <a:tailEnd len="med" w="med" type="none"/>
          </a:ln>
        </p:spPr>
      </p:cxnSp>
      <p:sp>
        <p:nvSpPr>
          <p:cNvPr id="5634" name="Google Shape;5634;p474"/>
          <p:cNvSpPr/>
          <p:nvPr/>
        </p:nvSpPr>
        <p:spPr>
          <a:xfrm>
            <a:off x="557150" y="3951200"/>
            <a:ext cx="1385700" cy="497700"/>
          </a:xfrm>
          <a:prstGeom prst="rect">
            <a:avLst/>
          </a:prstGeom>
          <a:solidFill>
            <a:srgbClr val="EAD1DC"/>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b="1" lang="en" sz="1100"/>
              <a:t>Physical server </a:t>
            </a:r>
            <a:endParaRPr b="1" sz="1100"/>
          </a:p>
        </p:txBody>
      </p:sp>
      <p:sp>
        <p:nvSpPr>
          <p:cNvPr id="5635" name="Google Shape;5635;p474"/>
          <p:cNvSpPr/>
          <p:nvPr/>
        </p:nvSpPr>
        <p:spPr>
          <a:xfrm>
            <a:off x="5824200" y="3924500"/>
            <a:ext cx="2806800" cy="497700"/>
          </a:xfrm>
          <a:prstGeom prst="rect">
            <a:avLst/>
          </a:prstGeom>
          <a:solidFill>
            <a:srgbClr val="C9DAF8"/>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b="1" lang="en" sz="1100"/>
              <a:t>Public Cloud Provider</a:t>
            </a:r>
            <a:endParaRPr b="1" sz="1100"/>
          </a:p>
        </p:txBody>
      </p:sp>
      <p:sp>
        <p:nvSpPr>
          <p:cNvPr id="5636" name="Google Shape;5636;p474"/>
          <p:cNvSpPr/>
          <p:nvPr/>
        </p:nvSpPr>
        <p:spPr>
          <a:xfrm>
            <a:off x="5764054" y="1942750"/>
            <a:ext cx="1479000" cy="1971000"/>
          </a:xfrm>
          <a:prstGeom prst="roundRect">
            <a:avLst>
              <a:gd fmla="val 16667" name="adj"/>
            </a:avLst>
          </a:prstGeom>
          <a:solidFill>
            <a:srgbClr val="EEEEEE"/>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t/>
            </a:r>
            <a:endParaRPr b="1" sz="1100"/>
          </a:p>
        </p:txBody>
      </p:sp>
      <p:sp>
        <p:nvSpPr>
          <p:cNvPr id="5637" name="Google Shape;5637;p474"/>
          <p:cNvSpPr/>
          <p:nvPr/>
        </p:nvSpPr>
        <p:spPr>
          <a:xfrm>
            <a:off x="5821165" y="3419612"/>
            <a:ext cx="1342200" cy="444300"/>
          </a:xfrm>
          <a:prstGeom prst="roundRect">
            <a:avLst>
              <a:gd fmla="val 16667" name="adj"/>
            </a:avLst>
          </a:prstGeom>
          <a:solidFill>
            <a:srgbClr val="EEEEEE"/>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b="1" lang="en" sz="900"/>
              <a:t>OCP Worker Node</a:t>
            </a:r>
            <a:endParaRPr b="1" sz="900"/>
          </a:p>
          <a:p>
            <a:pPr indent="0" lvl="0" marL="0" rtl="0" algn="ctr">
              <a:spcBef>
                <a:spcPts val="0"/>
              </a:spcBef>
              <a:spcAft>
                <a:spcPts val="0"/>
              </a:spcAft>
              <a:buNone/>
            </a:pPr>
            <a:r>
              <a:rPr b="1" lang="en" sz="900"/>
              <a:t>on CP Instance</a:t>
            </a:r>
            <a:endParaRPr b="1" sz="900"/>
          </a:p>
        </p:txBody>
      </p:sp>
      <p:grpSp>
        <p:nvGrpSpPr>
          <p:cNvPr id="5638" name="Google Shape;5638;p474"/>
          <p:cNvGrpSpPr/>
          <p:nvPr/>
        </p:nvGrpSpPr>
        <p:grpSpPr>
          <a:xfrm>
            <a:off x="7486085" y="2706755"/>
            <a:ext cx="1192800" cy="1241420"/>
            <a:chOff x="4940498" y="1466492"/>
            <a:chExt cx="1192800" cy="1241420"/>
          </a:xfrm>
        </p:grpSpPr>
        <p:sp>
          <p:nvSpPr>
            <p:cNvPr id="5639" name="Google Shape;5639;p474"/>
            <p:cNvSpPr/>
            <p:nvPr/>
          </p:nvSpPr>
          <p:spPr>
            <a:xfrm>
              <a:off x="4940498" y="1466492"/>
              <a:ext cx="1192800" cy="1212900"/>
            </a:xfrm>
            <a:prstGeom prst="roundRect">
              <a:avLst>
                <a:gd fmla="val 16667" name="adj"/>
              </a:avLst>
            </a:prstGeom>
            <a:solidFill>
              <a:srgbClr val="B6D7A8"/>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t/>
              </a:r>
              <a:endParaRPr b="1" sz="800"/>
            </a:p>
          </p:txBody>
        </p:sp>
        <p:sp>
          <p:nvSpPr>
            <p:cNvPr id="5640" name="Google Shape;5640;p474"/>
            <p:cNvSpPr/>
            <p:nvPr/>
          </p:nvSpPr>
          <p:spPr>
            <a:xfrm>
              <a:off x="5026146" y="1560972"/>
              <a:ext cx="1021500" cy="906000"/>
            </a:xfrm>
            <a:prstGeom prst="roundRect">
              <a:avLst>
                <a:gd fmla="val 16667" name="adj"/>
              </a:avLst>
            </a:prstGeom>
            <a:solidFill>
              <a:srgbClr val="F1C232"/>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t/>
              </a:r>
              <a:endParaRPr b="1" sz="800"/>
            </a:p>
          </p:txBody>
        </p:sp>
        <p:sp>
          <p:nvSpPr>
            <p:cNvPr id="5641" name="Google Shape;5641;p474"/>
            <p:cNvSpPr/>
            <p:nvPr/>
          </p:nvSpPr>
          <p:spPr>
            <a:xfrm>
              <a:off x="5299003" y="2292995"/>
              <a:ext cx="475800" cy="151500"/>
            </a:xfrm>
            <a:prstGeom prst="roundRect">
              <a:avLst>
                <a:gd fmla="val 16667" name="adj"/>
              </a:avLst>
            </a:prstGeom>
            <a:solidFill>
              <a:srgbClr val="F1C232"/>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b="1" lang="en" sz="800"/>
                <a:t>Pod</a:t>
              </a:r>
              <a:endParaRPr b="1" sz="800"/>
            </a:p>
          </p:txBody>
        </p:sp>
        <p:sp>
          <p:nvSpPr>
            <p:cNvPr id="5642" name="Google Shape;5642;p474"/>
            <p:cNvSpPr txBox="1"/>
            <p:nvPr/>
          </p:nvSpPr>
          <p:spPr>
            <a:xfrm>
              <a:off x="5204938" y="2400113"/>
              <a:ext cx="7761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800">
                  <a:latin typeface="Red Hat Display"/>
                  <a:ea typeface="Red Hat Display"/>
                  <a:cs typeface="Red Hat Display"/>
                  <a:sym typeface="Red Hat Display"/>
                </a:rPr>
                <a:t>CP Instance</a:t>
              </a:r>
              <a:endParaRPr b="1" sz="800">
                <a:latin typeface="Red Hat Display"/>
                <a:ea typeface="Red Hat Display"/>
                <a:cs typeface="Red Hat Display"/>
                <a:sym typeface="Red Hat Display"/>
              </a:endParaRPr>
            </a:p>
          </p:txBody>
        </p:sp>
        <p:sp>
          <p:nvSpPr>
            <p:cNvPr id="5643" name="Google Shape;5643;p474"/>
            <p:cNvSpPr/>
            <p:nvPr/>
          </p:nvSpPr>
          <p:spPr>
            <a:xfrm>
              <a:off x="5282865" y="1649262"/>
              <a:ext cx="652500" cy="494400"/>
            </a:xfrm>
            <a:prstGeom prst="roundRect">
              <a:avLst>
                <a:gd fmla="val 16667" name="adj"/>
              </a:avLst>
            </a:prstGeom>
            <a:solidFill>
              <a:srgbClr val="E06666"/>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t/>
              </a:r>
              <a:endParaRPr sz="800">
                <a:solidFill>
                  <a:srgbClr val="FFFFFF"/>
                </a:solidFill>
              </a:endParaRPr>
            </a:p>
          </p:txBody>
        </p:sp>
        <p:sp>
          <p:nvSpPr>
            <p:cNvPr id="5644" name="Google Shape;5644;p474"/>
            <p:cNvSpPr/>
            <p:nvPr/>
          </p:nvSpPr>
          <p:spPr>
            <a:xfrm>
              <a:off x="5128733" y="1766765"/>
              <a:ext cx="652500" cy="494400"/>
            </a:xfrm>
            <a:prstGeom prst="roundRect">
              <a:avLst>
                <a:gd fmla="val 16667" name="adj"/>
              </a:avLst>
            </a:prstGeom>
            <a:solidFill>
              <a:srgbClr val="E06666"/>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800">
                  <a:solidFill>
                    <a:srgbClr val="FFFFFF"/>
                  </a:solidFill>
                </a:rPr>
                <a:t>Container </a:t>
              </a:r>
              <a:endParaRPr sz="800">
                <a:solidFill>
                  <a:srgbClr val="FFFFFF"/>
                </a:solidFill>
              </a:endParaRPr>
            </a:p>
          </p:txBody>
        </p:sp>
      </p:grpSp>
      <p:sp>
        <p:nvSpPr>
          <p:cNvPr id="5645" name="Google Shape;5645;p474"/>
          <p:cNvSpPr/>
          <p:nvPr/>
        </p:nvSpPr>
        <p:spPr>
          <a:xfrm>
            <a:off x="6185363" y="3051188"/>
            <a:ext cx="613800" cy="307800"/>
          </a:xfrm>
          <a:prstGeom prst="roundRect">
            <a:avLst>
              <a:gd fmla="val 16667" name="adj"/>
            </a:avLst>
          </a:prstGeom>
          <a:solidFill>
            <a:srgbClr val="F1C232"/>
          </a:solidFill>
          <a:ln cap="flat" cmpd="sng" w="9525">
            <a:solidFill>
              <a:srgbClr val="000000"/>
            </a:solidFill>
            <a:prstDash val="dash"/>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t/>
            </a:r>
            <a:endParaRPr b="1" sz="800"/>
          </a:p>
        </p:txBody>
      </p:sp>
      <p:sp>
        <p:nvSpPr>
          <p:cNvPr id="5646" name="Google Shape;5646;p474"/>
          <p:cNvSpPr/>
          <p:nvPr/>
        </p:nvSpPr>
        <p:spPr>
          <a:xfrm>
            <a:off x="6254366" y="3181795"/>
            <a:ext cx="475800" cy="151500"/>
          </a:xfrm>
          <a:prstGeom prst="roundRect">
            <a:avLst>
              <a:gd fmla="val 16667" name="adj"/>
            </a:avLst>
          </a:prstGeom>
          <a:solidFill>
            <a:srgbClr val="F1C232"/>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b="1" lang="en" sz="800"/>
              <a:t>Pod</a:t>
            </a:r>
            <a:endParaRPr b="1" sz="800"/>
          </a:p>
        </p:txBody>
      </p:sp>
      <p:cxnSp>
        <p:nvCxnSpPr>
          <p:cNvPr id="5647" name="Google Shape;5647;p474"/>
          <p:cNvCxnSpPr/>
          <p:nvPr/>
        </p:nvCxnSpPr>
        <p:spPr>
          <a:xfrm flipH="1" rot="10800000">
            <a:off x="6730166" y="3254245"/>
            <a:ext cx="888300" cy="3300"/>
          </a:xfrm>
          <a:prstGeom prst="straightConnector1">
            <a:avLst/>
          </a:prstGeom>
          <a:noFill/>
          <a:ln cap="flat" cmpd="sng" w="9525">
            <a:solidFill>
              <a:schemeClr val="dk2"/>
            </a:solidFill>
            <a:prstDash val="solid"/>
            <a:round/>
            <a:headEnd len="med" w="med" type="none"/>
            <a:tailEnd len="med" w="med" type="none"/>
          </a:ln>
        </p:spPr>
      </p:cxnSp>
      <p:sp>
        <p:nvSpPr>
          <p:cNvPr id="5648" name="Google Shape;5648;p474"/>
          <p:cNvSpPr txBox="1"/>
          <p:nvPr/>
        </p:nvSpPr>
        <p:spPr>
          <a:xfrm>
            <a:off x="597025" y="1657575"/>
            <a:ext cx="1385700" cy="3078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rPr b="1" lang="en" sz="1100">
                <a:latin typeface="Overpass"/>
                <a:ea typeface="Overpass"/>
                <a:cs typeface="Overpass"/>
                <a:sym typeface="Overpass"/>
              </a:rPr>
              <a:t>OSC on bare metal </a:t>
            </a:r>
            <a:endParaRPr b="1" sz="1100">
              <a:latin typeface="Overpass"/>
              <a:ea typeface="Overpass"/>
              <a:cs typeface="Overpass"/>
              <a:sym typeface="Overpass"/>
            </a:endParaRPr>
          </a:p>
        </p:txBody>
      </p:sp>
      <p:sp>
        <p:nvSpPr>
          <p:cNvPr id="5649" name="Google Shape;5649;p474"/>
          <p:cNvSpPr txBox="1"/>
          <p:nvPr/>
        </p:nvSpPr>
        <p:spPr>
          <a:xfrm>
            <a:off x="2375250" y="1630700"/>
            <a:ext cx="2987400" cy="3078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rPr b="1" lang="en" sz="1100">
                <a:latin typeface="Overpass"/>
                <a:ea typeface="Overpass"/>
                <a:cs typeface="Overpass"/>
                <a:sym typeface="Overpass"/>
              </a:rPr>
              <a:t>OSC/peer-pods on hypervisor (ex. VMware)</a:t>
            </a:r>
            <a:endParaRPr b="1" sz="1100">
              <a:latin typeface="Overpass"/>
              <a:ea typeface="Overpass"/>
              <a:cs typeface="Overpass"/>
              <a:sym typeface="Overpass"/>
            </a:endParaRPr>
          </a:p>
        </p:txBody>
      </p:sp>
      <p:sp>
        <p:nvSpPr>
          <p:cNvPr id="5650" name="Google Shape;5650;p474"/>
          <p:cNvSpPr txBox="1"/>
          <p:nvPr/>
        </p:nvSpPr>
        <p:spPr>
          <a:xfrm>
            <a:off x="5651750" y="1657575"/>
            <a:ext cx="3081300" cy="3078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rPr b="1" lang="en" sz="1100">
                <a:latin typeface="Overpass"/>
                <a:ea typeface="Overpass"/>
                <a:cs typeface="Overpass"/>
                <a:sym typeface="Overpass"/>
              </a:rPr>
              <a:t>OSC/peer-pods on public cloud (AWS, Azure) </a:t>
            </a:r>
            <a:endParaRPr b="1" sz="1100">
              <a:latin typeface="Overpass"/>
              <a:ea typeface="Overpass"/>
              <a:cs typeface="Overpass"/>
              <a:sym typeface="Overpass"/>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3"/>
        </a:solidFill>
      </p:bgPr>
    </p:bg>
    <p:spTree>
      <p:nvGrpSpPr>
        <p:cNvPr id="5654" name="Shape 5654"/>
        <p:cNvGrpSpPr/>
        <p:nvPr/>
      </p:nvGrpSpPr>
      <p:grpSpPr>
        <a:xfrm>
          <a:off x="0" y="0"/>
          <a:ext cx="0" cy="0"/>
          <a:chOff x="0" y="0"/>
          <a:chExt cx="0" cy="0"/>
        </a:xfrm>
      </p:grpSpPr>
      <p:sp>
        <p:nvSpPr>
          <p:cNvPr id="5655" name="Google Shape;5655;p475"/>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5656" name="Google Shape;5656;p475"/>
          <p:cNvSpPr txBox="1"/>
          <p:nvPr/>
        </p:nvSpPr>
        <p:spPr>
          <a:xfrm>
            <a:off x="5307800" y="2195700"/>
            <a:ext cx="3352200" cy="11265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dk1"/>
              </a:buClr>
              <a:buSzPts val="1100"/>
              <a:buFont typeface="Arial"/>
              <a:buNone/>
            </a:pPr>
            <a:r>
              <a:rPr b="1" i="1" lang="en" sz="3200">
                <a:solidFill>
                  <a:schemeClr val="lt1"/>
                </a:solidFill>
                <a:latin typeface="Red Hat Display"/>
                <a:ea typeface="Red Hat Display"/>
                <a:cs typeface="Red Hat Display"/>
                <a:sym typeface="Red Hat Display"/>
              </a:rPr>
              <a:t>机密容器</a:t>
            </a:r>
            <a:endParaRPr i="1" sz="3200">
              <a:solidFill>
                <a:schemeClr val="lt1"/>
              </a:solidFill>
              <a:latin typeface="Red Hat Display"/>
              <a:ea typeface="Red Hat Display"/>
              <a:cs typeface="Red Hat Display"/>
              <a:sym typeface="Red Hat Display"/>
            </a:endParaRPr>
          </a:p>
        </p:txBody>
      </p:sp>
      <p:pic>
        <p:nvPicPr>
          <p:cNvPr id="5657" name="Google Shape;5657;p475"/>
          <p:cNvPicPr preferRelativeResize="0"/>
          <p:nvPr/>
        </p:nvPicPr>
        <p:blipFill>
          <a:blip r:embed="rId3">
            <a:alphaModFix/>
          </a:blip>
          <a:stretch>
            <a:fillRect/>
          </a:stretch>
        </p:blipFill>
        <p:spPr>
          <a:xfrm>
            <a:off x="660000" y="1123200"/>
            <a:ext cx="4086948" cy="3119099"/>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61" name="Shape 5661"/>
        <p:cNvGrpSpPr/>
        <p:nvPr/>
      </p:nvGrpSpPr>
      <p:grpSpPr>
        <a:xfrm>
          <a:off x="0" y="0"/>
          <a:ext cx="0" cy="0"/>
          <a:chOff x="0" y="0"/>
          <a:chExt cx="0" cy="0"/>
        </a:xfrm>
      </p:grpSpPr>
      <p:sp>
        <p:nvSpPr>
          <p:cNvPr id="5662" name="Google Shape;5662;p476"/>
          <p:cNvSpPr txBox="1"/>
          <p:nvPr>
            <p:ph type="title"/>
          </p:nvPr>
        </p:nvSpPr>
        <p:spPr>
          <a:xfrm>
            <a:off x="0" y="0"/>
            <a:ext cx="7886700" cy="9942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300"/>
              <a:buFont typeface="Play"/>
              <a:buNone/>
            </a:pPr>
            <a:r>
              <a:rPr lang="en"/>
              <a:t>K8s 零信任</a:t>
            </a:r>
            <a:endParaRPr/>
          </a:p>
        </p:txBody>
      </p:sp>
      <p:pic>
        <p:nvPicPr>
          <p:cNvPr id="5663" name="Google Shape;5663;p476"/>
          <p:cNvPicPr preferRelativeResize="0"/>
          <p:nvPr/>
        </p:nvPicPr>
        <p:blipFill rotWithShape="1">
          <a:blip r:embed="rId3">
            <a:alphaModFix/>
          </a:blip>
          <a:srcRect b="0" l="0" r="0" t="0"/>
          <a:stretch/>
        </p:blipFill>
        <p:spPr>
          <a:xfrm>
            <a:off x="383885" y="994172"/>
            <a:ext cx="8376231" cy="38713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67" name="Shape 5667"/>
        <p:cNvGrpSpPr/>
        <p:nvPr/>
      </p:nvGrpSpPr>
      <p:grpSpPr>
        <a:xfrm>
          <a:off x="0" y="0"/>
          <a:ext cx="0" cy="0"/>
          <a:chOff x="0" y="0"/>
          <a:chExt cx="0" cy="0"/>
        </a:xfrm>
      </p:grpSpPr>
      <p:sp>
        <p:nvSpPr>
          <p:cNvPr id="5668" name="Google Shape;5668;p477"/>
          <p:cNvSpPr txBox="1"/>
          <p:nvPr>
            <p:ph type="title"/>
          </p:nvPr>
        </p:nvSpPr>
        <p:spPr>
          <a:xfrm>
            <a:off x="0" y="5084"/>
            <a:ext cx="7886700" cy="9942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300"/>
              <a:buFont typeface="Play"/>
              <a:buNone/>
            </a:pPr>
            <a:r>
              <a:rPr lang="en"/>
              <a:t>CNCF 机密容器项目历史</a:t>
            </a:r>
            <a:endParaRPr/>
          </a:p>
        </p:txBody>
      </p:sp>
      <p:sp>
        <p:nvSpPr>
          <p:cNvPr id="5669" name="Google Shape;5669;p477"/>
          <p:cNvSpPr txBox="1"/>
          <p:nvPr/>
        </p:nvSpPr>
        <p:spPr>
          <a:xfrm>
            <a:off x="205972" y="1828184"/>
            <a:ext cx="8459100" cy="3491400"/>
          </a:xfrm>
          <a:prstGeom prst="rect">
            <a:avLst/>
          </a:prstGeom>
          <a:noFill/>
          <a:ln>
            <a:noFill/>
          </a:ln>
        </p:spPr>
        <p:txBody>
          <a:bodyPr anchorCtr="0" anchor="t" bIns="34275" lIns="68575" spcFirstLastPara="1" rIns="68575" wrap="square" tIns="34275">
            <a:normAutofit lnSpcReduction="10000"/>
          </a:bodyPr>
          <a:lstStyle/>
          <a:p>
            <a:pPr indent="-171450" lvl="0" marL="177800" marR="0" rtl="0" algn="l">
              <a:lnSpc>
                <a:spcPct val="90000"/>
              </a:lnSpc>
              <a:spcBef>
                <a:spcPts val="0"/>
              </a:spcBef>
              <a:spcAft>
                <a:spcPts val="0"/>
              </a:spcAft>
              <a:buClr>
                <a:schemeClr val="dk1"/>
              </a:buClr>
              <a:buSzPts val="2100"/>
              <a:buFont typeface="Arial"/>
              <a:buChar char="•"/>
            </a:pPr>
            <a:r>
              <a:rPr lang="en" sz="2100">
                <a:solidFill>
                  <a:schemeClr val="dk1"/>
                </a:solidFill>
                <a:latin typeface="Arial"/>
                <a:ea typeface="Arial"/>
                <a:cs typeface="Arial"/>
                <a:sym typeface="Arial"/>
              </a:rPr>
              <a:t>Initialized in June 2020 by Intel, IBM, Redhat, Alibaba</a:t>
            </a:r>
            <a:endParaRPr sz="2100">
              <a:solidFill>
                <a:schemeClr val="dk1"/>
              </a:solidFill>
              <a:latin typeface="Arial"/>
              <a:ea typeface="Arial"/>
              <a:cs typeface="Arial"/>
              <a:sym typeface="Arial"/>
            </a:endParaRPr>
          </a:p>
          <a:p>
            <a:pPr indent="-171450" lvl="0" marL="177800" marR="0" rtl="0" algn="l">
              <a:lnSpc>
                <a:spcPct val="90000"/>
              </a:lnSpc>
              <a:spcBef>
                <a:spcPts val="800"/>
              </a:spcBef>
              <a:spcAft>
                <a:spcPts val="0"/>
              </a:spcAft>
              <a:buClr>
                <a:schemeClr val="dk1"/>
              </a:buClr>
              <a:buSzPts val="2100"/>
              <a:buFont typeface="Arial"/>
              <a:buChar char="•"/>
            </a:pPr>
            <a:r>
              <a:rPr lang="en" sz="2100">
                <a:solidFill>
                  <a:schemeClr val="dk1"/>
                </a:solidFill>
                <a:latin typeface="Arial"/>
                <a:ea typeface="Arial"/>
                <a:cs typeface="Arial"/>
                <a:sym typeface="Arial"/>
              </a:rPr>
              <a:t>Become CNCF Sandbox project  in March 2022 </a:t>
            </a:r>
            <a:endParaRPr sz="1100"/>
          </a:p>
          <a:p>
            <a:pPr indent="-171450" lvl="0" marL="177800" marR="0" rtl="0" algn="l">
              <a:lnSpc>
                <a:spcPct val="90000"/>
              </a:lnSpc>
              <a:spcBef>
                <a:spcPts val="800"/>
              </a:spcBef>
              <a:spcAft>
                <a:spcPts val="0"/>
              </a:spcAft>
              <a:buClr>
                <a:schemeClr val="dk1"/>
              </a:buClr>
              <a:buSzPts val="2100"/>
              <a:buFont typeface="Arial"/>
              <a:buChar char="•"/>
            </a:pPr>
            <a:r>
              <a:rPr lang="en" sz="2100">
                <a:solidFill>
                  <a:schemeClr val="dk1"/>
                </a:solidFill>
                <a:latin typeface="Arial"/>
                <a:ea typeface="Arial"/>
                <a:cs typeface="Arial"/>
                <a:sym typeface="Arial"/>
              </a:rPr>
              <a:t>Github </a:t>
            </a:r>
            <a:r>
              <a:rPr lang="en" sz="2100" u="sng">
                <a:solidFill>
                  <a:schemeClr val="dk1"/>
                </a:solidFill>
                <a:latin typeface="Arial"/>
                <a:ea typeface="Arial"/>
                <a:cs typeface="Arial"/>
                <a:sym typeface="Arial"/>
                <a:hlinkClick r:id="rId3">
                  <a:extLst>
                    <a:ext uri="{A12FA001-AC4F-418D-AE19-62706E023703}">
                      <ahyp:hlinkClr val="tx"/>
                    </a:ext>
                  </a:extLst>
                </a:hlinkClick>
              </a:rPr>
              <a:t>org link</a:t>
            </a:r>
            <a:r>
              <a:rPr lang="en" sz="2100">
                <a:solidFill>
                  <a:schemeClr val="dk1"/>
                </a:solidFill>
                <a:latin typeface="Arial"/>
                <a:ea typeface="Arial"/>
                <a:cs typeface="Arial"/>
                <a:sym typeface="Arial"/>
              </a:rPr>
              <a:t> and Slack </a:t>
            </a:r>
            <a:r>
              <a:rPr lang="en" sz="2100" u="sng">
                <a:solidFill>
                  <a:schemeClr val="dk1"/>
                </a:solidFill>
                <a:latin typeface="Arial"/>
                <a:ea typeface="Arial"/>
                <a:cs typeface="Arial"/>
                <a:sym typeface="Arial"/>
                <a:hlinkClick r:id="rId4">
                  <a:extLst>
                    <a:ext uri="{A12FA001-AC4F-418D-AE19-62706E023703}">
                      <ahyp:hlinkClr val="tx"/>
                    </a:ext>
                  </a:extLst>
                </a:hlinkClick>
              </a:rPr>
              <a:t>channel</a:t>
            </a:r>
            <a:endParaRPr sz="2100">
              <a:solidFill>
                <a:schemeClr val="dk1"/>
              </a:solidFill>
              <a:latin typeface="Arial"/>
              <a:ea typeface="Arial"/>
              <a:cs typeface="Arial"/>
              <a:sym typeface="Arial"/>
            </a:endParaRPr>
          </a:p>
          <a:p>
            <a:pPr indent="-171450" lvl="0" marL="177800" marR="0" rtl="0" algn="l">
              <a:lnSpc>
                <a:spcPct val="90000"/>
              </a:lnSpc>
              <a:spcBef>
                <a:spcPts val="800"/>
              </a:spcBef>
              <a:spcAft>
                <a:spcPts val="0"/>
              </a:spcAft>
              <a:buClr>
                <a:schemeClr val="dk1"/>
              </a:buClr>
              <a:buSzPts val="2100"/>
              <a:buFont typeface="Arial"/>
              <a:buChar char="•"/>
            </a:pPr>
            <a:r>
              <a:rPr lang="en" sz="2100">
                <a:solidFill>
                  <a:schemeClr val="dk1"/>
                </a:solidFill>
                <a:latin typeface="Arial"/>
                <a:ea typeface="Arial"/>
                <a:cs typeface="Arial"/>
                <a:sym typeface="Arial"/>
              </a:rPr>
              <a:t>First relase in Sept 2022</a:t>
            </a:r>
            <a:endParaRPr sz="1100"/>
          </a:p>
          <a:p>
            <a:pPr indent="-171450" lvl="0" marL="177800" marR="0" rtl="0" algn="l">
              <a:lnSpc>
                <a:spcPct val="90000"/>
              </a:lnSpc>
              <a:spcBef>
                <a:spcPts val="800"/>
              </a:spcBef>
              <a:spcAft>
                <a:spcPts val="0"/>
              </a:spcAft>
              <a:buClr>
                <a:schemeClr val="dk1"/>
              </a:buClr>
              <a:buSzPts val="2100"/>
              <a:buFont typeface="Arial"/>
              <a:buChar char="•"/>
            </a:pPr>
            <a:r>
              <a:rPr lang="en" sz="2100">
                <a:solidFill>
                  <a:schemeClr val="dk1"/>
                </a:solidFill>
                <a:latin typeface="Arial"/>
                <a:ea typeface="Arial"/>
                <a:cs typeface="Arial"/>
                <a:sym typeface="Arial"/>
              </a:rPr>
              <a:t>Incubator on-going…</a:t>
            </a:r>
            <a:endParaRPr sz="1100"/>
          </a:p>
          <a:p>
            <a:pPr indent="-38100" lvl="0" marL="177800" marR="0" rtl="0" algn="l">
              <a:lnSpc>
                <a:spcPct val="90000"/>
              </a:lnSpc>
              <a:spcBef>
                <a:spcPts val="800"/>
              </a:spcBef>
              <a:spcAft>
                <a:spcPts val="0"/>
              </a:spcAft>
              <a:buClr>
                <a:schemeClr val="dk1"/>
              </a:buClr>
              <a:buSzPts val="2100"/>
              <a:buFont typeface="Arial"/>
              <a:buNone/>
            </a:pPr>
            <a:r>
              <a:t/>
            </a:r>
            <a:endParaRPr sz="2100">
              <a:solidFill>
                <a:schemeClr val="dk1"/>
              </a:solidFill>
              <a:latin typeface="Arial"/>
              <a:ea typeface="Arial"/>
              <a:cs typeface="Arial"/>
              <a:sym typeface="Arial"/>
            </a:endParaRPr>
          </a:p>
          <a:p>
            <a:pPr indent="-171450" lvl="0" marL="177800" marR="0" rtl="0" algn="l">
              <a:lnSpc>
                <a:spcPct val="90000"/>
              </a:lnSpc>
              <a:spcBef>
                <a:spcPts val="800"/>
              </a:spcBef>
              <a:spcAft>
                <a:spcPts val="0"/>
              </a:spcAft>
              <a:buClr>
                <a:schemeClr val="dk1"/>
              </a:buClr>
              <a:buSzPts val="2100"/>
              <a:buFont typeface="Arial"/>
              <a:buChar char="•"/>
            </a:pPr>
            <a:r>
              <a:rPr lang="en" sz="2100">
                <a:solidFill>
                  <a:schemeClr val="dk1"/>
                </a:solidFill>
                <a:latin typeface="Arial"/>
                <a:ea typeface="Arial"/>
                <a:cs typeface="Arial"/>
                <a:sym typeface="Arial"/>
              </a:rPr>
              <a:t>IBM and Redhat contributions</a:t>
            </a:r>
            <a:endParaRPr sz="1100"/>
          </a:p>
          <a:p>
            <a:pPr indent="-177800" lvl="1" marL="520700" marR="0" rtl="0" algn="l">
              <a:lnSpc>
                <a:spcPct val="90000"/>
              </a:lnSpc>
              <a:spcBef>
                <a:spcPts val="400"/>
              </a:spcBef>
              <a:spcAft>
                <a:spcPts val="0"/>
              </a:spcAft>
              <a:buClr>
                <a:schemeClr val="dk1"/>
              </a:buClr>
              <a:buSzPts val="1800"/>
              <a:buFont typeface="Arial"/>
              <a:buChar char="•"/>
            </a:pPr>
            <a:r>
              <a:rPr b="0" i="0" lang="en" sz="1800" u="none" cap="none" strike="noStrike">
                <a:solidFill>
                  <a:schemeClr val="dk1"/>
                </a:solidFill>
                <a:latin typeface="Arial"/>
                <a:ea typeface="Arial"/>
                <a:cs typeface="Arial"/>
                <a:sym typeface="Arial"/>
              </a:rPr>
              <a:t>Initializers</a:t>
            </a:r>
            <a:endParaRPr sz="1100"/>
          </a:p>
          <a:p>
            <a:pPr indent="-177800" lvl="1" marL="520700" marR="0" rtl="0" algn="l">
              <a:lnSpc>
                <a:spcPct val="90000"/>
              </a:lnSpc>
              <a:spcBef>
                <a:spcPts val="400"/>
              </a:spcBef>
              <a:spcAft>
                <a:spcPts val="0"/>
              </a:spcAft>
              <a:buClr>
                <a:schemeClr val="dk1"/>
              </a:buClr>
              <a:buSzPts val="1800"/>
              <a:buFont typeface="Arial"/>
              <a:buChar char="•"/>
            </a:pPr>
            <a:r>
              <a:rPr b="0" i="0" lang="en" sz="1800" u="none" cap="none" strike="noStrike">
                <a:solidFill>
                  <a:schemeClr val="dk1"/>
                </a:solidFill>
                <a:latin typeface="Arial"/>
                <a:ea typeface="Arial"/>
                <a:cs typeface="Arial"/>
                <a:sym typeface="Arial"/>
              </a:rPr>
              <a:t>Leaders</a:t>
            </a:r>
            <a:endParaRPr sz="1100"/>
          </a:p>
          <a:p>
            <a:pPr indent="-177800" lvl="1" marL="520700" marR="0" rtl="0" algn="l">
              <a:lnSpc>
                <a:spcPct val="90000"/>
              </a:lnSpc>
              <a:spcBef>
                <a:spcPts val="400"/>
              </a:spcBef>
              <a:spcAft>
                <a:spcPts val="0"/>
              </a:spcAft>
              <a:buClr>
                <a:schemeClr val="dk1"/>
              </a:buClr>
              <a:buSzPts val="1800"/>
              <a:buFont typeface="Arial"/>
              <a:buChar char="•"/>
            </a:pPr>
            <a:r>
              <a:rPr b="0" i="0" lang="en" sz="1800" u="none" cap="none" strike="noStrike">
                <a:solidFill>
                  <a:schemeClr val="dk1"/>
                </a:solidFill>
                <a:latin typeface="Arial"/>
                <a:ea typeface="Arial"/>
                <a:cs typeface="Arial"/>
                <a:sym typeface="Arial"/>
              </a:rPr>
              <a:t>Key committers</a:t>
            </a:r>
            <a:endParaRPr sz="1100"/>
          </a:p>
        </p:txBody>
      </p:sp>
      <p:sp>
        <p:nvSpPr>
          <p:cNvPr id="5670" name="Google Shape;5670;p477"/>
          <p:cNvSpPr txBox="1"/>
          <p:nvPr/>
        </p:nvSpPr>
        <p:spPr>
          <a:xfrm>
            <a:off x="205972" y="928971"/>
            <a:ext cx="7680900" cy="7158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400">
                <a:solidFill>
                  <a:schemeClr val="dk1"/>
                </a:solidFill>
                <a:latin typeface="Arial"/>
                <a:ea typeface="Arial"/>
                <a:cs typeface="Arial"/>
                <a:sym typeface="Arial"/>
              </a:rPr>
              <a:t>机密容器项目是标准化 Pod 级别的机密计算并简化其在 Kubernetes 中的使用。这使得 Kubernetes 用户能够使用熟悉的工作流程和工具来部署机密容器工作负载，而无需广泛了解底层机密计算技术。</a:t>
            </a:r>
            <a:endParaRPr sz="1400">
              <a:solidFill>
                <a:schemeClr val="dk1"/>
              </a:solidFill>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74" name="Shape 5674"/>
        <p:cNvGrpSpPr/>
        <p:nvPr/>
      </p:nvGrpSpPr>
      <p:grpSpPr>
        <a:xfrm>
          <a:off x="0" y="0"/>
          <a:ext cx="0" cy="0"/>
          <a:chOff x="0" y="0"/>
          <a:chExt cx="0" cy="0"/>
        </a:xfrm>
      </p:grpSpPr>
      <p:sp>
        <p:nvSpPr>
          <p:cNvPr id="5675" name="Google Shape;5675;p478"/>
          <p:cNvSpPr txBox="1"/>
          <p:nvPr/>
        </p:nvSpPr>
        <p:spPr>
          <a:xfrm>
            <a:off x="573603" y="-122518"/>
            <a:ext cx="7886700" cy="994200"/>
          </a:xfrm>
          <a:prstGeom prst="rect">
            <a:avLst/>
          </a:prstGeom>
          <a:noFill/>
          <a:ln>
            <a:noFill/>
          </a:ln>
        </p:spPr>
        <p:txBody>
          <a:bodyPr anchorCtr="0" anchor="ctr" bIns="34275" lIns="68575" spcFirstLastPara="1" rIns="68575" wrap="square" tIns="34275">
            <a:normAutofit/>
          </a:bodyPr>
          <a:lstStyle/>
          <a:p>
            <a:pPr indent="0" lvl="0" marL="0" marR="0" rtl="0" algn="l">
              <a:lnSpc>
                <a:spcPct val="100000"/>
              </a:lnSpc>
              <a:spcBef>
                <a:spcPts val="0"/>
              </a:spcBef>
              <a:spcAft>
                <a:spcPts val="0"/>
              </a:spcAft>
              <a:buClr>
                <a:srgbClr val="4F1971"/>
              </a:buClr>
              <a:buSzPts val="3000"/>
              <a:buFont typeface="Arial"/>
              <a:buNone/>
            </a:pPr>
            <a:r>
              <a:rPr b="1" lang="en" sz="2600">
                <a:solidFill>
                  <a:schemeClr val="accent1"/>
                </a:solidFill>
                <a:latin typeface="Red Hat Display"/>
                <a:ea typeface="Red Hat Display"/>
                <a:cs typeface="Red Hat Display"/>
                <a:sym typeface="Red Hat Display"/>
              </a:rPr>
              <a:t>基于虚拟化技术的机密容器</a:t>
            </a:r>
            <a:endParaRPr b="1" i="0" sz="2600" u="none" cap="none" strike="noStrike">
              <a:solidFill>
                <a:schemeClr val="accent1"/>
              </a:solidFill>
              <a:latin typeface="Red Hat Display"/>
              <a:ea typeface="Red Hat Display"/>
              <a:cs typeface="Red Hat Display"/>
              <a:sym typeface="Red Hat Display"/>
            </a:endParaRPr>
          </a:p>
        </p:txBody>
      </p:sp>
      <p:sp>
        <p:nvSpPr>
          <p:cNvPr id="5676" name="Google Shape;5676;p478"/>
          <p:cNvSpPr txBox="1"/>
          <p:nvPr/>
        </p:nvSpPr>
        <p:spPr>
          <a:xfrm>
            <a:off x="376913" y="1139063"/>
            <a:ext cx="3415200" cy="831300"/>
          </a:xfrm>
          <a:prstGeom prst="rect">
            <a:avLst/>
          </a:prstGeom>
          <a:noFill/>
          <a:ln>
            <a:noFill/>
          </a:ln>
        </p:spPr>
        <p:txBody>
          <a:bodyPr anchorCtr="0" anchor="t" bIns="68575" lIns="68575" spcFirstLastPara="1" rIns="68575" wrap="square" tIns="68575">
            <a:sp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I</a:t>
            </a:r>
            <a:endParaRPr b="0" i="0" sz="1400" u="none" cap="none" strike="noStrike">
              <a:solidFill>
                <a:srgbClr val="000000"/>
              </a:solidFill>
              <a:latin typeface="Arial"/>
              <a:ea typeface="Arial"/>
              <a:cs typeface="Arial"/>
              <a:sym typeface="Arial"/>
            </a:endParaRPr>
          </a:p>
        </p:txBody>
      </p:sp>
      <p:pic>
        <p:nvPicPr>
          <p:cNvPr id="5677" name="Google Shape;5677;p478"/>
          <p:cNvPicPr preferRelativeResize="0"/>
          <p:nvPr/>
        </p:nvPicPr>
        <p:blipFill rotWithShape="1">
          <a:blip r:embed="rId3">
            <a:alphaModFix/>
          </a:blip>
          <a:srcRect b="9918" l="12098" r="15715" t="1041"/>
          <a:stretch/>
        </p:blipFill>
        <p:spPr>
          <a:xfrm>
            <a:off x="1741999" y="967613"/>
            <a:ext cx="5655327" cy="4004438"/>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81" name="Shape 5681"/>
        <p:cNvGrpSpPr/>
        <p:nvPr/>
      </p:nvGrpSpPr>
      <p:grpSpPr>
        <a:xfrm>
          <a:off x="0" y="0"/>
          <a:ext cx="0" cy="0"/>
          <a:chOff x="0" y="0"/>
          <a:chExt cx="0" cy="0"/>
        </a:xfrm>
      </p:grpSpPr>
      <p:sp>
        <p:nvSpPr>
          <p:cNvPr id="5682" name="Google Shape;5682;p479"/>
          <p:cNvSpPr txBox="1"/>
          <p:nvPr>
            <p:ph type="title"/>
          </p:nvPr>
        </p:nvSpPr>
        <p:spPr>
          <a:xfrm>
            <a:off x="0" y="0"/>
            <a:ext cx="7886700" cy="9942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300"/>
              <a:buFont typeface="Play"/>
              <a:buNone/>
            </a:pPr>
            <a:r>
              <a:rPr lang="en"/>
              <a:t>机密容器的架构</a:t>
            </a:r>
            <a:endParaRPr/>
          </a:p>
        </p:txBody>
      </p:sp>
      <p:pic>
        <p:nvPicPr>
          <p:cNvPr id="5683" name="Google Shape;5683;p479"/>
          <p:cNvPicPr preferRelativeResize="0"/>
          <p:nvPr/>
        </p:nvPicPr>
        <p:blipFill rotWithShape="1">
          <a:blip r:embed="rId3">
            <a:alphaModFix/>
          </a:blip>
          <a:srcRect b="0" l="0" r="0" t="0"/>
          <a:stretch/>
        </p:blipFill>
        <p:spPr>
          <a:xfrm>
            <a:off x="628650" y="891974"/>
            <a:ext cx="7332189" cy="4225699"/>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87" name="Shape 5687"/>
        <p:cNvGrpSpPr/>
        <p:nvPr/>
      </p:nvGrpSpPr>
      <p:grpSpPr>
        <a:xfrm>
          <a:off x="0" y="0"/>
          <a:ext cx="0" cy="0"/>
          <a:chOff x="0" y="0"/>
          <a:chExt cx="0" cy="0"/>
        </a:xfrm>
      </p:grpSpPr>
      <p:sp>
        <p:nvSpPr>
          <p:cNvPr id="5688" name="Google Shape;5688;p480"/>
          <p:cNvSpPr txBox="1"/>
          <p:nvPr>
            <p:ph type="title"/>
          </p:nvPr>
        </p:nvSpPr>
        <p:spPr>
          <a:xfrm>
            <a:off x="0" y="0"/>
            <a:ext cx="2055900" cy="9942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300"/>
              <a:buFont typeface="Play"/>
              <a:buNone/>
            </a:pPr>
            <a:r>
              <a:rPr lang="en"/>
              <a:t>机密容器</a:t>
            </a:r>
            <a:br>
              <a:rPr lang="en"/>
            </a:br>
            <a:r>
              <a:rPr lang="en"/>
              <a:t>流程详解</a:t>
            </a:r>
            <a:endParaRPr/>
          </a:p>
        </p:txBody>
      </p:sp>
      <p:pic>
        <p:nvPicPr>
          <p:cNvPr id="5689" name="Google Shape;5689;p480"/>
          <p:cNvPicPr preferRelativeResize="0"/>
          <p:nvPr/>
        </p:nvPicPr>
        <p:blipFill rotWithShape="1">
          <a:blip r:embed="rId3">
            <a:alphaModFix/>
          </a:blip>
          <a:srcRect b="0" l="0" r="0" t="0"/>
          <a:stretch/>
        </p:blipFill>
        <p:spPr>
          <a:xfrm>
            <a:off x="2055856" y="-1"/>
            <a:ext cx="5306860" cy="2972464"/>
          </a:xfrm>
          <a:prstGeom prst="rect">
            <a:avLst/>
          </a:prstGeom>
          <a:noFill/>
          <a:ln>
            <a:noFill/>
          </a:ln>
        </p:spPr>
      </p:pic>
      <p:pic>
        <p:nvPicPr>
          <p:cNvPr id="5690" name="Google Shape;5690;p480"/>
          <p:cNvPicPr preferRelativeResize="0"/>
          <p:nvPr/>
        </p:nvPicPr>
        <p:blipFill rotWithShape="1">
          <a:blip r:embed="rId4">
            <a:alphaModFix/>
          </a:blip>
          <a:srcRect b="0" l="0" r="0" t="0"/>
          <a:stretch/>
        </p:blipFill>
        <p:spPr>
          <a:xfrm>
            <a:off x="4549604" y="2972464"/>
            <a:ext cx="4355601" cy="2171037"/>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3"/>
        </a:solidFill>
      </p:bgPr>
    </p:bg>
    <p:spTree>
      <p:nvGrpSpPr>
        <p:cNvPr id="5276" name="Shape 5276"/>
        <p:cNvGrpSpPr/>
        <p:nvPr/>
      </p:nvGrpSpPr>
      <p:grpSpPr>
        <a:xfrm>
          <a:off x="0" y="0"/>
          <a:ext cx="0" cy="0"/>
          <a:chOff x="0" y="0"/>
          <a:chExt cx="0" cy="0"/>
        </a:xfrm>
      </p:grpSpPr>
      <p:sp>
        <p:nvSpPr>
          <p:cNvPr id="5277" name="Google Shape;5277;p454"/>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5278" name="Google Shape;5278;p454"/>
          <p:cNvSpPr txBox="1"/>
          <p:nvPr/>
        </p:nvSpPr>
        <p:spPr>
          <a:xfrm>
            <a:off x="5194725" y="1814700"/>
            <a:ext cx="3358200" cy="11265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dk1"/>
              </a:buClr>
              <a:buSzPts val="1100"/>
              <a:buFont typeface="Arial"/>
              <a:buNone/>
            </a:pPr>
            <a:r>
              <a:rPr b="1" i="1" lang="en" sz="3200">
                <a:solidFill>
                  <a:schemeClr val="lt1"/>
                </a:solidFill>
                <a:latin typeface="Red Hat Display"/>
                <a:ea typeface="Red Hat Display"/>
                <a:cs typeface="Red Hat Display"/>
                <a:sym typeface="Red Hat Display"/>
              </a:rPr>
              <a:t>Red Hat 平台目前为机密计算提供了哪些基础能力？</a:t>
            </a:r>
            <a:endParaRPr i="1" sz="3200">
              <a:solidFill>
                <a:schemeClr val="lt1"/>
              </a:solidFill>
              <a:latin typeface="Red Hat Display"/>
              <a:ea typeface="Red Hat Display"/>
              <a:cs typeface="Red Hat Display"/>
              <a:sym typeface="Red Hat Display"/>
            </a:endParaRPr>
          </a:p>
        </p:txBody>
      </p:sp>
      <p:pic>
        <p:nvPicPr>
          <p:cNvPr id="5279" name="Google Shape;5279;p454"/>
          <p:cNvPicPr preferRelativeResize="0"/>
          <p:nvPr/>
        </p:nvPicPr>
        <p:blipFill>
          <a:blip r:embed="rId3">
            <a:alphaModFix/>
          </a:blip>
          <a:stretch>
            <a:fillRect/>
          </a:stretch>
        </p:blipFill>
        <p:spPr>
          <a:xfrm>
            <a:off x="660000" y="1123200"/>
            <a:ext cx="4086948" cy="3119099"/>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3"/>
        </a:solidFill>
      </p:bgPr>
    </p:bg>
    <p:spTree>
      <p:nvGrpSpPr>
        <p:cNvPr id="5694" name="Shape 5694"/>
        <p:cNvGrpSpPr/>
        <p:nvPr/>
      </p:nvGrpSpPr>
      <p:grpSpPr>
        <a:xfrm>
          <a:off x="0" y="0"/>
          <a:ext cx="0" cy="0"/>
          <a:chOff x="0" y="0"/>
          <a:chExt cx="0" cy="0"/>
        </a:xfrm>
      </p:grpSpPr>
      <p:sp>
        <p:nvSpPr>
          <p:cNvPr id="5695" name="Google Shape;5695;p481"/>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5696" name="Google Shape;5696;p481"/>
          <p:cNvSpPr txBox="1"/>
          <p:nvPr/>
        </p:nvSpPr>
        <p:spPr>
          <a:xfrm>
            <a:off x="5307800" y="2195700"/>
            <a:ext cx="3352200" cy="11265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dk1"/>
              </a:buClr>
              <a:buSzPts val="1100"/>
              <a:buFont typeface="Arial"/>
              <a:buNone/>
            </a:pPr>
            <a:r>
              <a:rPr b="1" i="1" lang="en" sz="3200">
                <a:solidFill>
                  <a:schemeClr val="lt1"/>
                </a:solidFill>
                <a:latin typeface="Red Hat Display"/>
                <a:ea typeface="Red Hat Display"/>
                <a:cs typeface="Red Hat Display"/>
                <a:sym typeface="Red Hat Display"/>
              </a:rPr>
              <a:t>机密容器</a:t>
            </a:r>
            <a:r>
              <a:rPr b="1" i="1" lang="en" sz="3200">
                <a:solidFill>
                  <a:schemeClr val="lt1"/>
                </a:solidFill>
                <a:latin typeface="Red Hat Display"/>
                <a:ea typeface="Red Hat Display"/>
                <a:cs typeface="Red Hat Display"/>
                <a:sym typeface="Red Hat Display"/>
              </a:rPr>
              <a:t>典型用例</a:t>
            </a:r>
            <a:endParaRPr i="1" sz="3200">
              <a:solidFill>
                <a:schemeClr val="lt1"/>
              </a:solidFill>
              <a:latin typeface="Red Hat Display"/>
              <a:ea typeface="Red Hat Display"/>
              <a:cs typeface="Red Hat Display"/>
              <a:sym typeface="Red Hat Display"/>
            </a:endParaRPr>
          </a:p>
        </p:txBody>
      </p:sp>
      <p:pic>
        <p:nvPicPr>
          <p:cNvPr id="5697" name="Google Shape;5697;p481"/>
          <p:cNvPicPr preferRelativeResize="0"/>
          <p:nvPr/>
        </p:nvPicPr>
        <p:blipFill>
          <a:blip r:embed="rId3">
            <a:alphaModFix/>
          </a:blip>
          <a:stretch>
            <a:fillRect/>
          </a:stretch>
        </p:blipFill>
        <p:spPr>
          <a:xfrm>
            <a:off x="660000" y="1123200"/>
            <a:ext cx="4086948" cy="3119099"/>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02" name="Shape 5702"/>
        <p:cNvGrpSpPr/>
        <p:nvPr/>
      </p:nvGrpSpPr>
      <p:grpSpPr>
        <a:xfrm>
          <a:off x="0" y="0"/>
          <a:ext cx="0" cy="0"/>
          <a:chOff x="0" y="0"/>
          <a:chExt cx="0" cy="0"/>
        </a:xfrm>
      </p:grpSpPr>
      <p:sp>
        <p:nvSpPr>
          <p:cNvPr id="5703" name="Google Shape;5703;p482"/>
          <p:cNvSpPr txBox="1"/>
          <p:nvPr>
            <p:ph type="title"/>
          </p:nvPr>
        </p:nvSpPr>
        <p:spPr>
          <a:xfrm>
            <a:off x="0" y="0"/>
            <a:ext cx="3633900" cy="9942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300"/>
              <a:buFont typeface="Play"/>
              <a:buNone/>
            </a:pPr>
            <a:r>
              <a:rPr b="1" lang="en"/>
              <a:t>Enkrypt AI</a:t>
            </a:r>
            <a:br>
              <a:rPr b="1" lang="en"/>
            </a:br>
            <a:endParaRPr/>
          </a:p>
        </p:txBody>
      </p:sp>
      <p:sp>
        <p:nvSpPr>
          <p:cNvPr id="5704" name="Google Shape;5704;p482"/>
          <p:cNvSpPr txBox="1"/>
          <p:nvPr/>
        </p:nvSpPr>
        <p:spPr>
          <a:xfrm>
            <a:off x="135841" y="926736"/>
            <a:ext cx="3805800" cy="13623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400">
                <a:solidFill>
                  <a:schemeClr val="dk1"/>
                </a:solidFill>
                <a:latin typeface="Arial"/>
                <a:ea typeface="Arial"/>
                <a:cs typeface="Arial"/>
                <a:sym typeface="Arial"/>
              </a:rPr>
              <a:t>- 模型所有者：模型开发人员，将经过训练的模型转换为安全模型 </a:t>
            </a:r>
            <a:endParaRPr sz="1400">
              <a:solidFill>
                <a:schemeClr val="dk1"/>
              </a:solidFill>
              <a:latin typeface="Arial"/>
              <a:ea typeface="Arial"/>
              <a:cs typeface="Arial"/>
              <a:sym typeface="Arial"/>
            </a:endParaRPr>
          </a:p>
          <a:p>
            <a:pPr indent="0" lvl="0" marL="0" marR="0" rtl="0" algn="l">
              <a:spcBef>
                <a:spcPts val="0"/>
              </a:spcBef>
              <a:spcAft>
                <a:spcPts val="0"/>
              </a:spcAft>
              <a:buNone/>
            </a:pPr>
            <a:r>
              <a:rPr lang="en" sz="1400">
                <a:solidFill>
                  <a:schemeClr val="dk1"/>
                </a:solidFill>
                <a:latin typeface="Arial"/>
                <a:ea typeface="Arial"/>
                <a:cs typeface="Arial"/>
                <a:sym typeface="Arial"/>
              </a:rPr>
              <a:t>- 模型用户：希望将模型部署在其计算基础设施上的最终用户，加载安全模型并与其交互，推送数据并获取结果</a:t>
            </a:r>
            <a:endParaRPr sz="1400">
              <a:solidFill>
                <a:schemeClr val="dk1"/>
              </a:solidFill>
              <a:latin typeface="Arial"/>
              <a:ea typeface="Arial"/>
              <a:cs typeface="Arial"/>
              <a:sym typeface="Arial"/>
            </a:endParaRPr>
          </a:p>
          <a:p>
            <a:pPr indent="0" lvl="0" marL="0" marR="0" rtl="0" algn="l">
              <a:spcBef>
                <a:spcPts val="0"/>
              </a:spcBef>
              <a:spcAft>
                <a:spcPts val="0"/>
              </a:spcAft>
              <a:buNone/>
            </a:pPr>
            <a:r>
              <a:rPr lang="en" sz="1400">
                <a:solidFill>
                  <a:schemeClr val="dk1"/>
                </a:solidFill>
                <a:latin typeface="Arial"/>
                <a:ea typeface="Arial"/>
                <a:cs typeface="Arial"/>
                <a:sym typeface="Arial"/>
              </a:rPr>
              <a:t>-  密钥管理器：管理解密的私钥</a:t>
            </a:r>
            <a:endParaRPr sz="1400">
              <a:solidFill>
                <a:schemeClr val="dk1"/>
              </a:solidFill>
              <a:latin typeface="Arial"/>
              <a:ea typeface="Arial"/>
              <a:cs typeface="Arial"/>
              <a:sym typeface="Arial"/>
            </a:endParaRPr>
          </a:p>
        </p:txBody>
      </p:sp>
      <p:pic>
        <p:nvPicPr>
          <p:cNvPr id="5705" name="Google Shape;5705;p482"/>
          <p:cNvPicPr preferRelativeResize="0"/>
          <p:nvPr/>
        </p:nvPicPr>
        <p:blipFill rotWithShape="1">
          <a:blip r:embed="rId3">
            <a:alphaModFix/>
          </a:blip>
          <a:srcRect b="0" l="0" r="0" t="0"/>
          <a:stretch/>
        </p:blipFill>
        <p:spPr>
          <a:xfrm>
            <a:off x="4049774" y="13691"/>
            <a:ext cx="4380775" cy="5143499"/>
          </a:xfrm>
          <a:prstGeom prst="rect">
            <a:avLst/>
          </a:prstGeom>
          <a:noFill/>
          <a:ln>
            <a:noFill/>
          </a:ln>
        </p:spPr>
      </p:pic>
      <p:sp>
        <p:nvSpPr>
          <p:cNvPr id="5706" name="Google Shape;5706;p482"/>
          <p:cNvSpPr txBox="1"/>
          <p:nvPr/>
        </p:nvSpPr>
        <p:spPr>
          <a:xfrm>
            <a:off x="82575" y="2901020"/>
            <a:ext cx="3805800" cy="22242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400">
                <a:solidFill>
                  <a:schemeClr val="dk1"/>
                </a:solidFill>
                <a:latin typeface="Arial"/>
                <a:ea typeface="Arial"/>
                <a:cs typeface="Arial"/>
                <a:sym typeface="Arial"/>
              </a:rPr>
              <a:t>Flow：</a:t>
            </a:r>
            <a:endParaRPr sz="1400">
              <a:solidFill>
                <a:schemeClr val="dk1"/>
              </a:solidFill>
              <a:latin typeface="Arial"/>
              <a:ea typeface="Arial"/>
              <a:cs typeface="Arial"/>
              <a:sym typeface="Arial"/>
            </a:endParaRPr>
          </a:p>
          <a:p>
            <a:pPr indent="-215900" lvl="0" marL="215900" marR="0" rtl="0" algn="l">
              <a:spcBef>
                <a:spcPts val="0"/>
              </a:spcBef>
              <a:spcAft>
                <a:spcPts val="0"/>
              </a:spcAft>
              <a:buClr>
                <a:schemeClr val="dk1"/>
              </a:buClr>
              <a:buSzPts val="1400"/>
              <a:buFont typeface="Arial"/>
              <a:buChar char="-"/>
            </a:pPr>
            <a:r>
              <a:rPr lang="en" sz="1400">
                <a:solidFill>
                  <a:schemeClr val="dk1"/>
                </a:solidFill>
                <a:latin typeface="Arial"/>
                <a:ea typeface="Arial"/>
                <a:cs typeface="Arial"/>
                <a:sym typeface="Arial"/>
              </a:rPr>
              <a:t>The model is first encrypted with enhanced security and deployed by the model owner</a:t>
            </a:r>
            <a:endParaRPr sz="1100"/>
          </a:p>
          <a:p>
            <a:pPr indent="-215900" lvl="0" marL="215900" marR="0" rtl="0" algn="l">
              <a:spcBef>
                <a:spcPts val="0"/>
              </a:spcBef>
              <a:spcAft>
                <a:spcPts val="0"/>
              </a:spcAft>
              <a:buClr>
                <a:schemeClr val="dk1"/>
              </a:buClr>
              <a:buSzPts val="1400"/>
              <a:buFont typeface="Arial"/>
              <a:buChar char="-"/>
            </a:pPr>
            <a:r>
              <a:rPr lang="en" sz="1400">
                <a:solidFill>
                  <a:schemeClr val="dk1"/>
                </a:solidFill>
                <a:latin typeface="Arial"/>
                <a:ea typeface="Arial"/>
                <a:cs typeface="Arial"/>
                <a:sym typeface="Arial"/>
              </a:rPr>
              <a:t>The model owner is the one pushing the private key into the Enkrypt AI key manager</a:t>
            </a:r>
            <a:endParaRPr sz="1100"/>
          </a:p>
          <a:p>
            <a:pPr indent="-215900" lvl="0" marL="215900" marR="0" rtl="0" algn="l">
              <a:spcBef>
                <a:spcPts val="0"/>
              </a:spcBef>
              <a:spcAft>
                <a:spcPts val="0"/>
              </a:spcAft>
              <a:buClr>
                <a:schemeClr val="dk1"/>
              </a:buClr>
              <a:buSzPts val="1400"/>
              <a:buFont typeface="Arial"/>
              <a:buChar char="-"/>
            </a:pPr>
            <a:r>
              <a:rPr lang="en" sz="1400">
                <a:solidFill>
                  <a:schemeClr val="dk1"/>
                </a:solidFill>
                <a:latin typeface="Arial"/>
                <a:ea typeface="Arial"/>
                <a:cs typeface="Arial"/>
                <a:sym typeface="Arial"/>
              </a:rPr>
              <a:t>The model user is the one sending the requests with the encrypted output to be decrypted with that key</a:t>
            </a:r>
            <a:endParaRPr sz="1100"/>
          </a:p>
          <a:p>
            <a:pPr indent="-215900" lvl="0" marL="215900" marR="0" rtl="0" algn="l">
              <a:spcBef>
                <a:spcPts val="0"/>
              </a:spcBef>
              <a:spcAft>
                <a:spcPts val="0"/>
              </a:spcAft>
              <a:buClr>
                <a:schemeClr val="dk1"/>
              </a:buClr>
              <a:buSzPts val="1400"/>
              <a:buFont typeface="Arial"/>
              <a:buChar char="-"/>
            </a:pPr>
            <a:r>
              <a:rPr lang="en" sz="1400">
                <a:solidFill>
                  <a:schemeClr val="dk1"/>
                </a:solidFill>
                <a:latin typeface="Arial"/>
                <a:ea typeface="Arial"/>
                <a:cs typeface="Arial"/>
                <a:sym typeface="Arial"/>
              </a:rPr>
              <a:t>Raw data is sent back to the model user after decryption</a:t>
            </a:r>
            <a:endParaRPr sz="1400">
              <a:solidFill>
                <a:schemeClr val="dk1"/>
              </a:solidFill>
              <a:latin typeface="Arial"/>
              <a:ea typeface="Arial"/>
              <a:cs typeface="Arial"/>
              <a:sym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10" name="Shape 5710"/>
        <p:cNvGrpSpPr/>
        <p:nvPr/>
      </p:nvGrpSpPr>
      <p:grpSpPr>
        <a:xfrm>
          <a:off x="0" y="0"/>
          <a:ext cx="0" cy="0"/>
          <a:chOff x="0" y="0"/>
          <a:chExt cx="0" cy="0"/>
        </a:xfrm>
      </p:grpSpPr>
      <p:sp>
        <p:nvSpPr>
          <p:cNvPr id="5711" name="Google Shape;5711;p483"/>
          <p:cNvSpPr txBox="1"/>
          <p:nvPr>
            <p:ph type="title"/>
          </p:nvPr>
        </p:nvSpPr>
        <p:spPr>
          <a:xfrm>
            <a:off x="0" y="0"/>
            <a:ext cx="4343400" cy="9942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300"/>
              <a:buFont typeface="Play"/>
              <a:buNone/>
            </a:pPr>
            <a:r>
              <a:rPr b="1" lang="en"/>
              <a:t>Enkrypt AI CoCo</a:t>
            </a:r>
            <a:endParaRPr/>
          </a:p>
        </p:txBody>
      </p:sp>
      <p:sp>
        <p:nvSpPr>
          <p:cNvPr id="5712" name="Google Shape;5712;p483"/>
          <p:cNvSpPr txBox="1"/>
          <p:nvPr/>
        </p:nvSpPr>
        <p:spPr>
          <a:xfrm>
            <a:off x="158134" y="2059460"/>
            <a:ext cx="3918300" cy="5001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400">
                <a:solidFill>
                  <a:schemeClr val="dk1"/>
                </a:solidFill>
                <a:latin typeface="Arial"/>
                <a:ea typeface="Arial"/>
                <a:cs typeface="Arial"/>
                <a:sym typeface="Arial"/>
              </a:rPr>
              <a:t>Enkrypt AI 密钥管理器作为机密容器部署在可信执行环境中，以在运行时保护代码和密钥。</a:t>
            </a:r>
            <a:endParaRPr sz="1400">
              <a:solidFill>
                <a:schemeClr val="dk1"/>
              </a:solidFill>
              <a:latin typeface="Arial"/>
              <a:ea typeface="Arial"/>
              <a:cs typeface="Arial"/>
              <a:sym typeface="Arial"/>
            </a:endParaRPr>
          </a:p>
        </p:txBody>
      </p:sp>
      <p:pic>
        <p:nvPicPr>
          <p:cNvPr id="5713" name="Google Shape;5713;p483"/>
          <p:cNvPicPr preferRelativeResize="0"/>
          <p:nvPr/>
        </p:nvPicPr>
        <p:blipFill rotWithShape="1">
          <a:blip r:embed="rId3">
            <a:alphaModFix/>
          </a:blip>
          <a:srcRect b="0" l="0" r="0" t="0"/>
          <a:stretch/>
        </p:blipFill>
        <p:spPr>
          <a:xfrm>
            <a:off x="4572001" y="0"/>
            <a:ext cx="4572002" cy="5088418"/>
          </a:xfrm>
          <a:prstGeom prst="rect">
            <a:avLst/>
          </a:prstGeom>
          <a:noFill/>
          <a:ln>
            <a:noFill/>
          </a:ln>
        </p:spPr>
      </p:pic>
      <p:pic>
        <p:nvPicPr>
          <p:cNvPr id="5714" name="Google Shape;5714;p483"/>
          <p:cNvPicPr preferRelativeResize="0"/>
          <p:nvPr/>
        </p:nvPicPr>
        <p:blipFill rotWithShape="1">
          <a:blip r:embed="rId4">
            <a:alphaModFix/>
          </a:blip>
          <a:srcRect b="0" l="0" r="0" t="0"/>
          <a:stretch/>
        </p:blipFill>
        <p:spPr>
          <a:xfrm>
            <a:off x="68968" y="3350338"/>
            <a:ext cx="4434070" cy="110070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18" name="Shape 5718"/>
        <p:cNvGrpSpPr/>
        <p:nvPr/>
      </p:nvGrpSpPr>
      <p:grpSpPr>
        <a:xfrm>
          <a:off x="0" y="0"/>
          <a:ext cx="0" cy="0"/>
          <a:chOff x="0" y="0"/>
          <a:chExt cx="0" cy="0"/>
        </a:xfrm>
      </p:grpSpPr>
      <p:sp>
        <p:nvSpPr>
          <p:cNvPr id="5719" name="Google Shape;5719;p484"/>
          <p:cNvSpPr txBox="1"/>
          <p:nvPr>
            <p:ph type="title"/>
          </p:nvPr>
        </p:nvSpPr>
        <p:spPr>
          <a:xfrm>
            <a:off x="628650" y="1274954"/>
            <a:ext cx="7886700" cy="994200"/>
          </a:xfrm>
          <a:prstGeom prst="rect">
            <a:avLst/>
          </a:prstGeom>
          <a:noFill/>
          <a:ln>
            <a:noFill/>
          </a:ln>
        </p:spPr>
        <p:txBody>
          <a:bodyPr anchorCtr="0" anchor="ctr" bIns="34275" lIns="68575" spcFirstLastPara="1" rIns="68575" wrap="square" tIns="34275">
            <a:normAutofit fontScale="90000"/>
          </a:bodyPr>
          <a:lstStyle/>
          <a:p>
            <a:pPr indent="0" lvl="0" marL="0" rtl="0" algn="l">
              <a:lnSpc>
                <a:spcPct val="90000"/>
              </a:lnSpc>
              <a:spcBef>
                <a:spcPts val="0"/>
              </a:spcBef>
              <a:spcAft>
                <a:spcPts val="0"/>
              </a:spcAft>
              <a:buClr>
                <a:schemeClr val="dk1"/>
              </a:buClr>
              <a:buSzPct val="100000"/>
              <a:buFont typeface="Play"/>
              <a:buNone/>
            </a:pPr>
            <a:r>
              <a:rPr b="1" lang="en"/>
              <a:t>Demo: Securing AI Models with EnkryptAI deployed as confidential containers on Red Hat OpenShift</a:t>
            </a:r>
            <a:br>
              <a:rPr b="1" lang="en"/>
            </a:br>
            <a:endParaRPr/>
          </a:p>
        </p:txBody>
      </p:sp>
      <p:sp>
        <p:nvSpPr>
          <p:cNvPr id="5720" name="Google Shape;5720;p484"/>
          <p:cNvSpPr txBox="1"/>
          <p:nvPr>
            <p:ph idx="1" type="body"/>
          </p:nvPr>
        </p:nvSpPr>
        <p:spPr>
          <a:xfrm>
            <a:off x="628650" y="2571750"/>
            <a:ext cx="7886700" cy="1164600"/>
          </a:xfrm>
          <a:prstGeom prst="rect">
            <a:avLst/>
          </a:prstGeom>
          <a:noFill/>
          <a:ln>
            <a:noFill/>
          </a:ln>
        </p:spPr>
        <p:txBody>
          <a:bodyPr anchorCtr="0" anchor="t" bIns="34275" lIns="68575" spcFirstLastPara="1" rIns="68575" wrap="square" tIns="34275">
            <a:normAutofit/>
          </a:bodyPr>
          <a:lstStyle/>
          <a:p>
            <a:pPr indent="-171450" lvl="0" marL="177800" rtl="0" algn="l">
              <a:lnSpc>
                <a:spcPct val="90000"/>
              </a:lnSpc>
              <a:spcBef>
                <a:spcPts val="0"/>
              </a:spcBef>
              <a:spcAft>
                <a:spcPts val="0"/>
              </a:spcAft>
              <a:buClr>
                <a:schemeClr val="dk1"/>
              </a:buClr>
              <a:buSzPts val="2100"/>
              <a:buChar char="•"/>
            </a:pPr>
            <a:r>
              <a:rPr lang="en" u="sng">
                <a:solidFill>
                  <a:schemeClr val="hlink"/>
                </a:solidFill>
                <a:hlinkClick r:id="rId3"/>
              </a:rPr>
              <a:t>https://www.youtube.com/watch?v=XLOWuI7J8wE</a:t>
            </a:r>
            <a:endParaRPr/>
          </a:p>
          <a:p>
            <a:pPr indent="-38100" lvl="0" marL="177800" rtl="0" algn="l">
              <a:lnSpc>
                <a:spcPct val="90000"/>
              </a:lnSpc>
              <a:spcBef>
                <a:spcPts val="800"/>
              </a:spcBef>
              <a:spcAft>
                <a:spcPts val="0"/>
              </a:spcAft>
              <a:buClr>
                <a:schemeClr val="dk1"/>
              </a:buClr>
              <a:buSzPts val="2100"/>
              <a:buNone/>
            </a:pPr>
            <a:r>
              <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3"/>
        </a:solidFill>
      </p:bgPr>
    </p:bg>
    <p:spTree>
      <p:nvGrpSpPr>
        <p:cNvPr id="5724" name="Shape 5724"/>
        <p:cNvGrpSpPr/>
        <p:nvPr/>
      </p:nvGrpSpPr>
      <p:grpSpPr>
        <a:xfrm>
          <a:off x="0" y="0"/>
          <a:ext cx="0" cy="0"/>
          <a:chOff x="0" y="0"/>
          <a:chExt cx="0" cy="0"/>
        </a:xfrm>
      </p:grpSpPr>
      <p:sp>
        <p:nvSpPr>
          <p:cNvPr id="5725" name="Google Shape;5725;p485"/>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5726" name="Google Shape;5726;p485"/>
          <p:cNvSpPr txBox="1"/>
          <p:nvPr/>
        </p:nvSpPr>
        <p:spPr>
          <a:xfrm>
            <a:off x="5307800" y="2195700"/>
            <a:ext cx="3352200" cy="11265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dk1"/>
              </a:buClr>
              <a:buSzPts val="1100"/>
              <a:buFont typeface="Arial"/>
              <a:buNone/>
            </a:pPr>
            <a:r>
              <a:rPr b="1" i="1" lang="en" sz="3200">
                <a:solidFill>
                  <a:schemeClr val="lt1"/>
                </a:solidFill>
                <a:latin typeface="Red Hat Display"/>
                <a:ea typeface="Red Hat Display"/>
                <a:cs typeface="Red Hat Display"/>
                <a:sym typeface="Red Hat Display"/>
              </a:rPr>
              <a:t>未来展望</a:t>
            </a:r>
            <a:endParaRPr i="1" sz="3200">
              <a:solidFill>
                <a:schemeClr val="lt1"/>
              </a:solidFill>
              <a:latin typeface="Red Hat Display"/>
              <a:ea typeface="Red Hat Display"/>
              <a:cs typeface="Red Hat Display"/>
              <a:sym typeface="Red Hat Display"/>
            </a:endParaRPr>
          </a:p>
        </p:txBody>
      </p:sp>
      <p:pic>
        <p:nvPicPr>
          <p:cNvPr id="5727" name="Google Shape;5727;p485"/>
          <p:cNvPicPr preferRelativeResize="0"/>
          <p:nvPr/>
        </p:nvPicPr>
        <p:blipFill>
          <a:blip r:embed="rId3">
            <a:alphaModFix/>
          </a:blip>
          <a:stretch>
            <a:fillRect/>
          </a:stretch>
        </p:blipFill>
        <p:spPr>
          <a:xfrm>
            <a:off x="660000" y="1123200"/>
            <a:ext cx="4086948" cy="3119099"/>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31" name="Shape 5731"/>
        <p:cNvGrpSpPr/>
        <p:nvPr/>
      </p:nvGrpSpPr>
      <p:grpSpPr>
        <a:xfrm>
          <a:off x="0" y="0"/>
          <a:ext cx="0" cy="0"/>
          <a:chOff x="0" y="0"/>
          <a:chExt cx="0" cy="0"/>
        </a:xfrm>
      </p:grpSpPr>
      <p:sp>
        <p:nvSpPr>
          <p:cNvPr id="5732" name="Google Shape;5732;p486"/>
          <p:cNvSpPr txBox="1"/>
          <p:nvPr>
            <p:ph idx="2" type="subTitle"/>
          </p:nvPr>
        </p:nvSpPr>
        <p:spPr>
          <a:xfrm>
            <a:off x="663788" y="4627163"/>
            <a:ext cx="6001800" cy="4200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t/>
            </a:r>
            <a:endParaRPr/>
          </a:p>
        </p:txBody>
      </p:sp>
      <p:sp>
        <p:nvSpPr>
          <p:cNvPr id="5733" name="Google Shape;5733;p486"/>
          <p:cNvSpPr txBox="1"/>
          <p:nvPr>
            <p:ph idx="3" type="subTitle"/>
          </p:nvPr>
        </p:nvSpPr>
        <p:spPr>
          <a:xfrm>
            <a:off x="2926125" y="1855238"/>
            <a:ext cx="3291900" cy="2026800"/>
          </a:xfrm>
          <a:prstGeom prst="rect">
            <a:avLst/>
          </a:prstGeom>
        </p:spPr>
        <p:txBody>
          <a:bodyPr anchorCtr="0" anchor="ctr" bIns="0" lIns="822950" spcFirstLastPara="1" rIns="342900" wrap="square" tIns="68575">
            <a:noAutofit/>
          </a:bodyPr>
          <a:lstStyle/>
          <a:p>
            <a:pPr indent="0" lvl="0" marL="0" rtl="0" algn="l">
              <a:spcBef>
                <a:spcPts val="0"/>
              </a:spcBef>
              <a:spcAft>
                <a:spcPts val="800"/>
              </a:spcAft>
              <a:buNone/>
            </a:pPr>
            <a:r>
              <a:rPr lang="en"/>
              <a:t>用于验证机密虚拟机和工作负载（TEE 和虚拟机完整性）的认证服务</a:t>
            </a:r>
            <a:endParaRPr/>
          </a:p>
        </p:txBody>
      </p:sp>
      <p:sp>
        <p:nvSpPr>
          <p:cNvPr id="5734" name="Google Shape;5734;p486"/>
          <p:cNvSpPr txBox="1"/>
          <p:nvPr>
            <p:ph idx="4" type="subTitle"/>
          </p:nvPr>
        </p:nvSpPr>
        <p:spPr>
          <a:xfrm>
            <a:off x="0" y="1855238"/>
            <a:ext cx="3291900" cy="2026800"/>
          </a:xfrm>
          <a:prstGeom prst="rect">
            <a:avLst/>
          </a:prstGeom>
        </p:spPr>
        <p:txBody>
          <a:bodyPr anchorCtr="0" anchor="ctr" bIns="0" lIns="651500" spcFirstLastPara="1" rIns="548625" wrap="square" tIns="68575">
            <a:noAutofit/>
          </a:bodyPr>
          <a:lstStyle/>
          <a:p>
            <a:pPr indent="0" lvl="0" marL="0" rtl="0" algn="l">
              <a:spcBef>
                <a:spcPts val="0"/>
              </a:spcBef>
              <a:spcAft>
                <a:spcPts val="0"/>
              </a:spcAft>
              <a:buNone/>
            </a:pPr>
            <a:r>
              <a:t/>
            </a:r>
            <a:endParaRPr/>
          </a:p>
          <a:p>
            <a:pPr indent="0" lvl="0" marL="0" rtl="0" algn="l">
              <a:spcBef>
                <a:spcPts val="800"/>
              </a:spcBef>
              <a:spcAft>
                <a:spcPts val="0"/>
              </a:spcAft>
              <a:buClr>
                <a:schemeClr val="dk1"/>
              </a:buClr>
              <a:buSzPts val="1100"/>
              <a:buFont typeface="Arial"/>
              <a:buNone/>
            </a:pPr>
            <a:r>
              <a:rPr lang="en"/>
              <a:t>针对云平台优化的 RHEL 机密计算镜像</a:t>
            </a:r>
            <a:endParaRPr/>
          </a:p>
          <a:p>
            <a:pPr indent="0" lvl="0" marL="0" rtl="0" algn="l">
              <a:spcBef>
                <a:spcPts val="800"/>
              </a:spcBef>
              <a:spcAft>
                <a:spcPts val="0"/>
              </a:spcAft>
              <a:buClr>
                <a:schemeClr val="dk1"/>
              </a:buClr>
              <a:buSzPts val="1100"/>
              <a:buFont typeface="Arial"/>
              <a:buNone/>
            </a:pPr>
            <a:r>
              <a:rPr lang="en"/>
              <a:t>机密容器工作负载的加密或签名镜像库</a:t>
            </a:r>
            <a:endParaRPr/>
          </a:p>
          <a:p>
            <a:pPr indent="0" lvl="0" marL="0" rtl="0" algn="l">
              <a:spcBef>
                <a:spcPts val="800"/>
              </a:spcBef>
              <a:spcAft>
                <a:spcPts val="800"/>
              </a:spcAft>
              <a:buNone/>
            </a:pPr>
            <a:r>
              <a:t/>
            </a:r>
            <a:endParaRPr/>
          </a:p>
        </p:txBody>
      </p:sp>
      <p:sp>
        <p:nvSpPr>
          <p:cNvPr id="5735" name="Google Shape;5735;p486"/>
          <p:cNvSpPr txBox="1"/>
          <p:nvPr>
            <p:ph idx="5" type="subTitle"/>
          </p:nvPr>
        </p:nvSpPr>
        <p:spPr>
          <a:xfrm>
            <a:off x="5852250" y="1855238"/>
            <a:ext cx="3291900" cy="2026800"/>
          </a:xfrm>
          <a:prstGeom prst="rect">
            <a:avLst/>
          </a:prstGeom>
        </p:spPr>
        <p:txBody>
          <a:bodyPr anchorCtr="0" anchor="ctr" bIns="0" lIns="822950" spcFirstLastPara="1" rIns="342900" wrap="square" tIns="68575">
            <a:noAutofit/>
          </a:bodyPr>
          <a:lstStyle/>
          <a:p>
            <a:pPr indent="0" lvl="0" marL="0" rtl="0" algn="l">
              <a:spcBef>
                <a:spcPts val="0"/>
              </a:spcBef>
              <a:spcAft>
                <a:spcPts val="800"/>
              </a:spcAft>
              <a:buNone/>
            </a:pPr>
            <a:r>
              <a:rPr lang="en"/>
              <a:t>RHEL 主机与 TEE 硬件和证明服务配合使用，安全地托管机密虚拟机</a:t>
            </a:r>
            <a:endParaRPr/>
          </a:p>
        </p:txBody>
      </p:sp>
      <p:sp>
        <p:nvSpPr>
          <p:cNvPr id="5736" name="Google Shape;5736;p486"/>
          <p:cNvSpPr txBox="1"/>
          <p:nvPr>
            <p:ph type="title"/>
          </p:nvPr>
        </p:nvSpPr>
        <p:spPr>
          <a:xfrm>
            <a:off x="663788" y="825263"/>
            <a:ext cx="7816500" cy="4149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b="1" lang="en"/>
              <a:t>Red Hat Enterprise Linux</a:t>
            </a:r>
            <a:endParaRPr b="1"/>
          </a:p>
        </p:txBody>
      </p:sp>
      <p:sp>
        <p:nvSpPr>
          <p:cNvPr id="5737" name="Google Shape;5737;p486"/>
          <p:cNvSpPr txBox="1"/>
          <p:nvPr>
            <p:ph idx="6" type="subTitle"/>
          </p:nvPr>
        </p:nvSpPr>
        <p:spPr>
          <a:xfrm>
            <a:off x="663844" y="1240163"/>
            <a:ext cx="7816500" cy="219000"/>
          </a:xfrm>
          <a:prstGeom prst="rect">
            <a:avLst/>
          </a:prstGeom>
        </p:spPr>
        <p:txBody>
          <a:bodyPr anchorCtr="0" anchor="t" bIns="0" lIns="0" spcFirstLastPara="1" rIns="0" wrap="square" tIns="0">
            <a:noAutofit/>
          </a:bodyPr>
          <a:lstStyle/>
          <a:p>
            <a:pPr indent="0" lvl="0" marL="0" rtl="0" algn="ctr">
              <a:spcBef>
                <a:spcPts val="0"/>
              </a:spcBef>
              <a:spcAft>
                <a:spcPts val="400"/>
              </a:spcAft>
              <a:buNone/>
            </a:pPr>
            <a:r>
              <a:rPr b="1" lang="en"/>
              <a:t>Roadmap for Confidential Computing Enablement</a:t>
            </a:r>
            <a:endParaRPr b="1"/>
          </a:p>
        </p:txBody>
      </p:sp>
      <p:sp>
        <p:nvSpPr>
          <p:cNvPr id="5738" name="Google Shape;5738;p486"/>
          <p:cNvSpPr txBox="1"/>
          <p:nvPr/>
        </p:nvSpPr>
        <p:spPr>
          <a:xfrm>
            <a:off x="898775" y="1575450"/>
            <a:ext cx="1057500" cy="200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1"/>
                </a:solidFill>
                <a:latin typeface="Red Hat Display"/>
                <a:ea typeface="Red Hat Display"/>
                <a:cs typeface="Red Hat Display"/>
                <a:sym typeface="Red Hat Display"/>
              </a:rPr>
              <a:t>Images</a:t>
            </a:r>
            <a:endParaRPr sz="1300">
              <a:solidFill>
                <a:schemeClr val="accent1"/>
              </a:solidFill>
              <a:latin typeface="Red Hat Display"/>
              <a:ea typeface="Red Hat Display"/>
              <a:cs typeface="Red Hat Display"/>
              <a:sym typeface="Red Hat Display"/>
            </a:endParaRPr>
          </a:p>
        </p:txBody>
      </p:sp>
      <p:sp>
        <p:nvSpPr>
          <p:cNvPr id="5739" name="Google Shape;5739;p486"/>
          <p:cNvSpPr txBox="1"/>
          <p:nvPr/>
        </p:nvSpPr>
        <p:spPr>
          <a:xfrm>
            <a:off x="4043350" y="1575450"/>
            <a:ext cx="1057500" cy="200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1"/>
                </a:solidFill>
                <a:latin typeface="Red Hat Display"/>
                <a:ea typeface="Red Hat Display"/>
                <a:cs typeface="Red Hat Display"/>
                <a:sym typeface="Red Hat Display"/>
              </a:rPr>
              <a:t>Attestation</a:t>
            </a:r>
            <a:endParaRPr sz="1300">
              <a:solidFill>
                <a:schemeClr val="accent1"/>
              </a:solidFill>
              <a:latin typeface="Red Hat Display"/>
              <a:ea typeface="Red Hat Display"/>
              <a:cs typeface="Red Hat Display"/>
              <a:sym typeface="Red Hat Display"/>
            </a:endParaRPr>
          </a:p>
        </p:txBody>
      </p:sp>
      <p:sp>
        <p:nvSpPr>
          <p:cNvPr id="5740" name="Google Shape;5740;p486"/>
          <p:cNvSpPr txBox="1"/>
          <p:nvPr/>
        </p:nvSpPr>
        <p:spPr>
          <a:xfrm>
            <a:off x="6884600" y="1575450"/>
            <a:ext cx="1225800" cy="200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1"/>
                </a:solidFill>
                <a:latin typeface="Red Hat Display"/>
                <a:ea typeface="Red Hat Display"/>
                <a:cs typeface="Red Hat Display"/>
                <a:sym typeface="Red Hat Display"/>
              </a:rPr>
              <a:t>Virtualization</a:t>
            </a:r>
            <a:endParaRPr sz="1300">
              <a:solidFill>
                <a:schemeClr val="accent1"/>
              </a:solidFill>
              <a:latin typeface="Red Hat Display"/>
              <a:ea typeface="Red Hat Display"/>
              <a:cs typeface="Red Hat Display"/>
              <a:sym typeface="Red Hat Display"/>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44" name="Shape 5744"/>
        <p:cNvGrpSpPr/>
        <p:nvPr/>
      </p:nvGrpSpPr>
      <p:grpSpPr>
        <a:xfrm>
          <a:off x="0" y="0"/>
          <a:ext cx="0" cy="0"/>
          <a:chOff x="0" y="0"/>
          <a:chExt cx="0" cy="0"/>
        </a:xfrm>
      </p:grpSpPr>
      <p:sp>
        <p:nvSpPr>
          <p:cNvPr id="5745" name="Google Shape;5745;p487"/>
          <p:cNvSpPr txBox="1"/>
          <p:nvPr>
            <p:ph type="title"/>
          </p:nvPr>
        </p:nvSpPr>
        <p:spPr>
          <a:xfrm>
            <a:off x="345950" y="312675"/>
            <a:ext cx="8145000" cy="4149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n" sz="1900">
                <a:latin typeface="Red Hat Display"/>
                <a:ea typeface="Red Hat Display"/>
                <a:cs typeface="Red Hat Display"/>
                <a:sym typeface="Red Hat Display"/>
              </a:rPr>
              <a:t>OpenShift Sandboxed Containers (OSC)</a:t>
            </a:r>
            <a:r>
              <a:rPr b="1" lang="en" sz="1900">
                <a:latin typeface="Red Hat Display"/>
                <a:ea typeface="Red Hat Display"/>
                <a:cs typeface="Red Hat Display"/>
                <a:sym typeface="Red Hat Display"/>
              </a:rPr>
              <a:t> </a:t>
            </a:r>
            <a:endParaRPr b="1" sz="1900">
              <a:latin typeface="Red Hat Display"/>
              <a:ea typeface="Red Hat Display"/>
              <a:cs typeface="Red Hat Display"/>
              <a:sym typeface="Red Hat Display"/>
            </a:endParaRPr>
          </a:p>
          <a:p>
            <a:pPr indent="0" lvl="0" marL="0" rtl="0" algn="ctr">
              <a:spcBef>
                <a:spcPts val="0"/>
              </a:spcBef>
              <a:spcAft>
                <a:spcPts val="0"/>
              </a:spcAft>
              <a:buNone/>
            </a:pPr>
            <a:r>
              <a:t/>
            </a:r>
            <a:endParaRPr b="1" sz="1900">
              <a:latin typeface="Red Hat Display"/>
              <a:ea typeface="Red Hat Display"/>
              <a:cs typeface="Red Hat Display"/>
              <a:sym typeface="Red Hat Display"/>
            </a:endParaRPr>
          </a:p>
        </p:txBody>
      </p:sp>
      <p:sp>
        <p:nvSpPr>
          <p:cNvPr id="5746" name="Google Shape;5746;p487"/>
          <p:cNvSpPr txBox="1"/>
          <p:nvPr>
            <p:ph idx="12" type="sldNum"/>
          </p:nvPr>
        </p:nvSpPr>
        <p:spPr>
          <a:xfrm>
            <a:off x="81975" y="6169556"/>
            <a:ext cx="731700" cy="143700"/>
          </a:xfrm>
          <a:prstGeom prst="rect">
            <a:avLst/>
          </a:prstGeom>
        </p:spPr>
        <p:txBody>
          <a:bodyPr anchorCtr="0" anchor="b" bIns="0" lIns="0" spcFirstLastPara="1" rIns="0" wrap="square" tIns="0">
            <a:normAutofit/>
          </a:bodyPr>
          <a:lstStyle/>
          <a:p>
            <a:pPr indent="0" lvl="0" marL="0" rtl="0" algn="ctr">
              <a:spcBef>
                <a:spcPts val="0"/>
              </a:spcBef>
              <a:spcAft>
                <a:spcPts val="0"/>
              </a:spcAft>
              <a:buNone/>
            </a:pPr>
            <a:fld id="{00000000-1234-1234-1234-123412341234}" type="slidenum">
              <a:rPr lang="en">
                <a:latin typeface="Red Hat Display SemiBold"/>
                <a:ea typeface="Red Hat Display SemiBold"/>
                <a:cs typeface="Red Hat Display SemiBold"/>
                <a:sym typeface="Red Hat Display SemiBold"/>
              </a:rPr>
              <a:t>‹#›</a:t>
            </a:fld>
            <a:endParaRPr>
              <a:latin typeface="Red Hat Display SemiBold"/>
              <a:ea typeface="Red Hat Display SemiBold"/>
              <a:cs typeface="Red Hat Display SemiBold"/>
              <a:sym typeface="Red Hat Display SemiBold"/>
            </a:endParaRPr>
          </a:p>
        </p:txBody>
      </p:sp>
      <p:sp>
        <p:nvSpPr>
          <p:cNvPr id="5747" name="Google Shape;5747;p487"/>
          <p:cNvSpPr txBox="1"/>
          <p:nvPr/>
        </p:nvSpPr>
        <p:spPr>
          <a:xfrm>
            <a:off x="46111" y="3470375"/>
            <a:ext cx="411600" cy="80700"/>
          </a:xfrm>
          <a:prstGeom prst="rect">
            <a:avLst/>
          </a:prstGeom>
          <a:noFill/>
          <a:ln>
            <a:noFill/>
          </a:ln>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sz="600">
                <a:latin typeface="Red Hat Display Medium"/>
                <a:ea typeface="Red Hat Display Medium"/>
                <a:cs typeface="Red Hat Display Medium"/>
                <a:sym typeface="Red Hat Display Medium"/>
              </a:rPr>
              <a:t>‹#›</a:t>
            </a:fld>
            <a:endParaRPr sz="600">
              <a:latin typeface="Red Hat Display Medium"/>
              <a:ea typeface="Red Hat Display Medium"/>
              <a:cs typeface="Red Hat Display Medium"/>
              <a:sym typeface="Red Hat Display Medium"/>
            </a:endParaRPr>
          </a:p>
        </p:txBody>
      </p:sp>
      <p:sp>
        <p:nvSpPr>
          <p:cNvPr id="5748" name="Google Shape;5748;p487"/>
          <p:cNvSpPr txBox="1"/>
          <p:nvPr/>
        </p:nvSpPr>
        <p:spPr>
          <a:xfrm>
            <a:off x="642825" y="3351403"/>
            <a:ext cx="5850900" cy="1275900"/>
          </a:xfrm>
          <a:prstGeom prst="rect">
            <a:avLst/>
          </a:prstGeom>
          <a:noFill/>
          <a:ln>
            <a:noFill/>
          </a:ln>
        </p:spPr>
        <p:txBody>
          <a:bodyPr anchorCtr="0" anchor="t" bIns="68575" lIns="68575" spcFirstLastPara="1" rIns="68575" wrap="square" tIns="68575">
            <a:noAutofit/>
          </a:bodyPr>
          <a:lstStyle/>
          <a:p>
            <a:pPr indent="0" lvl="0" marL="342900" rtl="0" algn="l">
              <a:lnSpc>
                <a:spcPct val="115000"/>
              </a:lnSpc>
              <a:spcBef>
                <a:spcPts val="0"/>
              </a:spcBef>
              <a:spcAft>
                <a:spcPts val="0"/>
              </a:spcAft>
              <a:buNone/>
            </a:pPr>
            <a:r>
              <a:t/>
            </a:r>
            <a:endParaRPr sz="1400">
              <a:solidFill>
                <a:srgbClr val="000000"/>
              </a:solidFill>
              <a:latin typeface="Red Hat Display"/>
              <a:ea typeface="Red Hat Display"/>
              <a:cs typeface="Red Hat Display"/>
              <a:sym typeface="Red Hat Display"/>
            </a:endParaRPr>
          </a:p>
        </p:txBody>
      </p:sp>
      <p:sp>
        <p:nvSpPr>
          <p:cNvPr id="5749" name="Google Shape;5749;p487"/>
          <p:cNvSpPr txBox="1"/>
          <p:nvPr/>
        </p:nvSpPr>
        <p:spPr>
          <a:xfrm>
            <a:off x="2828888" y="704794"/>
            <a:ext cx="2761800" cy="3147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t/>
            </a:r>
            <a:endParaRPr sz="1100">
              <a:latin typeface="Red Hat Display"/>
              <a:ea typeface="Red Hat Display"/>
              <a:cs typeface="Red Hat Display"/>
              <a:sym typeface="Red Hat Display"/>
            </a:endParaRPr>
          </a:p>
        </p:txBody>
      </p:sp>
      <p:sp>
        <p:nvSpPr>
          <p:cNvPr id="5750" name="Google Shape;5750;p487"/>
          <p:cNvSpPr/>
          <p:nvPr/>
        </p:nvSpPr>
        <p:spPr>
          <a:xfrm rot="-5400000">
            <a:off x="114036" y="1399827"/>
            <a:ext cx="2915100" cy="2721600"/>
          </a:xfrm>
          <a:prstGeom prst="rect">
            <a:avLst/>
          </a:prstGeom>
          <a:solidFill>
            <a:srgbClr val="F3F3F3"/>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b="1" sz="1000">
              <a:solidFill>
                <a:srgbClr val="1155CC"/>
              </a:solidFill>
              <a:latin typeface="Red Hat Display"/>
              <a:ea typeface="Red Hat Display"/>
              <a:cs typeface="Red Hat Display"/>
              <a:sym typeface="Red Hat Display"/>
            </a:endParaRPr>
          </a:p>
        </p:txBody>
      </p:sp>
      <p:sp>
        <p:nvSpPr>
          <p:cNvPr id="5751" name="Google Shape;5751;p487"/>
          <p:cNvSpPr/>
          <p:nvPr/>
        </p:nvSpPr>
        <p:spPr>
          <a:xfrm rot="-5400000">
            <a:off x="-1135464" y="2648988"/>
            <a:ext cx="2925000" cy="232500"/>
          </a:xfrm>
          <a:prstGeom prst="rect">
            <a:avLst/>
          </a:prstGeom>
          <a:solidFill>
            <a:srgbClr val="E30000"/>
          </a:solidFill>
          <a:ln cap="flat" cmpd="sng" w="9525">
            <a:solidFill>
              <a:srgbClr val="E3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3F3F3"/>
                </a:solidFill>
                <a:latin typeface="Red Hat Display"/>
                <a:ea typeface="Red Hat Display"/>
                <a:cs typeface="Red Hat Display"/>
                <a:sym typeface="Red Hat Display"/>
              </a:rPr>
              <a:t>Sandboxed Containers</a:t>
            </a:r>
            <a:endParaRPr b="1" sz="1000">
              <a:solidFill>
                <a:srgbClr val="F3F3F3"/>
              </a:solidFill>
              <a:latin typeface="Red Hat Display"/>
              <a:ea typeface="Red Hat Display"/>
              <a:cs typeface="Red Hat Display"/>
              <a:sym typeface="Red Hat Display"/>
            </a:endParaRPr>
          </a:p>
        </p:txBody>
      </p:sp>
      <p:sp>
        <p:nvSpPr>
          <p:cNvPr id="5752" name="Google Shape;5752;p487"/>
          <p:cNvSpPr/>
          <p:nvPr/>
        </p:nvSpPr>
        <p:spPr>
          <a:xfrm rot="-5400000">
            <a:off x="3026193" y="1427835"/>
            <a:ext cx="2923800" cy="2721600"/>
          </a:xfrm>
          <a:prstGeom prst="rect">
            <a:avLst/>
          </a:prstGeom>
          <a:solidFill>
            <a:srgbClr val="F3F3F3"/>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b="1" sz="1000">
              <a:solidFill>
                <a:srgbClr val="1155CC"/>
              </a:solidFill>
              <a:latin typeface="Red Hat Display"/>
              <a:ea typeface="Red Hat Display"/>
              <a:cs typeface="Red Hat Display"/>
              <a:sym typeface="Red Hat Display"/>
            </a:endParaRPr>
          </a:p>
        </p:txBody>
      </p:sp>
      <p:sp>
        <p:nvSpPr>
          <p:cNvPr id="5753" name="Google Shape;5753;p487"/>
          <p:cNvSpPr/>
          <p:nvPr/>
        </p:nvSpPr>
        <p:spPr>
          <a:xfrm rot="-5400000">
            <a:off x="1777430" y="2675971"/>
            <a:ext cx="2925000" cy="232500"/>
          </a:xfrm>
          <a:prstGeom prst="rect">
            <a:avLst/>
          </a:prstGeom>
          <a:solidFill>
            <a:srgbClr val="E30000"/>
          </a:solidFill>
          <a:ln cap="flat" cmpd="sng" w="9525">
            <a:solidFill>
              <a:srgbClr val="E3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3F3F3"/>
                </a:solidFill>
                <a:latin typeface="Red Hat Display"/>
                <a:ea typeface="Red Hat Display"/>
                <a:cs typeface="Red Hat Display"/>
                <a:sym typeface="Red Hat Display"/>
              </a:rPr>
              <a:t>Sandboxed Containers</a:t>
            </a:r>
            <a:endParaRPr b="1" sz="1000">
              <a:solidFill>
                <a:srgbClr val="F3F3F3"/>
              </a:solidFill>
              <a:latin typeface="Red Hat Display"/>
              <a:ea typeface="Red Hat Display"/>
              <a:cs typeface="Red Hat Display"/>
              <a:sym typeface="Red Hat Display"/>
            </a:endParaRPr>
          </a:p>
        </p:txBody>
      </p:sp>
      <p:sp>
        <p:nvSpPr>
          <p:cNvPr id="5754" name="Google Shape;5754;p487"/>
          <p:cNvSpPr txBox="1"/>
          <p:nvPr/>
        </p:nvSpPr>
        <p:spPr>
          <a:xfrm>
            <a:off x="520794" y="1335656"/>
            <a:ext cx="2543400" cy="2772300"/>
          </a:xfrm>
          <a:prstGeom prst="rect">
            <a:avLst/>
          </a:prstGeom>
          <a:noFill/>
          <a:ln>
            <a:noFill/>
          </a:ln>
        </p:spPr>
        <p:txBody>
          <a:bodyPr anchorCtr="0" anchor="t" bIns="91425" lIns="91425" spcFirstLastPara="1" rIns="91425" wrap="square" tIns="91425">
            <a:noAutofit/>
          </a:bodyPr>
          <a:lstStyle/>
          <a:p>
            <a:pPr indent="-120650" lvl="0" marL="101600" rtl="0" algn="l">
              <a:lnSpc>
                <a:spcPct val="125000"/>
              </a:lnSpc>
              <a:spcBef>
                <a:spcPts val="0"/>
              </a:spcBef>
              <a:spcAft>
                <a:spcPts val="0"/>
              </a:spcAft>
              <a:buClr>
                <a:schemeClr val="dk1"/>
              </a:buClr>
              <a:buSzPts val="1100"/>
              <a:buFont typeface="Red Hat Text"/>
              <a:buChar char="●"/>
            </a:pPr>
            <a:r>
              <a:rPr b="1" lang="en" sz="1100">
                <a:solidFill>
                  <a:schemeClr val="dk1"/>
                </a:solidFill>
                <a:latin typeface="Red Hat Display"/>
                <a:ea typeface="Red Hat Display"/>
                <a:cs typeface="Red Hat Display"/>
                <a:sym typeface="Red Hat Display"/>
              </a:rPr>
              <a:t>Peer Pods GA (AWS and Azure)</a:t>
            </a:r>
            <a:br>
              <a:rPr b="1" lang="en" sz="1100">
                <a:solidFill>
                  <a:schemeClr val="dk1"/>
                </a:solidFill>
                <a:latin typeface="Red Hat Display"/>
                <a:ea typeface="Red Hat Display"/>
                <a:cs typeface="Red Hat Display"/>
                <a:sym typeface="Red Hat Display"/>
              </a:rPr>
            </a:br>
            <a:r>
              <a:rPr lang="en" sz="1100">
                <a:solidFill>
                  <a:schemeClr val="dk1"/>
                </a:solidFill>
                <a:latin typeface="Red Hat Display"/>
                <a:ea typeface="Red Hat Display"/>
                <a:cs typeface="Red Hat Display"/>
                <a:sym typeface="Red Hat Display"/>
              </a:rPr>
              <a:t>- Flexible VM sizes</a:t>
            </a:r>
            <a:br>
              <a:rPr b="1" lang="en" sz="1100">
                <a:solidFill>
                  <a:schemeClr val="dk1"/>
                </a:solidFill>
                <a:latin typeface="Red Hat Display"/>
                <a:ea typeface="Red Hat Display"/>
                <a:cs typeface="Red Hat Display"/>
                <a:sym typeface="Red Hat Display"/>
              </a:rPr>
            </a:br>
            <a:r>
              <a:rPr lang="en" sz="1100">
                <a:solidFill>
                  <a:schemeClr val="dk1"/>
                </a:solidFill>
                <a:latin typeface="Red Hat Display"/>
                <a:ea typeface="Red Hat Display"/>
                <a:cs typeface="Red Hat Display"/>
                <a:sym typeface="Red Hat Display"/>
              </a:rPr>
              <a:t>-</a:t>
            </a:r>
            <a:r>
              <a:rPr b="1" lang="en" sz="1100">
                <a:solidFill>
                  <a:schemeClr val="dk1"/>
                </a:solidFill>
                <a:latin typeface="Red Hat Display"/>
                <a:ea typeface="Red Hat Display"/>
                <a:cs typeface="Red Hat Display"/>
                <a:sym typeface="Red Hat Display"/>
              </a:rPr>
              <a:t> </a:t>
            </a:r>
            <a:r>
              <a:rPr lang="en" sz="1100">
                <a:solidFill>
                  <a:schemeClr val="dk1"/>
                </a:solidFill>
                <a:latin typeface="Red Hat Display"/>
                <a:ea typeface="Red Hat Display"/>
                <a:cs typeface="Red Hat Display"/>
                <a:sym typeface="Red Hat Display"/>
              </a:rPr>
              <a:t>FIPS support</a:t>
            </a:r>
            <a:br>
              <a:rPr lang="en" sz="1100">
                <a:solidFill>
                  <a:schemeClr val="dk1"/>
                </a:solidFill>
                <a:latin typeface="Red Hat Display"/>
                <a:ea typeface="Red Hat Display"/>
                <a:cs typeface="Red Hat Display"/>
                <a:sym typeface="Red Hat Display"/>
              </a:rPr>
            </a:br>
            <a:r>
              <a:rPr lang="en" sz="1100">
                <a:solidFill>
                  <a:schemeClr val="dk1"/>
                </a:solidFill>
                <a:latin typeface="Red Hat Display"/>
                <a:ea typeface="Red Hat Display"/>
                <a:cs typeface="Red Hat Display"/>
                <a:sym typeface="Red Hat Display"/>
              </a:rPr>
              <a:t>- Pre-built PodVM images</a:t>
            </a:r>
            <a:endParaRPr sz="1100">
              <a:solidFill>
                <a:schemeClr val="dk1"/>
              </a:solidFill>
              <a:latin typeface="Red Hat Display"/>
              <a:ea typeface="Red Hat Display"/>
              <a:cs typeface="Red Hat Display"/>
              <a:sym typeface="Red Hat Display"/>
            </a:endParaRPr>
          </a:p>
          <a:p>
            <a:pPr indent="-120650" lvl="0" marL="101600" rtl="0" algn="l">
              <a:lnSpc>
                <a:spcPct val="125000"/>
              </a:lnSpc>
              <a:spcBef>
                <a:spcPts val="0"/>
              </a:spcBef>
              <a:spcAft>
                <a:spcPts val="0"/>
              </a:spcAft>
              <a:buClr>
                <a:schemeClr val="dk1"/>
              </a:buClr>
              <a:buSzPts val="1100"/>
              <a:buFont typeface="Red Hat Display"/>
              <a:buChar char="●"/>
            </a:pPr>
            <a:r>
              <a:rPr b="1" lang="en" sz="1100">
                <a:solidFill>
                  <a:schemeClr val="dk1"/>
                </a:solidFill>
                <a:latin typeface="Red Hat Display"/>
                <a:ea typeface="Red Hat Display"/>
                <a:cs typeface="Red Hat Display"/>
                <a:sym typeface="Red Hat Display"/>
              </a:rPr>
              <a:t>Confidential Containers Dev Preview (Azure)</a:t>
            </a:r>
            <a:endParaRPr b="1" sz="1100">
              <a:solidFill>
                <a:schemeClr val="dk1"/>
              </a:solidFill>
              <a:latin typeface="Red Hat Display"/>
              <a:ea typeface="Red Hat Display"/>
              <a:cs typeface="Red Hat Display"/>
              <a:sym typeface="Red Hat Display"/>
            </a:endParaRPr>
          </a:p>
          <a:p>
            <a:pPr indent="-120650" lvl="0" marL="101600" rtl="0" algn="l">
              <a:lnSpc>
                <a:spcPct val="125000"/>
              </a:lnSpc>
              <a:spcBef>
                <a:spcPts val="0"/>
              </a:spcBef>
              <a:spcAft>
                <a:spcPts val="0"/>
              </a:spcAft>
              <a:buClr>
                <a:schemeClr val="dk1"/>
              </a:buClr>
              <a:buSzPts val="1100"/>
              <a:buFont typeface="Red Hat Display"/>
              <a:buChar char="●"/>
            </a:pPr>
            <a:r>
              <a:rPr b="1" lang="en" sz="1100">
                <a:solidFill>
                  <a:schemeClr val="dk1"/>
                </a:solidFill>
                <a:latin typeface="Red Hat Display"/>
                <a:ea typeface="Red Hat Display"/>
                <a:cs typeface="Red Hat Display"/>
                <a:sym typeface="Red Hat Display"/>
              </a:rPr>
              <a:t>Support for IBM z Tech Preview</a:t>
            </a:r>
            <a:endParaRPr b="1" sz="1100">
              <a:solidFill>
                <a:schemeClr val="dk1"/>
              </a:solidFill>
              <a:latin typeface="Red Hat Display"/>
              <a:ea typeface="Red Hat Display"/>
              <a:cs typeface="Red Hat Display"/>
              <a:sym typeface="Red Hat Display"/>
            </a:endParaRPr>
          </a:p>
          <a:p>
            <a:pPr indent="0" lvl="0" marL="0" rtl="0" algn="l">
              <a:lnSpc>
                <a:spcPct val="125000"/>
              </a:lnSpc>
              <a:spcBef>
                <a:spcPts val="0"/>
              </a:spcBef>
              <a:spcAft>
                <a:spcPts val="0"/>
              </a:spcAft>
              <a:buNone/>
            </a:pPr>
            <a:r>
              <a:t/>
            </a:r>
            <a:endParaRPr sz="1100">
              <a:solidFill>
                <a:schemeClr val="dk1"/>
              </a:solidFill>
              <a:latin typeface="Red Hat Display"/>
              <a:ea typeface="Red Hat Display"/>
              <a:cs typeface="Red Hat Display"/>
              <a:sym typeface="Red Hat Display"/>
            </a:endParaRPr>
          </a:p>
          <a:p>
            <a:pPr indent="0" lvl="0" marL="0" rtl="0" algn="l">
              <a:lnSpc>
                <a:spcPct val="125000"/>
              </a:lnSpc>
              <a:spcBef>
                <a:spcPts val="0"/>
              </a:spcBef>
              <a:spcAft>
                <a:spcPts val="0"/>
              </a:spcAft>
              <a:buNone/>
            </a:pPr>
            <a:r>
              <a:t/>
            </a:r>
            <a:endParaRPr sz="1100">
              <a:solidFill>
                <a:schemeClr val="dk1"/>
              </a:solidFill>
              <a:latin typeface="Red Hat Display"/>
              <a:ea typeface="Red Hat Display"/>
              <a:cs typeface="Red Hat Display"/>
              <a:sym typeface="Red Hat Display"/>
            </a:endParaRPr>
          </a:p>
          <a:p>
            <a:pPr indent="0" lvl="0" marL="457200" rtl="0" algn="l">
              <a:lnSpc>
                <a:spcPct val="125000"/>
              </a:lnSpc>
              <a:spcBef>
                <a:spcPts val="0"/>
              </a:spcBef>
              <a:spcAft>
                <a:spcPts val="0"/>
              </a:spcAft>
              <a:buNone/>
            </a:pPr>
            <a:r>
              <a:t/>
            </a:r>
            <a:endParaRPr sz="1100">
              <a:solidFill>
                <a:schemeClr val="dk1"/>
              </a:solidFill>
              <a:latin typeface="Red Hat Display"/>
              <a:ea typeface="Red Hat Display"/>
              <a:cs typeface="Red Hat Display"/>
              <a:sym typeface="Red Hat Display"/>
            </a:endParaRPr>
          </a:p>
          <a:p>
            <a:pPr indent="0" lvl="0" marL="0" rtl="0" algn="l">
              <a:lnSpc>
                <a:spcPct val="125000"/>
              </a:lnSpc>
              <a:spcBef>
                <a:spcPts val="0"/>
              </a:spcBef>
              <a:spcAft>
                <a:spcPts val="0"/>
              </a:spcAft>
              <a:buNone/>
            </a:pPr>
            <a:r>
              <a:t/>
            </a:r>
            <a:endParaRPr sz="1100">
              <a:solidFill>
                <a:schemeClr val="dk1"/>
              </a:solidFill>
              <a:latin typeface="Red Hat Display"/>
              <a:ea typeface="Red Hat Display"/>
              <a:cs typeface="Red Hat Display"/>
              <a:sym typeface="Red Hat Display"/>
            </a:endParaRPr>
          </a:p>
          <a:p>
            <a:pPr indent="0" lvl="0" marL="0" rtl="0" algn="l">
              <a:lnSpc>
                <a:spcPct val="125000"/>
              </a:lnSpc>
              <a:spcBef>
                <a:spcPts val="0"/>
              </a:spcBef>
              <a:spcAft>
                <a:spcPts val="0"/>
              </a:spcAft>
              <a:buNone/>
            </a:pPr>
            <a:r>
              <a:t/>
            </a:r>
            <a:endParaRPr sz="800">
              <a:solidFill>
                <a:srgbClr val="000000"/>
              </a:solidFill>
              <a:latin typeface="Red Hat Display"/>
              <a:ea typeface="Red Hat Display"/>
              <a:cs typeface="Red Hat Display"/>
              <a:sym typeface="Red Hat Display"/>
            </a:endParaRPr>
          </a:p>
          <a:p>
            <a:pPr indent="0" lvl="0" marL="457200" rtl="0" algn="l">
              <a:lnSpc>
                <a:spcPct val="125000"/>
              </a:lnSpc>
              <a:spcBef>
                <a:spcPts val="0"/>
              </a:spcBef>
              <a:spcAft>
                <a:spcPts val="0"/>
              </a:spcAft>
              <a:buNone/>
            </a:pPr>
            <a:r>
              <a:t/>
            </a:r>
            <a:endParaRPr sz="800">
              <a:solidFill>
                <a:srgbClr val="000000"/>
              </a:solidFill>
              <a:latin typeface="Red Hat Display"/>
              <a:ea typeface="Red Hat Display"/>
              <a:cs typeface="Red Hat Display"/>
              <a:sym typeface="Red Hat Display"/>
            </a:endParaRPr>
          </a:p>
        </p:txBody>
      </p:sp>
      <p:sp>
        <p:nvSpPr>
          <p:cNvPr id="5755" name="Google Shape;5755;p487"/>
          <p:cNvSpPr/>
          <p:nvPr/>
        </p:nvSpPr>
        <p:spPr>
          <a:xfrm rot="-5400000">
            <a:off x="5959274" y="1416390"/>
            <a:ext cx="2847300" cy="2721600"/>
          </a:xfrm>
          <a:prstGeom prst="rect">
            <a:avLst/>
          </a:prstGeom>
          <a:solidFill>
            <a:srgbClr val="F3F3F3"/>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b="1" sz="1000">
              <a:solidFill>
                <a:srgbClr val="1155CC"/>
              </a:solidFill>
              <a:latin typeface="Red Hat Display"/>
              <a:ea typeface="Red Hat Display"/>
              <a:cs typeface="Red Hat Display"/>
              <a:sym typeface="Red Hat Display"/>
            </a:endParaRPr>
          </a:p>
        </p:txBody>
      </p:sp>
      <p:sp>
        <p:nvSpPr>
          <p:cNvPr id="5756" name="Google Shape;5756;p487"/>
          <p:cNvSpPr/>
          <p:nvPr/>
        </p:nvSpPr>
        <p:spPr>
          <a:xfrm rot="-5400000">
            <a:off x="4717874" y="2657264"/>
            <a:ext cx="2841000" cy="232500"/>
          </a:xfrm>
          <a:prstGeom prst="rect">
            <a:avLst/>
          </a:prstGeom>
          <a:solidFill>
            <a:srgbClr val="E30000"/>
          </a:solidFill>
          <a:ln cap="flat" cmpd="sng" w="9525">
            <a:solidFill>
              <a:srgbClr val="E3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3F3F3"/>
                </a:solidFill>
                <a:latin typeface="Red Hat Display"/>
                <a:ea typeface="Red Hat Display"/>
                <a:cs typeface="Red Hat Display"/>
                <a:sym typeface="Red Hat Display"/>
              </a:rPr>
              <a:t>Sandboxed Containers</a:t>
            </a:r>
            <a:endParaRPr b="1" sz="1000">
              <a:solidFill>
                <a:srgbClr val="F3F3F3"/>
              </a:solidFill>
              <a:latin typeface="Red Hat Display"/>
              <a:ea typeface="Red Hat Display"/>
              <a:cs typeface="Red Hat Display"/>
              <a:sym typeface="Red Hat Display"/>
            </a:endParaRPr>
          </a:p>
        </p:txBody>
      </p:sp>
      <p:sp>
        <p:nvSpPr>
          <p:cNvPr id="5757" name="Google Shape;5757;p487"/>
          <p:cNvSpPr txBox="1"/>
          <p:nvPr/>
        </p:nvSpPr>
        <p:spPr>
          <a:xfrm>
            <a:off x="3333175" y="1335653"/>
            <a:ext cx="2543400" cy="2772300"/>
          </a:xfrm>
          <a:prstGeom prst="rect">
            <a:avLst/>
          </a:prstGeom>
          <a:noFill/>
          <a:ln>
            <a:noFill/>
          </a:ln>
        </p:spPr>
        <p:txBody>
          <a:bodyPr anchorCtr="0" anchor="t" bIns="91425" lIns="91425" spcFirstLastPara="1" rIns="91425" wrap="square" tIns="91425">
            <a:noAutofit/>
          </a:bodyPr>
          <a:lstStyle/>
          <a:p>
            <a:pPr indent="-120650" lvl="0" marL="101600" rtl="0" algn="l">
              <a:lnSpc>
                <a:spcPct val="125000"/>
              </a:lnSpc>
              <a:spcBef>
                <a:spcPts val="0"/>
              </a:spcBef>
              <a:spcAft>
                <a:spcPts val="0"/>
              </a:spcAft>
              <a:buSzPts val="1100"/>
              <a:buFont typeface="Red Hat Display"/>
              <a:buChar char="●"/>
            </a:pPr>
            <a:r>
              <a:rPr b="1" lang="en" sz="1100">
                <a:solidFill>
                  <a:schemeClr val="dk1"/>
                </a:solidFill>
                <a:latin typeface="Red Hat Display"/>
                <a:ea typeface="Red Hat Display"/>
                <a:cs typeface="Red Hat Display"/>
                <a:sym typeface="Red Hat Display"/>
              </a:rPr>
              <a:t>Confidential Containers Tech Preview (Azure)</a:t>
            </a:r>
            <a:endParaRPr sz="1100">
              <a:solidFill>
                <a:schemeClr val="dk1"/>
              </a:solidFill>
              <a:latin typeface="Red Hat Display"/>
              <a:ea typeface="Red Hat Display"/>
              <a:cs typeface="Red Hat Display"/>
              <a:sym typeface="Red Hat Display"/>
            </a:endParaRPr>
          </a:p>
          <a:p>
            <a:pPr indent="-120650" lvl="0" marL="101600" rtl="0" algn="l">
              <a:lnSpc>
                <a:spcPct val="125000"/>
              </a:lnSpc>
              <a:spcBef>
                <a:spcPts val="0"/>
              </a:spcBef>
              <a:spcAft>
                <a:spcPts val="0"/>
              </a:spcAft>
              <a:buClr>
                <a:schemeClr val="dk1"/>
              </a:buClr>
              <a:buSzPts val="1100"/>
              <a:buFont typeface="Red Hat Display"/>
              <a:buChar char="●"/>
            </a:pPr>
            <a:r>
              <a:rPr lang="en" sz="1100">
                <a:solidFill>
                  <a:schemeClr val="dk1"/>
                </a:solidFill>
                <a:latin typeface="Red Hat Display"/>
                <a:ea typeface="Red Hat Display"/>
                <a:cs typeface="Red Hat Display"/>
                <a:sym typeface="Red Hat Display"/>
              </a:rPr>
              <a:t>QEMU and cri-o support for  Kata Rust Components</a:t>
            </a:r>
            <a:endParaRPr sz="1100">
              <a:solidFill>
                <a:schemeClr val="dk1"/>
              </a:solidFill>
              <a:latin typeface="Red Hat Display"/>
              <a:ea typeface="Red Hat Display"/>
              <a:cs typeface="Red Hat Display"/>
              <a:sym typeface="Red Hat Display"/>
            </a:endParaRPr>
          </a:p>
          <a:p>
            <a:pPr indent="-120650" lvl="0" marL="101600" rtl="0" algn="l">
              <a:lnSpc>
                <a:spcPct val="125000"/>
              </a:lnSpc>
              <a:spcBef>
                <a:spcPts val="0"/>
              </a:spcBef>
              <a:spcAft>
                <a:spcPts val="0"/>
              </a:spcAft>
              <a:buClr>
                <a:schemeClr val="dk1"/>
              </a:buClr>
              <a:buSzPts val="1100"/>
              <a:buFont typeface="Red Hat Display"/>
              <a:buChar char="●"/>
            </a:pPr>
            <a:r>
              <a:rPr b="1" lang="en" sz="1100">
                <a:solidFill>
                  <a:schemeClr val="dk1"/>
                </a:solidFill>
                <a:latin typeface="Red Hat Display"/>
                <a:ea typeface="Red Hat Display"/>
                <a:cs typeface="Red Hat Display"/>
                <a:sym typeface="Red Hat Display"/>
              </a:rPr>
              <a:t>Nvidia GPU Support for Peer Pods</a:t>
            </a:r>
            <a:endParaRPr b="1" sz="1100">
              <a:solidFill>
                <a:schemeClr val="dk1"/>
              </a:solidFill>
              <a:latin typeface="Red Hat Display"/>
              <a:ea typeface="Red Hat Display"/>
              <a:cs typeface="Red Hat Display"/>
              <a:sym typeface="Red Hat Display"/>
            </a:endParaRPr>
          </a:p>
          <a:p>
            <a:pPr indent="0" lvl="0" marL="457200" rtl="0" algn="l">
              <a:lnSpc>
                <a:spcPct val="125000"/>
              </a:lnSpc>
              <a:spcBef>
                <a:spcPts val="0"/>
              </a:spcBef>
              <a:spcAft>
                <a:spcPts val="0"/>
              </a:spcAft>
              <a:buNone/>
            </a:pPr>
            <a:r>
              <a:t/>
            </a:r>
            <a:endParaRPr sz="1100">
              <a:solidFill>
                <a:schemeClr val="dk1"/>
              </a:solidFill>
              <a:latin typeface="Red Hat Display"/>
              <a:ea typeface="Red Hat Display"/>
              <a:cs typeface="Red Hat Display"/>
              <a:sym typeface="Red Hat Display"/>
            </a:endParaRPr>
          </a:p>
          <a:p>
            <a:pPr indent="0" lvl="0" marL="457200" rtl="0" algn="l">
              <a:lnSpc>
                <a:spcPct val="125000"/>
              </a:lnSpc>
              <a:spcBef>
                <a:spcPts val="0"/>
              </a:spcBef>
              <a:spcAft>
                <a:spcPts val="0"/>
              </a:spcAft>
              <a:buNone/>
            </a:pPr>
            <a:r>
              <a:t/>
            </a:r>
            <a:endParaRPr sz="1100">
              <a:latin typeface="Red Hat Display"/>
              <a:ea typeface="Red Hat Display"/>
              <a:cs typeface="Red Hat Display"/>
              <a:sym typeface="Red Hat Display"/>
            </a:endParaRPr>
          </a:p>
        </p:txBody>
      </p:sp>
      <p:sp>
        <p:nvSpPr>
          <p:cNvPr id="5758" name="Google Shape;5758;p487"/>
          <p:cNvSpPr txBox="1"/>
          <p:nvPr/>
        </p:nvSpPr>
        <p:spPr>
          <a:xfrm>
            <a:off x="705817" y="862423"/>
            <a:ext cx="1831800" cy="37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EE0000"/>
                </a:solidFill>
                <a:latin typeface="Red Hat Display"/>
                <a:ea typeface="Red Hat Display"/>
                <a:cs typeface="Red Hat Display"/>
                <a:sym typeface="Red Hat Display"/>
              </a:rPr>
              <a:t>Short Term</a:t>
            </a:r>
            <a:br>
              <a:rPr b="1" lang="en">
                <a:solidFill>
                  <a:srgbClr val="EE0000"/>
                </a:solidFill>
                <a:latin typeface="Red Hat Display"/>
                <a:ea typeface="Red Hat Display"/>
                <a:cs typeface="Red Hat Display"/>
                <a:sym typeface="Red Hat Display"/>
              </a:rPr>
            </a:br>
            <a:r>
              <a:rPr lang="en" sz="600">
                <a:solidFill>
                  <a:srgbClr val="FF0000"/>
                </a:solidFill>
                <a:latin typeface="Red Hat Display"/>
                <a:ea typeface="Red Hat Display"/>
                <a:cs typeface="Red Hat Display"/>
                <a:sym typeface="Red Hat Display"/>
              </a:rPr>
              <a:t>(today)</a:t>
            </a:r>
            <a:br>
              <a:rPr b="1" lang="en" sz="1400">
                <a:solidFill>
                  <a:srgbClr val="EE0000"/>
                </a:solidFill>
                <a:latin typeface="Red Hat Display"/>
                <a:ea typeface="Red Hat Display"/>
                <a:cs typeface="Red Hat Display"/>
                <a:sym typeface="Red Hat Display"/>
              </a:rPr>
            </a:br>
            <a:endParaRPr sz="600">
              <a:solidFill>
                <a:srgbClr val="EE0000"/>
              </a:solidFill>
              <a:latin typeface="Red Hat Display"/>
              <a:ea typeface="Red Hat Display"/>
              <a:cs typeface="Red Hat Display"/>
              <a:sym typeface="Red Hat Display"/>
            </a:endParaRPr>
          </a:p>
        </p:txBody>
      </p:sp>
      <p:sp>
        <p:nvSpPr>
          <p:cNvPr id="5759" name="Google Shape;5759;p487"/>
          <p:cNvSpPr txBox="1"/>
          <p:nvPr/>
        </p:nvSpPr>
        <p:spPr>
          <a:xfrm>
            <a:off x="3715431" y="862423"/>
            <a:ext cx="1502100" cy="37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b="1" lang="en">
                <a:solidFill>
                  <a:srgbClr val="EE0000"/>
                </a:solidFill>
                <a:latin typeface="Red Hat Display"/>
                <a:ea typeface="Red Hat Display"/>
                <a:cs typeface="Red Hat Display"/>
                <a:sym typeface="Red Hat Display"/>
              </a:rPr>
              <a:t>Mid Term</a:t>
            </a:r>
            <a:br>
              <a:rPr b="1" lang="en">
                <a:solidFill>
                  <a:srgbClr val="EE0000"/>
                </a:solidFill>
                <a:latin typeface="Red Hat Display"/>
                <a:ea typeface="Red Hat Display"/>
                <a:cs typeface="Red Hat Display"/>
                <a:sym typeface="Red Hat Display"/>
              </a:rPr>
            </a:br>
            <a:r>
              <a:rPr lang="en" sz="600">
                <a:solidFill>
                  <a:srgbClr val="FF0000"/>
                </a:solidFill>
                <a:latin typeface="Red Hat Display"/>
                <a:ea typeface="Red Hat Display"/>
                <a:cs typeface="Red Hat Display"/>
                <a:sym typeface="Red Hat Display"/>
              </a:rPr>
              <a:t>(1- 6 month)</a:t>
            </a:r>
            <a:endParaRPr b="1" sz="1400">
              <a:solidFill>
                <a:srgbClr val="EE0000"/>
              </a:solidFill>
              <a:latin typeface="Red Hat Display"/>
              <a:ea typeface="Red Hat Display"/>
              <a:cs typeface="Red Hat Display"/>
              <a:sym typeface="Red Hat Display"/>
            </a:endParaRPr>
          </a:p>
          <a:p>
            <a:pPr indent="0" lvl="0" marL="0" rtl="0" algn="ctr">
              <a:spcBef>
                <a:spcPts val="0"/>
              </a:spcBef>
              <a:spcAft>
                <a:spcPts val="0"/>
              </a:spcAft>
              <a:buClr>
                <a:srgbClr val="000000"/>
              </a:buClr>
              <a:buSzPts val="1100"/>
              <a:buFont typeface="Arial"/>
              <a:buNone/>
            </a:pPr>
            <a:r>
              <a:t/>
            </a:r>
            <a:endParaRPr b="1" sz="1400">
              <a:solidFill>
                <a:srgbClr val="FF0000"/>
              </a:solidFill>
              <a:latin typeface="Red Hat Display"/>
              <a:ea typeface="Red Hat Display"/>
              <a:cs typeface="Red Hat Display"/>
              <a:sym typeface="Red Hat Display"/>
            </a:endParaRPr>
          </a:p>
          <a:p>
            <a:pPr indent="0" lvl="0" marL="0" rtl="0" algn="ctr">
              <a:spcBef>
                <a:spcPts val="0"/>
              </a:spcBef>
              <a:spcAft>
                <a:spcPts val="0"/>
              </a:spcAft>
              <a:buNone/>
            </a:pPr>
            <a:r>
              <a:t/>
            </a:r>
            <a:endParaRPr b="1" sz="1400">
              <a:solidFill>
                <a:srgbClr val="EE0000"/>
              </a:solidFill>
              <a:latin typeface="Red Hat Display"/>
              <a:ea typeface="Red Hat Display"/>
              <a:cs typeface="Red Hat Display"/>
              <a:sym typeface="Red Hat Display"/>
            </a:endParaRPr>
          </a:p>
        </p:txBody>
      </p:sp>
      <p:sp>
        <p:nvSpPr>
          <p:cNvPr id="5760" name="Google Shape;5760;p487"/>
          <p:cNvSpPr txBox="1"/>
          <p:nvPr/>
        </p:nvSpPr>
        <p:spPr>
          <a:xfrm>
            <a:off x="6307950" y="862433"/>
            <a:ext cx="1929000" cy="37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EE0000"/>
                </a:solidFill>
                <a:latin typeface="Red Hat Display"/>
                <a:ea typeface="Red Hat Display"/>
                <a:cs typeface="Red Hat Display"/>
                <a:sym typeface="Red Hat Display"/>
              </a:rPr>
              <a:t>Long</a:t>
            </a:r>
            <a:r>
              <a:rPr b="1" lang="en" sz="1400">
                <a:solidFill>
                  <a:srgbClr val="EE0000"/>
                </a:solidFill>
                <a:latin typeface="Red Hat Display"/>
                <a:ea typeface="Red Hat Display"/>
                <a:cs typeface="Red Hat Display"/>
                <a:sym typeface="Red Hat Display"/>
              </a:rPr>
              <a:t> Term</a:t>
            </a:r>
            <a:endParaRPr b="1" sz="1400">
              <a:solidFill>
                <a:srgbClr val="EE0000"/>
              </a:solidFill>
              <a:latin typeface="Red Hat Display"/>
              <a:ea typeface="Red Hat Display"/>
              <a:cs typeface="Red Hat Display"/>
              <a:sym typeface="Red Hat Display"/>
            </a:endParaRPr>
          </a:p>
          <a:p>
            <a:pPr indent="0" lvl="0" marL="0" rtl="0" algn="ctr">
              <a:spcBef>
                <a:spcPts val="0"/>
              </a:spcBef>
              <a:spcAft>
                <a:spcPts val="0"/>
              </a:spcAft>
              <a:buClr>
                <a:schemeClr val="dk1"/>
              </a:buClr>
              <a:buSzPts val="1100"/>
              <a:buFont typeface="Arial"/>
              <a:buNone/>
            </a:pPr>
            <a:r>
              <a:rPr lang="en" sz="600">
                <a:solidFill>
                  <a:srgbClr val="FF0000"/>
                </a:solidFill>
                <a:latin typeface="Red Hat Display"/>
                <a:ea typeface="Red Hat Display"/>
                <a:cs typeface="Red Hat Display"/>
                <a:sym typeface="Red Hat Display"/>
              </a:rPr>
              <a:t>(&gt; 6 month)</a:t>
            </a:r>
            <a:endParaRPr b="1" sz="1400">
              <a:solidFill>
                <a:srgbClr val="FF0000"/>
              </a:solidFill>
              <a:latin typeface="Red Hat Display"/>
              <a:ea typeface="Red Hat Display"/>
              <a:cs typeface="Red Hat Display"/>
              <a:sym typeface="Red Hat Display"/>
            </a:endParaRPr>
          </a:p>
        </p:txBody>
      </p:sp>
      <p:cxnSp>
        <p:nvCxnSpPr>
          <p:cNvPr id="5761" name="Google Shape;5761;p487"/>
          <p:cNvCxnSpPr/>
          <p:nvPr/>
        </p:nvCxnSpPr>
        <p:spPr>
          <a:xfrm flipH="1">
            <a:off x="5943948" y="904288"/>
            <a:ext cx="10800" cy="3623400"/>
          </a:xfrm>
          <a:prstGeom prst="straightConnector1">
            <a:avLst/>
          </a:prstGeom>
          <a:noFill/>
          <a:ln cap="flat" cmpd="sng" w="19050">
            <a:solidFill>
              <a:srgbClr val="666666"/>
            </a:solidFill>
            <a:prstDash val="solid"/>
            <a:round/>
            <a:headEnd len="med" w="med" type="none"/>
            <a:tailEnd len="med" w="med" type="none"/>
          </a:ln>
        </p:spPr>
      </p:cxnSp>
      <p:cxnSp>
        <p:nvCxnSpPr>
          <p:cNvPr id="5762" name="Google Shape;5762;p487"/>
          <p:cNvCxnSpPr/>
          <p:nvPr/>
        </p:nvCxnSpPr>
        <p:spPr>
          <a:xfrm flipH="1">
            <a:off x="3041451" y="877231"/>
            <a:ext cx="4500" cy="3623400"/>
          </a:xfrm>
          <a:prstGeom prst="straightConnector1">
            <a:avLst/>
          </a:prstGeom>
          <a:noFill/>
          <a:ln cap="flat" cmpd="sng" w="19050">
            <a:solidFill>
              <a:srgbClr val="666666"/>
            </a:solidFill>
            <a:prstDash val="solid"/>
            <a:round/>
            <a:headEnd len="med" w="med" type="none"/>
            <a:tailEnd len="med" w="med" type="none"/>
          </a:ln>
        </p:spPr>
      </p:cxnSp>
      <p:sp>
        <p:nvSpPr>
          <p:cNvPr id="5763" name="Google Shape;5763;p487"/>
          <p:cNvSpPr txBox="1"/>
          <p:nvPr/>
        </p:nvSpPr>
        <p:spPr>
          <a:xfrm>
            <a:off x="416700" y="4716019"/>
            <a:ext cx="4027200" cy="2925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rPr b="1" lang="en" sz="1000">
                <a:solidFill>
                  <a:srgbClr val="E30000"/>
                </a:solidFill>
                <a:latin typeface="Red Hat Display"/>
                <a:ea typeface="Red Hat Display"/>
                <a:cs typeface="Red Hat Display"/>
                <a:sym typeface="Red Hat Display"/>
              </a:rPr>
              <a:t>Disclaimer: This roadmap is subject to change without notice</a:t>
            </a:r>
            <a:endParaRPr b="1" sz="200">
              <a:solidFill>
                <a:srgbClr val="E30000"/>
              </a:solidFill>
              <a:latin typeface="Red Hat Display"/>
              <a:ea typeface="Red Hat Display"/>
              <a:cs typeface="Red Hat Display"/>
              <a:sym typeface="Red Hat Display"/>
            </a:endParaRPr>
          </a:p>
        </p:txBody>
      </p:sp>
      <p:sp>
        <p:nvSpPr>
          <p:cNvPr id="5764" name="Google Shape;5764;p487"/>
          <p:cNvSpPr txBox="1"/>
          <p:nvPr/>
        </p:nvSpPr>
        <p:spPr>
          <a:xfrm>
            <a:off x="6285825" y="1387600"/>
            <a:ext cx="2397900" cy="2047200"/>
          </a:xfrm>
          <a:prstGeom prst="rect">
            <a:avLst/>
          </a:prstGeom>
          <a:noFill/>
          <a:ln>
            <a:noFill/>
          </a:ln>
        </p:spPr>
        <p:txBody>
          <a:bodyPr anchorCtr="0" anchor="t" bIns="91425" lIns="91425" spcFirstLastPara="1" rIns="91425" wrap="square" tIns="91425">
            <a:spAutoFit/>
          </a:bodyPr>
          <a:lstStyle/>
          <a:p>
            <a:pPr indent="-120650" lvl="0" marL="101600" rtl="0" algn="l">
              <a:lnSpc>
                <a:spcPct val="125000"/>
              </a:lnSpc>
              <a:spcBef>
                <a:spcPts val="0"/>
              </a:spcBef>
              <a:spcAft>
                <a:spcPts val="0"/>
              </a:spcAft>
              <a:buClr>
                <a:schemeClr val="dk1"/>
              </a:buClr>
              <a:buSzPts val="1100"/>
              <a:buFont typeface="Red Hat Display"/>
              <a:buChar char="●"/>
            </a:pPr>
            <a:r>
              <a:rPr b="1" lang="en" sz="1100">
                <a:solidFill>
                  <a:schemeClr val="dk1"/>
                </a:solidFill>
                <a:latin typeface="Red Hat Display"/>
                <a:ea typeface="Red Hat Display"/>
                <a:cs typeface="Red Hat Display"/>
                <a:sym typeface="Red Hat Display"/>
              </a:rPr>
              <a:t>Confidential Containers GA</a:t>
            </a:r>
            <a:endParaRPr b="1" sz="1100">
              <a:solidFill>
                <a:schemeClr val="dk1"/>
              </a:solidFill>
              <a:latin typeface="Red Hat Display"/>
              <a:ea typeface="Red Hat Display"/>
              <a:cs typeface="Red Hat Display"/>
              <a:sym typeface="Red Hat Display"/>
            </a:endParaRPr>
          </a:p>
          <a:p>
            <a:pPr indent="-120650" lvl="0" marL="101600" rtl="0" algn="l">
              <a:lnSpc>
                <a:spcPct val="125000"/>
              </a:lnSpc>
              <a:spcBef>
                <a:spcPts val="0"/>
              </a:spcBef>
              <a:spcAft>
                <a:spcPts val="0"/>
              </a:spcAft>
              <a:buClr>
                <a:schemeClr val="dk1"/>
              </a:buClr>
              <a:buSzPts val="1100"/>
              <a:buFont typeface="Red Hat Display"/>
              <a:buChar char="●"/>
            </a:pPr>
            <a:r>
              <a:rPr b="1" lang="en" sz="1100">
                <a:solidFill>
                  <a:schemeClr val="dk1"/>
                </a:solidFill>
                <a:latin typeface="Red Hat Display"/>
                <a:ea typeface="Red Hat Display"/>
                <a:cs typeface="Red Hat Display"/>
                <a:sym typeface="Red Hat Display"/>
              </a:rPr>
              <a:t>CoCo Support for IBM z GA</a:t>
            </a:r>
            <a:endParaRPr sz="1100">
              <a:solidFill>
                <a:schemeClr val="dk1"/>
              </a:solidFill>
              <a:latin typeface="Red Hat Display"/>
              <a:ea typeface="Red Hat Display"/>
              <a:cs typeface="Red Hat Display"/>
              <a:sym typeface="Red Hat Display"/>
            </a:endParaRPr>
          </a:p>
          <a:p>
            <a:pPr indent="-120650" lvl="0" marL="101600" rtl="0" algn="l">
              <a:lnSpc>
                <a:spcPct val="125000"/>
              </a:lnSpc>
              <a:spcBef>
                <a:spcPts val="0"/>
              </a:spcBef>
              <a:spcAft>
                <a:spcPts val="0"/>
              </a:spcAft>
              <a:buClr>
                <a:schemeClr val="dk1"/>
              </a:buClr>
              <a:buSzPts val="1100"/>
              <a:buFont typeface="Red Hat Display"/>
              <a:buChar char="●"/>
            </a:pPr>
            <a:r>
              <a:rPr b="1" lang="en" sz="1100">
                <a:solidFill>
                  <a:schemeClr val="dk1"/>
                </a:solidFill>
                <a:latin typeface="Red Hat Display"/>
                <a:ea typeface="Red Hat Display"/>
                <a:cs typeface="Red Hat Display"/>
                <a:sym typeface="Red Hat Display"/>
              </a:rPr>
              <a:t>ARO integration with support for Confidential Containers</a:t>
            </a:r>
            <a:endParaRPr b="1" sz="1100">
              <a:solidFill>
                <a:schemeClr val="dk1"/>
              </a:solidFill>
              <a:latin typeface="Red Hat Display"/>
              <a:ea typeface="Red Hat Display"/>
              <a:cs typeface="Red Hat Display"/>
              <a:sym typeface="Red Hat Display"/>
            </a:endParaRPr>
          </a:p>
          <a:p>
            <a:pPr indent="-120650" lvl="0" marL="101600" rtl="0" algn="l">
              <a:lnSpc>
                <a:spcPct val="125000"/>
              </a:lnSpc>
              <a:spcBef>
                <a:spcPts val="0"/>
              </a:spcBef>
              <a:spcAft>
                <a:spcPts val="0"/>
              </a:spcAft>
              <a:buClr>
                <a:schemeClr val="dk1"/>
              </a:buClr>
              <a:buSzPts val="1100"/>
              <a:buFont typeface="Red Hat Display"/>
              <a:buChar char="●"/>
            </a:pPr>
            <a:r>
              <a:rPr lang="en" sz="1100">
                <a:solidFill>
                  <a:schemeClr val="dk1"/>
                </a:solidFill>
                <a:latin typeface="Red Hat Display"/>
                <a:ea typeface="Red Hat Display"/>
                <a:cs typeface="Red Hat Display"/>
                <a:sym typeface="Red Hat Display"/>
              </a:rPr>
              <a:t>Hypershift support</a:t>
            </a:r>
            <a:endParaRPr sz="1100">
              <a:solidFill>
                <a:schemeClr val="dk1"/>
              </a:solidFill>
              <a:latin typeface="Red Hat Display"/>
              <a:ea typeface="Red Hat Display"/>
              <a:cs typeface="Red Hat Display"/>
              <a:sym typeface="Red Hat Display"/>
            </a:endParaRPr>
          </a:p>
          <a:p>
            <a:pPr indent="-120650" lvl="0" marL="101600" rtl="0" algn="l">
              <a:lnSpc>
                <a:spcPct val="125000"/>
              </a:lnSpc>
              <a:spcBef>
                <a:spcPts val="0"/>
              </a:spcBef>
              <a:spcAft>
                <a:spcPts val="0"/>
              </a:spcAft>
              <a:buClr>
                <a:schemeClr val="dk1"/>
              </a:buClr>
              <a:buSzPts val="1100"/>
              <a:buFont typeface="Red Hat Display"/>
              <a:buChar char="●"/>
            </a:pPr>
            <a:r>
              <a:rPr lang="en" sz="1100">
                <a:solidFill>
                  <a:schemeClr val="dk1"/>
                </a:solidFill>
                <a:latin typeface="Red Hat Display"/>
                <a:ea typeface="Red Hat Display"/>
                <a:cs typeface="Red Hat Display"/>
                <a:sym typeface="Red Hat Display"/>
              </a:rPr>
              <a:t>Peer Pods persistent volume support</a:t>
            </a:r>
            <a:endParaRPr sz="1100">
              <a:solidFill>
                <a:schemeClr val="dk1"/>
              </a:solidFill>
              <a:latin typeface="Red Hat Display"/>
              <a:ea typeface="Red Hat Display"/>
              <a:cs typeface="Red Hat Display"/>
              <a:sym typeface="Red Hat Display"/>
            </a:endParaRPr>
          </a:p>
          <a:p>
            <a:pPr indent="-120650" lvl="0" marL="101600" rtl="0" algn="l">
              <a:lnSpc>
                <a:spcPct val="125000"/>
              </a:lnSpc>
              <a:spcBef>
                <a:spcPts val="0"/>
              </a:spcBef>
              <a:spcAft>
                <a:spcPts val="0"/>
              </a:spcAft>
              <a:buClr>
                <a:schemeClr val="dk1"/>
              </a:buClr>
              <a:buSzPts val="1100"/>
              <a:buFont typeface="Red Hat Display"/>
              <a:buChar char="●"/>
            </a:pPr>
            <a:r>
              <a:rPr lang="en" sz="1100">
                <a:solidFill>
                  <a:schemeClr val="dk1"/>
                </a:solidFill>
                <a:latin typeface="Red Hat Display"/>
                <a:ea typeface="Red Hat Display"/>
                <a:cs typeface="Red Hat Display"/>
                <a:sym typeface="Red Hat Display"/>
              </a:rPr>
              <a:t>NVidia Confidential GPU support</a:t>
            </a:r>
            <a:endParaRPr sz="1100">
              <a:solidFill>
                <a:schemeClr val="dk1"/>
              </a:solidFill>
              <a:latin typeface="Red Hat Display"/>
              <a:ea typeface="Red Hat Display"/>
              <a:cs typeface="Red Hat Display"/>
              <a:sym typeface="Red Hat Display"/>
            </a:endParaRPr>
          </a:p>
          <a:p>
            <a:pPr indent="0" lvl="0" marL="457200" rtl="0" algn="l">
              <a:lnSpc>
                <a:spcPct val="125000"/>
              </a:lnSpc>
              <a:spcBef>
                <a:spcPts val="0"/>
              </a:spcBef>
              <a:spcAft>
                <a:spcPts val="0"/>
              </a:spcAft>
              <a:buNone/>
            </a:pPr>
            <a:r>
              <a:t/>
            </a:r>
            <a:endParaRPr sz="1100">
              <a:solidFill>
                <a:schemeClr val="dk1"/>
              </a:solidFill>
              <a:latin typeface="Red Hat Display"/>
              <a:ea typeface="Red Hat Display"/>
              <a:cs typeface="Red Hat Display"/>
              <a:sym typeface="Red Hat Display"/>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68" name="Shape 5768"/>
        <p:cNvGrpSpPr/>
        <p:nvPr/>
      </p:nvGrpSpPr>
      <p:grpSpPr>
        <a:xfrm>
          <a:off x="0" y="0"/>
          <a:ext cx="0" cy="0"/>
          <a:chOff x="0" y="0"/>
          <a:chExt cx="0" cy="0"/>
        </a:xfrm>
      </p:grpSpPr>
      <p:sp>
        <p:nvSpPr>
          <p:cNvPr id="5769" name="Google Shape;5769;p488"/>
          <p:cNvSpPr txBox="1"/>
          <p:nvPr>
            <p:ph type="title"/>
          </p:nvPr>
        </p:nvSpPr>
        <p:spPr>
          <a:xfrm>
            <a:off x="571548" y="1892813"/>
            <a:ext cx="3755100" cy="1679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4800"/>
              <a:t>Thank you</a:t>
            </a:r>
            <a:endParaRPr sz="4800"/>
          </a:p>
        </p:txBody>
      </p:sp>
      <p:pic>
        <p:nvPicPr>
          <p:cNvPr id="5770" name="Google Shape;5770;p488"/>
          <p:cNvPicPr preferRelativeResize="0"/>
          <p:nvPr/>
        </p:nvPicPr>
        <p:blipFill>
          <a:blip r:embed="rId3">
            <a:alphaModFix/>
          </a:blip>
          <a:stretch>
            <a:fillRect/>
          </a:stretch>
        </p:blipFill>
        <p:spPr>
          <a:xfrm>
            <a:off x="4675150" y="707900"/>
            <a:ext cx="4086948" cy="311909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83" name="Shape 5283"/>
        <p:cNvGrpSpPr/>
        <p:nvPr/>
      </p:nvGrpSpPr>
      <p:grpSpPr>
        <a:xfrm>
          <a:off x="0" y="0"/>
          <a:ext cx="0" cy="0"/>
          <a:chOff x="0" y="0"/>
          <a:chExt cx="0" cy="0"/>
        </a:xfrm>
      </p:grpSpPr>
      <p:sp>
        <p:nvSpPr>
          <p:cNvPr id="5284" name="Google Shape;5284;p455"/>
          <p:cNvSpPr txBox="1"/>
          <p:nvPr/>
        </p:nvSpPr>
        <p:spPr>
          <a:xfrm>
            <a:off x="663788" y="527388"/>
            <a:ext cx="7816500" cy="414900"/>
          </a:xfrm>
          <a:prstGeom prst="rect">
            <a:avLst/>
          </a:prstGeom>
          <a:noFill/>
          <a:ln>
            <a:noFill/>
          </a:ln>
        </p:spPr>
        <p:txBody>
          <a:bodyPr anchorCtr="0" anchor="t" bIns="0" lIns="0" spcFirstLastPara="1" rIns="0" wrap="square" tIns="0">
            <a:noAutofit/>
          </a:bodyPr>
          <a:lstStyle/>
          <a:p>
            <a:pPr indent="0" lvl="0" marL="0" rtl="0" algn="ctr">
              <a:lnSpc>
                <a:spcPct val="115000"/>
              </a:lnSpc>
              <a:spcBef>
                <a:spcPts val="0"/>
              </a:spcBef>
              <a:spcAft>
                <a:spcPts val="0"/>
              </a:spcAft>
              <a:buNone/>
            </a:pPr>
            <a:r>
              <a:rPr lang="en" sz="2000">
                <a:solidFill>
                  <a:schemeClr val="dk1"/>
                </a:solidFill>
                <a:latin typeface="Red Hat Display"/>
                <a:ea typeface="Red Hat Display"/>
                <a:cs typeface="Red Hat Display"/>
                <a:sym typeface="Red Hat Display"/>
              </a:rPr>
              <a:t>Red Hat 的混合云安全三层方法：</a:t>
            </a:r>
            <a:endParaRPr sz="2000">
              <a:solidFill>
                <a:schemeClr val="dk1"/>
              </a:solidFill>
              <a:latin typeface="Red Hat Display"/>
              <a:ea typeface="Red Hat Display"/>
              <a:cs typeface="Red Hat Display"/>
              <a:sym typeface="Red Hat Display"/>
            </a:endParaRPr>
          </a:p>
        </p:txBody>
      </p:sp>
      <p:sp>
        <p:nvSpPr>
          <p:cNvPr id="5285" name="Google Shape;5285;p455"/>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pic>
        <p:nvPicPr>
          <p:cNvPr id="5286" name="Google Shape;5286;p455"/>
          <p:cNvPicPr preferRelativeResize="0"/>
          <p:nvPr/>
        </p:nvPicPr>
        <p:blipFill rotWithShape="1">
          <a:blip r:embed="rId3">
            <a:alphaModFix/>
          </a:blip>
          <a:srcRect b="0" l="0" r="0" t="0"/>
          <a:stretch/>
        </p:blipFill>
        <p:spPr>
          <a:xfrm>
            <a:off x="1608228" y="1336619"/>
            <a:ext cx="2754416" cy="3199480"/>
          </a:xfrm>
          <a:prstGeom prst="rect">
            <a:avLst/>
          </a:prstGeom>
          <a:noFill/>
          <a:ln>
            <a:noFill/>
          </a:ln>
        </p:spPr>
      </p:pic>
      <p:cxnSp>
        <p:nvCxnSpPr>
          <p:cNvPr id="5287" name="Google Shape;5287;p455"/>
          <p:cNvCxnSpPr/>
          <p:nvPr/>
        </p:nvCxnSpPr>
        <p:spPr>
          <a:xfrm flipH="1">
            <a:off x="3500428" y="4035094"/>
            <a:ext cx="6900" cy="501000"/>
          </a:xfrm>
          <a:prstGeom prst="straightConnector1">
            <a:avLst/>
          </a:prstGeom>
          <a:noFill/>
          <a:ln cap="flat" cmpd="sng" w="9525">
            <a:solidFill>
              <a:srgbClr val="000000"/>
            </a:solidFill>
            <a:prstDash val="dot"/>
            <a:round/>
            <a:headEnd len="med" w="med" type="oval"/>
            <a:tailEnd len="med" w="med" type="none"/>
          </a:ln>
        </p:spPr>
      </p:cxnSp>
      <p:sp>
        <p:nvSpPr>
          <p:cNvPr id="5288" name="Google Shape;5288;p455"/>
          <p:cNvSpPr txBox="1"/>
          <p:nvPr/>
        </p:nvSpPr>
        <p:spPr>
          <a:xfrm>
            <a:off x="3507320" y="4202416"/>
            <a:ext cx="2073300" cy="2772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rPr lang="en" sz="900">
                <a:solidFill>
                  <a:schemeClr val="dk1"/>
                </a:solidFill>
                <a:latin typeface="Red Hat Display Medium"/>
                <a:ea typeface="Red Hat Display Medium"/>
                <a:cs typeface="Red Hat Display Medium"/>
                <a:sym typeface="Red Hat Display Medium"/>
              </a:rPr>
              <a:t>云基础设施</a:t>
            </a:r>
            <a:endParaRPr i="1" sz="600">
              <a:solidFill>
                <a:schemeClr val="dk1"/>
              </a:solidFill>
              <a:latin typeface="Red Hat Display Medium"/>
              <a:ea typeface="Red Hat Display Medium"/>
              <a:cs typeface="Red Hat Display Medium"/>
              <a:sym typeface="Red Hat Display Medium"/>
            </a:endParaRPr>
          </a:p>
        </p:txBody>
      </p:sp>
      <p:sp>
        <p:nvSpPr>
          <p:cNvPr id="5289" name="Google Shape;5289;p455"/>
          <p:cNvSpPr txBox="1"/>
          <p:nvPr/>
        </p:nvSpPr>
        <p:spPr>
          <a:xfrm>
            <a:off x="3541963" y="4370631"/>
            <a:ext cx="2004000" cy="427800"/>
          </a:xfrm>
          <a:prstGeom prst="rect">
            <a:avLst/>
          </a:prstGeom>
          <a:noFill/>
          <a:ln>
            <a:noFill/>
          </a:ln>
        </p:spPr>
        <p:txBody>
          <a:bodyPr anchorCtr="0" anchor="t" bIns="68575" lIns="68575" spcFirstLastPara="1" rIns="68575" wrap="square" tIns="68575">
            <a:spAutoFit/>
          </a:bodyPr>
          <a:lstStyle/>
          <a:p>
            <a:pPr indent="0" lvl="0" marL="0" rtl="0" algn="l">
              <a:lnSpc>
                <a:spcPct val="135000"/>
              </a:lnSpc>
              <a:spcBef>
                <a:spcPts val="0"/>
              </a:spcBef>
              <a:spcAft>
                <a:spcPts val="0"/>
              </a:spcAft>
              <a:buNone/>
            </a:pPr>
            <a:r>
              <a:rPr i="1" lang="en" sz="800">
                <a:solidFill>
                  <a:schemeClr val="dk1"/>
                </a:solidFill>
                <a:latin typeface="Red Hat Text"/>
                <a:ea typeface="Red Hat Text"/>
                <a:cs typeface="Red Hat Text"/>
                <a:sym typeface="Red Hat Text"/>
              </a:rPr>
              <a:t>（裸机、虚拟化、公共云、私有云、边缘或组合）</a:t>
            </a:r>
            <a:endParaRPr sz="1200"/>
          </a:p>
        </p:txBody>
      </p:sp>
      <p:cxnSp>
        <p:nvCxnSpPr>
          <p:cNvPr id="5290" name="Google Shape;5290;p455"/>
          <p:cNvCxnSpPr/>
          <p:nvPr/>
        </p:nvCxnSpPr>
        <p:spPr>
          <a:xfrm rot="10800000">
            <a:off x="1180725" y="2908825"/>
            <a:ext cx="709500" cy="0"/>
          </a:xfrm>
          <a:prstGeom prst="straightConnector1">
            <a:avLst/>
          </a:prstGeom>
          <a:noFill/>
          <a:ln cap="flat" cmpd="sng" w="9525">
            <a:solidFill>
              <a:srgbClr val="000000"/>
            </a:solidFill>
            <a:prstDash val="dot"/>
            <a:round/>
            <a:headEnd len="med" w="med" type="oval"/>
            <a:tailEnd len="med" w="med" type="none"/>
          </a:ln>
        </p:spPr>
      </p:cxnSp>
      <p:cxnSp>
        <p:nvCxnSpPr>
          <p:cNvPr id="5291" name="Google Shape;5291;p455"/>
          <p:cNvCxnSpPr/>
          <p:nvPr/>
        </p:nvCxnSpPr>
        <p:spPr>
          <a:xfrm>
            <a:off x="3834622" y="3427159"/>
            <a:ext cx="603000" cy="7800"/>
          </a:xfrm>
          <a:prstGeom prst="straightConnector1">
            <a:avLst/>
          </a:prstGeom>
          <a:noFill/>
          <a:ln cap="flat" cmpd="sng" w="9525">
            <a:solidFill>
              <a:srgbClr val="000000"/>
            </a:solidFill>
            <a:prstDash val="dot"/>
            <a:round/>
            <a:headEnd len="med" w="med" type="oval"/>
            <a:tailEnd len="med" w="med" type="none"/>
          </a:ln>
        </p:spPr>
      </p:cxnSp>
      <p:grpSp>
        <p:nvGrpSpPr>
          <p:cNvPr id="5292" name="Google Shape;5292;p455"/>
          <p:cNvGrpSpPr/>
          <p:nvPr/>
        </p:nvGrpSpPr>
        <p:grpSpPr>
          <a:xfrm>
            <a:off x="4410611" y="2966998"/>
            <a:ext cx="192227" cy="542728"/>
            <a:chOff x="8343525" y="2245774"/>
            <a:chExt cx="256200" cy="3526500"/>
          </a:xfrm>
        </p:grpSpPr>
        <p:cxnSp>
          <p:nvCxnSpPr>
            <p:cNvPr id="5293" name="Google Shape;5293;p455"/>
            <p:cNvCxnSpPr/>
            <p:nvPr/>
          </p:nvCxnSpPr>
          <p:spPr>
            <a:xfrm rot="10800000">
              <a:off x="8343525" y="2250275"/>
              <a:ext cx="256200" cy="0"/>
            </a:xfrm>
            <a:prstGeom prst="straightConnector1">
              <a:avLst/>
            </a:prstGeom>
            <a:noFill/>
            <a:ln cap="flat" cmpd="sng" w="9525">
              <a:solidFill>
                <a:schemeClr val="dk1"/>
              </a:solidFill>
              <a:prstDash val="dot"/>
              <a:round/>
              <a:headEnd len="med" w="med" type="none"/>
              <a:tailEnd len="med" w="med" type="none"/>
            </a:ln>
          </p:spPr>
        </p:cxnSp>
        <p:cxnSp>
          <p:nvCxnSpPr>
            <p:cNvPr id="5294" name="Google Shape;5294;p455"/>
            <p:cNvCxnSpPr/>
            <p:nvPr/>
          </p:nvCxnSpPr>
          <p:spPr>
            <a:xfrm>
              <a:off x="8365876" y="2245774"/>
              <a:ext cx="0" cy="3526500"/>
            </a:xfrm>
            <a:prstGeom prst="straightConnector1">
              <a:avLst/>
            </a:prstGeom>
            <a:noFill/>
            <a:ln cap="flat" cmpd="sng" w="9525">
              <a:solidFill>
                <a:schemeClr val="dk1"/>
              </a:solidFill>
              <a:prstDash val="dot"/>
              <a:round/>
              <a:headEnd len="med" w="med" type="none"/>
              <a:tailEnd len="med" w="med" type="none"/>
            </a:ln>
          </p:spPr>
        </p:cxnSp>
        <p:cxnSp>
          <p:nvCxnSpPr>
            <p:cNvPr id="5295" name="Google Shape;5295;p455"/>
            <p:cNvCxnSpPr/>
            <p:nvPr/>
          </p:nvCxnSpPr>
          <p:spPr>
            <a:xfrm rot="10800000">
              <a:off x="8343525" y="5755600"/>
              <a:ext cx="256200" cy="0"/>
            </a:xfrm>
            <a:prstGeom prst="straightConnector1">
              <a:avLst/>
            </a:prstGeom>
            <a:noFill/>
            <a:ln cap="flat" cmpd="sng" w="9525">
              <a:solidFill>
                <a:schemeClr val="dk1"/>
              </a:solidFill>
              <a:prstDash val="dot"/>
              <a:round/>
              <a:headEnd len="med" w="med" type="none"/>
              <a:tailEnd len="med" w="med" type="none"/>
            </a:ln>
          </p:spPr>
        </p:cxnSp>
      </p:grpSp>
      <p:cxnSp>
        <p:nvCxnSpPr>
          <p:cNvPr id="5296" name="Google Shape;5296;p455"/>
          <p:cNvCxnSpPr/>
          <p:nvPr/>
        </p:nvCxnSpPr>
        <p:spPr>
          <a:xfrm>
            <a:off x="3834621" y="3070133"/>
            <a:ext cx="603000" cy="10200"/>
          </a:xfrm>
          <a:prstGeom prst="straightConnector1">
            <a:avLst/>
          </a:prstGeom>
          <a:noFill/>
          <a:ln cap="flat" cmpd="sng" w="9525">
            <a:solidFill>
              <a:srgbClr val="000000"/>
            </a:solidFill>
            <a:prstDash val="dot"/>
            <a:round/>
            <a:headEnd len="med" w="med" type="oval"/>
            <a:tailEnd len="med" w="med" type="none"/>
          </a:ln>
        </p:spPr>
      </p:cxnSp>
      <p:cxnSp>
        <p:nvCxnSpPr>
          <p:cNvPr id="5297" name="Google Shape;5297;p455"/>
          <p:cNvCxnSpPr/>
          <p:nvPr/>
        </p:nvCxnSpPr>
        <p:spPr>
          <a:xfrm flipH="1">
            <a:off x="1653550" y="1457411"/>
            <a:ext cx="1231800" cy="11100"/>
          </a:xfrm>
          <a:prstGeom prst="straightConnector1">
            <a:avLst/>
          </a:prstGeom>
          <a:noFill/>
          <a:ln cap="flat" cmpd="sng" w="9525">
            <a:solidFill>
              <a:srgbClr val="000000"/>
            </a:solidFill>
            <a:prstDash val="dot"/>
            <a:round/>
            <a:headEnd len="med" w="med" type="oval"/>
            <a:tailEnd len="med" w="med" type="none"/>
          </a:ln>
        </p:spPr>
      </p:cxnSp>
      <p:grpSp>
        <p:nvGrpSpPr>
          <p:cNvPr id="5298" name="Google Shape;5298;p455"/>
          <p:cNvGrpSpPr/>
          <p:nvPr/>
        </p:nvGrpSpPr>
        <p:grpSpPr>
          <a:xfrm rot="10800000">
            <a:off x="1476896" y="1340235"/>
            <a:ext cx="192227" cy="542728"/>
            <a:chOff x="8343525" y="2245774"/>
            <a:chExt cx="256200" cy="3526500"/>
          </a:xfrm>
        </p:grpSpPr>
        <p:cxnSp>
          <p:nvCxnSpPr>
            <p:cNvPr id="5299" name="Google Shape;5299;p455"/>
            <p:cNvCxnSpPr/>
            <p:nvPr/>
          </p:nvCxnSpPr>
          <p:spPr>
            <a:xfrm rot="10800000">
              <a:off x="8343525" y="2250275"/>
              <a:ext cx="256200" cy="0"/>
            </a:xfrm>
            <a:prstGeom prst="straightConnector1">
              <a:avLst/>
            </a:prstGeom>
            <a:noFill/>
            <a:ln cap="flat" cmpd="sng" w="9525">
              <a:solidFill>
                <a:schemeClr val="dk1"/>
              </a:solidFill>
              <a:prstDash val="dot"/>
              <a:round/>
              <a:headEnd len="med" w="med" type="none"/>
              <a:tailEnd len="med" w="med" type="none"/>
            </a:ln>
          </p:spPr>
        </p:cxnSp>
        <p:cxnSp>
          <p:nvCxnSpPr>
            <p:cNvPr id="5300" name="Google Shape;5300;p455"/>
            <p:cNvCxnSpPr/>
            <p:nvPr/>
          </p:nvCxnSpPr>
          <p:spPr>
            <a:xfrm>
              <a:off x="8365876" y="2245774"/>
              <a:ext cx="0" cy="3526500"/>
            </a:xfrm>
            <a:prstGeom prst="straightConnector1">
              <a:avLst/>
            </a:prstGeom>
            <a:noFill/>
            <a:ln cap="flat" cmpd="sng" w="9525">
              <a:solidFill>
                <a:schemeClr val="dk1"/>
              </a:solidFill>
              <a:prstDash val="dot"/>
              <a:round/>
              <a:headEnd len="med" w="med" type="none"/>
              <a:tailEnd len="med" w="med" type="none"/>
            </a:ln>
          </p:spPr>
        </p:cxnSp>
        <p:cxnSp>
          <p:nvCxnSpPr>
            <p:cNvPr id="5301" name="Google Shape;5301;p455"/>
            <p:cNvCxnSpPr/>
            <p:nvPr/>
          </p:nvCxnSpPr>
          <p:spPr>
            <a:xfrm rot="10800000">
              <a:off x="8343525" y="5755600"/>
              <a:ext cx="256200" cy="0"/>
            </a:xfrm>
            <a:prstGeom prst="straightConnector1">
              <a:avLst/>
            </a:prstGeom>
            <a:noFill/>
            <a:ln cap="flat" cmpd="sng" w="9525">
              <a:solidFill>
                <a:schemeClr val="dk1"/>
              </a:solidFill>
              <a:prstDash val="dot"/>
              <a:round/>
              <a:headEnd len="med" w="med" type="none"/>
              <a:tailEnd len="med" w="med" type="none"/>
            </a:ln>
          </p:spPr>
        </p:cxnSp>
      </p:grpSp>
      <p:cxnSp>
        <p:nvCxnSpPr>
          <p:cNvPr id="5302" name="Google Shape;5302;p455"/>
          <p:cNvCxnSpPr/>
          <p:nvPr/>
        </p:nvCxnSpPr>
        <p:spPr>
          <a:xfrm rot="10800000">
            <a:off x="1661362" y="1711316"/>
            <a:ext cx="969000" cy="0"/>
          </a:xfrm>
          <a:prstGeom prst="straightConnector1">
            <a:avLst/>
          </a:prstGeom>
          <a:noFill/>
          <a:ln cap="flat" cmpd="sng" w="9525">
            <a:solidFill>
              <a:srgbClr val="000000"/>
            </a:solidFill>
            <a:prstDash val="dot"/>
            <a:round/>
            <a:headEnd len="med" w="med" type="oval"/>
            <a:tailEnd len="med" w="med" type="none"/>
          </a:ln>
        </p:spPr>
      </p:cxnSp>
      <p:sp>
        <p:nvSpPr>
          <p:cNvPr id="5303" name="Google Shape;5303;p455"/>
          <p:cNvSpPr/>
          <p:nvPr/>
        </p:nvSpPr>
        <p:spPr>
          <a:xfrm>
            <a:off x="5580625" y="1761800"/>
            <a:ext cx="2871900" cy="2486100"/>
          </a:xfrm>
          <a:prstGeom prst="rect">
            <a:avLst/>
          </a:prstGeom>
          <a:noFill/>
          <a:ln>
            <a:noFill/>
          </a:ln>
        </p:spPr>
        <p:txBody>
          <a:bodyPr anchorCtr="0" anchor="t" bIns="68575" lIns="0" spcFirstLastPara="1" rIns="68575" wrap="square" tIns="0">
            <a:noAutofit/>
          </a:bodyPr>
          <a:lstStyle/>
          <a:p>
            <a:pPr indent="-304800" lvl="0" marL="457200" rtl="0" algn="l">
              <a:lnSpc>
                <a:spcPct val="140000"/>
              </a:lnSpc>
              <a:spcBef>
                <a:spcPts val="0"/>
              </a:spcBef>
              <a:spcAft>
                <a:spcPts val="0"/>
              </a:spcAft>
              <a:buClr>
                <a:schemeClr val="accent1"/>
              </a:buClr>
              <a:buSzPts val="1200"/>
              <a:buFont typeface="Red Hat Display"/>
              <a:buAutoNum type="arabicPeriod"/>
            </a:pPr>
            <a:r>
              <a:rPr lang="en" sz="1200">
                <a:latin typeface="Red Hat Display"/>
                <a:ea typeface="Red Hat Display"/>
                <a:cs typeface="Red Hat Display"/>
                <a:sym typeface="Red Hat Display"/>
              </a:rPr>
              <a:t>从坚实的基础开始</a:t>
            </a:r>
            <a:endParaRPr sz="1200">
              <a:latin typeface="Red Hat Display"/>
              <a:ea typeface="Red Hat Display"/>
              <a:cs typeface="Red Hat Display"/>
              <a:sym typeface="Red Hat Display"/>
            </a:endParaRPr>
          </a:p>
          <a:p>
            <a:pPr indent="-304800" lvl="0" marL="457200" rtl="0" algn="l">
              <a:lnSpc>
                <a:spcPct val="140000"/>
              </a:lnSpc>
              <a:spcBef>
                <a:spcPts val="0"/>
              </a:spcBef>
              <a:spcAft>
                <a:spcPts val="0"/>
              </a:spcAft>
              <a:buClr>
                <a:schemeClr val="accent1"/>
              </a:buClr>
              <a:buSzPts val="1200"/>
              <a:buFont typeface="Red Hat Display"/>
              <a:buAutoNum type="arabicPeriod"/>
            </a:pPr>
            <a:r>
              <a:rPr lang="en" sz="1200">
                <a:solidFill>
                  <a:schemeClr val="dk1"/>
                </a:solidFill>
                <a:latin typeface="Red Hat Display"/>
                <a:ea typeface="Red Hat Display"/>
                <a:cs typeface="Red Hat Display"/>
                <a:sym typeface="Red Hat Display"/>
              </a:rPr>
              <a:t>使用 DevSecOps 实践在混合云上实施可信软件供应链</a:t>
            </a:r>
            <a:endParaRPr sz="1200">
              <a:latin typeface="Red Hat Display"/>
              <a:ea typeface="Red Hat Display"/>
              <a:cs typeface="Red Hat Display"/>
              <a:sym typeface="Red Hat Display"/>
            </a:endParaRPr>
          </a:p>
          <a:p>
            <a:pPr indent="-304800" lvl="0" marL="457200" rtl="0" algn="l">
              <a:lnSpc>
                <a:spcPct val="140000"/>
              </a:lnSpc>
              <a:spcBef>
                <a:spcPts val="0"/>
              </a:spcBef>
              <a:spcAft>
                <a:spcPts val="0"/>
              </a:spcAft>
              <a:buClr>
                <a:schemeClr val="accent1"/>
              </a:buClr>
              <a:buSzPts val="1200"/>
              <a:buFont typeface="Red Hat Display"/>
              <a:buAutoNum type="arabicPeriod"/>
            </a:pPr>
            <a:r>
              <a:rPr lang="en" sz="1200">
                <a:solidFill>
                  <a:schemeClr val="dk1"/>
                </a:solidFill>
                <a:latin typeface="Red Hat Display"/>
                <a:ea typeface="Red Hat Display"/>
                <a:cs typeface="Red Hat Display"/>
                <a:sym typeface="Red Hat Display"/>
              </a:rPr>
              <a:t>管理、自动化和保护混合云</a:t>
            </a:r>
            <a:endParaRPr sz="1200">
              <a:latin typeface="Red Hat Display"/>
              <a:ea typeface="Red Hat Display"/>
              <a:cs typeface="Red Hat Display"/>
              <a:sym typeface="Red Hat Display"/>
            </a:endParaRPr>
          </a:p>
        </p:txBody>
      </p:sp>
      <p:sp>
        <p:nvSpPr>
          <p:cNvPr id="5304" name="Google Shape;5304;p455"/>
          <p:cNvSpPr/>
          <p:nvPr/>
        </p:nvSpPr>
        <p:spPr>
          <a:xfrm>
            <a:off x="919825" y="1361100"/>
            <a:ext cx="501000" cy="501000"/>
          </a:xfrm>
          <a:prstGeom prst="ellipse">
            <a:avLst/>
          </a:prstGeom>
          <a:noFill/>
          <a:ln cap="flat" cmpd="sng" w="19050">
            <a:solidFill>
              <a:srgbClr val="E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latin typeface="Red Hat Display"/>
              <a:ea typeface="Red Hat Display"/>
              <a:cs typeface="Red Hat Display"/>
              <a:sym typeface="Red Hat Display"/>
            </a:endParaRPr>
          </a:p>
        </p:txBody>
      </p:sp>
      <p:sp>
        <p:nvSpPr>
          <p:cNvPr id="5305" name="Google Shape;5305;p455"/>
          <p:cNvSpPr txBox="1"/>
          <p:nvPr/>
        </p:nvSpPr>
        <p:spPr>
          <a:xfrm>
            <a:off x="899750" y="1411500"/>
            <a:ext cx="548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400">
                <a:solidFill>
                  <a:schemeClr val="accent1"/>
                </a:solidFill>
                <a:latin typeface="Red Hat Display"/>
                <a:ea typeface="Red Hat Display"/>
                <a:cs typeface="Red Hat Display"/>
                <a:sym typeface="Red Hat Display"/>
              </a:rPr>
              <a:t>3</a:t>
            </a:r>
            <a:endParaRPr sz="1400">
              <a:solidFill>
                <a:schemeClr val="accent1"/>
              </a:solidFill>
              <a:latin typeface="Red Hat Display"/>
              <a:ea typeface="Red Hat Display"/>
              <a:cs typeface="Red Hat Display"/>
              <a:sym typeface="Red Hat Display"/>
            </a:endParaRPr>
          </a:p>
        </p:txBody>
      </p:sp>
      <p:sp>
        <p:nvSpPr>
          <p:cNvPr id="5306" name="Google Shape;5306;p455"/>
          <p:cNvSpPr/>
          <p:nvPr/>
        </p:nvSpPr>
        <p:spPr>
          <a:xfrm>
            <a:off x="4592075" y="2987863"/>
            <a:ext cx="501000" cy="501000"/>
          </a:xfrm>
          <a:prstGeom prst="ellipse">
            <a:avLst/>
          </a:prstGeom>
          <a:noFill/>
          <a:ln cap="flat" cmpd="sng" w="19050">
            <a:solidFill>
              <a:srgbClr val="E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latin typeface="Red Hat Display"/>
              <a:ea typeface="Red Hat Display"/>
              <a:cs typeface="Red Hat Display"/>
              <a:sym typeface="Red Hat Display"/>
            </a:endParaRPr>
          </a:p>
        </p:txBody>
      </p:sp>
      <p:sp>
        <p:nvSpPr>
          <p:cNvPr id="5307" name="Google Shape;5307;p455"/>
          <p:cNvSpPr txBox="1"/>
          <p:nvPr/>
        </p:nvSpPr>
        <p:spPr>
          <a:xfrm>
            <a:off x="4572000" y="3038263"/>
            <a:ext cx="548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400">
                <a:solidFill>
                  <a:schemeClr val="accent1"/>
                </a:solidFill>
                <a:latin typeface="Red Hat Display"/>
                <a:ea typeface="Red Hat Display"/>
                <a:cs typeface="Red Hat Display"/>
                <a:sym typeface="Red Hat Display"/>
              </a:rPr>
              <a:t>1</a:t>
            </a:r>
            <a:endParaRPr sz="1400">
              <a:solidFill>
                <a:schemeClr val="accent1"/>
              </a:solidFill>
              <a:latin typeface="Red Hat Display"/>
              <a:ea typeface="Red Hat Display"/>
              <a:cs typeface="Red Hat Display"/>
              <a:sym typeface="Red Hat Display"/>
            </a:endParaRPr>
          </a:p>
        </p:txBody>
      </p:sp>
      <p:sp>
        <p:nvSpPr>
          <p:cNvPr id="5308" name="Google Shape;5308;p455"/>
          <p:cNvSpPr/>
          <p:nvPr/>
        </p:nvSpPr>
        <p:spPr>
          <a:xfrm>
            <a:off x="555150" y="2658313"/>
            <a:ext cx="501000" cy="501000"/>
          </a:xfrm>
          <a:prstGeom prst="ellipse">
            <a:avLst/>
          </a:prstGeom>
          <a:noFill/>
          <a:ln cap="flat" cmpd="sng" w="19050">
            <a:solidFill>
              <a:srgbClr val="E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latin typeface="Red Hat Display"/>
              <a:ea typeface="Red Hat Display"/>
              <a:cs typeface="Red Hat Display"/>
              <a:sym typeface="Red Hat Display"/>
            </a:endParaRPr>
          </a:p>
        </p:txBody>
      </p:sp>
      <p:sp>
        <p:nvSpPr>
          <p:cNvPr id="5309" name="Google Shape;5309;p455"/>
          <p:cNvSpPr txBox="1"/>
          <p:nvPr/>
        </p:nvSpPr>
        <p:spPr>
          <a:xfrm>
            <a:off x="535075" y="2708713"/>
            <a:ext cx="548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400">
                <a:solidFill>
                  <a:schemeClr val="accent1"/>
                </a:solidFill>
                <a:latin typeface="Red Hat Display"/>
                <a:ea typeface="Red Hat Display"/>
                <a:cs typeface="Red Hat Display"/>
                <a:sym typeface="Red Hat Display"/>
              </a:rPr>
              <a:t>2</a:t>
            </a:r>
            <a:endParaRPr sz="1400">
              <a:solidFill>
                <a:schemeClr val="accent1"/>
              </a:solidFill>
              <a:latin typeface="Red Hat Display"/>
              <a:ea typeface="Red Hat Display"/>
              <a:cs typeface="Red Hat Display"/>
              <a:sym typeface="Red Hat Display"/>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13" name="Shape 5313"/>
        <p:cNvGrpSpPr/>
        <p:nvPr/>
      </p:nvGrpSpPr>
      <p:grpSpPr>
        <a:xfrm>
          <a:off x="0" y="0"/>
          <a:ext cx="0" cy="0"/>
          <a:chOff x="0" y="0"/>
          <a:chExt cx="0" cy="0"/>
        </a:xfrm>
      </p:grpSpPr>
      <p:sp>
        <p:nvSpPr>
          <p:cNvPr id="5314" name="Google Shape;5314;p456"/>
          <p:cNvSpPr txBox="1"/>
          <p:nvPr/>
        </p:nvSpPr>
        <p:spPr>
          <a:xfrm>
            <a:off x="6861300" y="2849050"/>
            <a:ext cx="1890600" cy="1576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b="1" lang="en" sz="1000">
                <a:solidFill>
                  <a:schemeClr val="dk1"/>
                </a:solidFill>
                <a:latin typeface="Red Hat Display"/>
                <a:ea typeface="Red Hat Display"/>
                <a:cs typeface="Red Hat Display"/>
                <a:sym typeface="Red Hat Display"/>
              </a:rPr>
              <a:t>强化/优化的</a:t>
            </a:r>
            <a:endParaRPr b="1" sz="1000">
              <a:solidFill>
                <a:schemeClr val="dk1"/>
              </a:solidFill>
              <a:latin typeface="Red Hat Display"/>
              <a:ea typeface="Red Hat Display"/>
              <a:cs typeface="Red Hat Display"/>
              <a:sym typeface="Red Hat Display"/>
            </a:endParaRPr>
          </a:p>
          <a:p>
            <a:pPr indent="0" lvl="0" marL="0" rtl="0" algn="l">
              <a:lnSpc>
                <a:spcPct val="115000"/>
              </a:lnSpc>
              <a:spcBef>
                <a:spcPts val="400"/>
              </a:spcBef>
              <a:spcAft>
                <a:spcPts val="0"/>
              </a:spcAft>
              <a:buNone/>
            </a:pPr>
            <a:r>
              <a:rPr b="1" lang="en" sz="1000">
                <a:solidFill>
                  <a:schemeClr val="dk1"/>
                </a:solidFill>
                <a:latin typeface="Red Hat Display"/>
                <a:ea typeface="Red Hat Display"/>
                <a:cs typeface="Red Hat Display"/>
                <a:sym typeface="Red Hat Display"/>
              </a:rPr>
              <a:t>操作系统</a:t>
            </a:r>
            <a:endParaRPr b="1" sz="1000">
              <a:solidFill>
                <a:schemeClr val="dk1"/>
              </a:solidFill>
              <a:latin typeface="Red Hat Display"/>
              <a:ea typeface="Red Hat Display"/>
              <a:cs typeface="Red Hat Display"/>
              <a:sym typeface="Red Hat Display"/>
            </a:endParaRPr>
          </a:p>
          <a:p>
            <a:pPr indent="-285750" lvl="0" marL="457200" rtl="0" algn="l">
              <a:lnSpc>
                <a:spcPct val="115000"/>
              </a:lnSpc>
              <a:spcBef>
                <a:spcPts val="400"/>
              </a:spcBef>
              <a:spcAft>
                <a:spcPts val="0"/>
              </a:spcAft>
              <a:buClr>
                <a:schemeClr val="dk1"/>
              </a:buClr>
              <a:buSzPts val="900"/>
              <a:buFont typeface="Red Hat Display"/>
              <a:buChar char="●"/>
            </a:pPr>
            <a:r>
              <a:rPr lang="en" sz="900">
                <a:solidFill>
                  <a:schemeClr val="dk1"/>
                </a:solidFill>
                <a:latin typeface="Red Hat Display"/>
                <a:ea typeface="Red Hat Display"/>
                <a:cs typeface="Red Hat Display"/>
                <a:sym typeface="Red Hat Display"/>
              </a:rPr>
              <a:t>减少攻击面</a:t>
            </a:r>
            <a:endParaRPr sz="900">
              <a:solidFill>
                <a:schemeClr val="dk1"/>
              </a:solidFill>
              <a:latin typeface="Red Hat Display"/>
              <a:ea typeface="Red Hat Display"/>
              <a:cs typeface="Red Hat Display"/>
              <a:sym typeface="Red Hat Display"/>
            </a:endParaRPr>
          </a:p>
          <a:p>
            <a:pPr indent="-285750" lvl="0" marL="457200" rtl="0" algn="l">
              <a:lnSpc>
                <a:spcPct val="115000"/>
              </a:lnSpc>
              <a:spcBef>
                <a:spcPts val="0"/>
              </a:spcBef>
              <a:spcAft>
                <a:spcPts val="0"/>
              </a:spcAft>
              <a:buClr>
                <a:schemeClr val="dk1"/>
              </a:buClr>
              <a:buSzPts val="900"/>
              <a:buFont typeface="Red Hat Display"/>
              <a:buChar char="●"/>
            </a:pPr>
            <a:r>
              <a:rPr lang="en" sz="900">
                <a:solidFill>
                  <a:schemeClr val="dk1"/>
                </a:solidFill>
                <a:latin typeface="Red Hat Display"/>
                <a:ea typeface="Red Hat Display"/>
                <a:cs typeface="Red Hat Display"/>
                <a:sym typeface="Red Hat Display"/>
              </a:rPr>
              <a:t>受控的不变性</a:t>
            </a:r>
            <a:endParaRPr sz="900">
              <a:solidFill>
                <a:schemeClr val="dk1"/>
              </a:solidFill>
              <a:latin typeface="Red Hat Display"/>
              <a:ea typeface="Red Hat Display"/>
              <a:cs typeface="Red Hat Display"/>
              <a:sym typeface="Red Hat Display"/>
            </a:endParaRPr>
          </a:p>
          <a:p>
            <a:pPr indent="-285750" lvl="0" marL="457200" rtl="0" algn="l">
              <a:lnSpc>
                <a:spcPct val="115000"/>
              </a:lnSpc>
              <a:spcBef>
                <a:spcPts val="0"/>
              </a:spcBef>
              <a:spcAft>
                <a:spcPts val="0"/>
              </a:spcAft>
              <a:buClr>
                <a:schemeClr val="dk1"/>
              </a:buClr>
              <a:buSzPts val="900"/>
              <a:buFont typeface="Red Hat Display"/>
              <a:buChar char="●"/>
            </a:pPr>
            <a:r>
              <a:rPr lang="en" sz="900">
                <a:solidFill>
                  <a:schemeClr val="dk1"/>
                </a:solidFill>
                <a:latin typeface="Red Hat Display"/>
                <a:ea typeface="Red Hat Display"/>
                <a:cs typeface="Red Hat Display"/>
                <a:sym typeface="Red Hat Display"/>
              </a:rPr>
              <a:t>只读用户空间</a:t>
            </a:r>
            <a:endParaRPr sz="900">
              <a:solidFill>
                <a:schemeClr val="dk1"/>
              </a:solidFill>
              <a:latin typeface="Red Hat Display"/>
              <a:ea typeface="Red Hat Display"/>
              <a:cs typeface="Red Hat Display"/>
              <a:sym typeface="Red Hat Display"/>
            </a:endParaRPr>
          </a:p>
          <a:p>
            <a:pPr indent="-285750" lvl="0" marL="457200" rtl="0" algn="l">
              <a:lnSpc>
                <a:spcPct val="115000"/>
              </a:lnSpc>
              <a:spcBef>
                <a:spcPts val="0"/>
              </a:spcBef>
              <a:spcAft>
                <a:spcPts val="0"/>
              </a:spcAft>
              <a:buClr>
                <a:schemeClr val="dk1"/>
              </a:buClr>
              <a:buSzPts val="900"/>
              <a:buFont typeface="Red Hat Display"/>
              <a:buChar char="●"/>
            </a:pPr>
            <a:r>
              <a:rPr lang="en" sz="900">
                <a:solidFill>
                  <a:schemeClr val="dk1"/>
                </a:solidFill>
                <a:latin typeface="Red Hat Display"/>
                <a:ea typeface="Red Hat Display"/>
                <a:cs typeface="Red Hat Display"/>
                <a:sym typeface="Red Hat Display"/>
              </a:rPr>
              <a:t>事务更新</a:t>
            </a:r>
            <a:endParaRPr sz="900">
              <a:solidFill>
                <a:schemeClr val="dk1"/>
              </a:solidFill>
              <a:latin typeface="Red Hat Display"/>
              <a:ea typeface="Red Hat Display"/>
              <a:cs typeface="Red Hat Display"/>
              <a:sym typeface="Red Hat Display"/>
            </a:endParaRPr>
          </a:p>
          <a:p>
            <a:pPr indent="-285750" lvl="0" marL="457200" rtl="0" algn="l">
              <a:lnSpc>
                <a:spcPct val="115000"/>
              </a:lnSpc>
              <a:spcBef>
                <a:spcPts val="0"/>
              </a:spcBef>
              <a:spcAft>
                <a:spcPts val="0"/>
              </a:spcAft>
              <a:buClr>
                <a:schemeClr val="dk1"/>
              </a:buClr>
              <a:buSzPts val="900"/>
              <a:buFont typeface="Red Hat Display"/>
              <a:buChar char="●"/>
            </a:pPr>
            <a:r>
              <a:rPr lang="en" sz="900">
                <a:solidFill>
                  <a:schemeClr val="dk1"/>
                </a:solidFill>
                <a:latin typeface="Red Hat Display"/>
                <a:ea typeface="Red Hat Display"/>
                <a:cs typeface="Red Hat Display"/>
                <a:sym typeface="Red Hat Display"/>
              </a:rPr>
              <a:t>安全启动</a:t>
            </a:r>
            <a:endParaRPr sz="900">
              <a:solidFill>
                <a:schemeClr val="dk1"/>
              </a:solidFill>
              <a:latin typeface="Red Hat Display"/>
              <a:ea typeface="Red Hat Display"/>
              <a:cs typeface="Red Hat Display"/>
              <a:sym typeface="Red Hat Display"/>
            </a:endParaRPr>
          </a:p>
          <a:p>
            <a:pPr indent="-285750" lvl="0" marL="457200" rtl="0" algn="l">
              <a:lnSpc>
                <a:spcPct val="115000"/>
              </a:lnSpc>
              <a:spcBef>
                <a:spcPts val="0"/>
              </a:spcBef>
              <a:spcAft>
                <a:spcPts val="0"/>
              </a:spcAft>
              <a:buClr>
                <a:schemeClr val="dk1"/>
              </a:buClr>
              <a:buSzPts val="900"/>
              <a:buFont typeface="Red Hat Display"/>
              <a:buChar char="●"/>
            </a:pPr>
            <a:r>
              <a:rPr lang="en" sz="900">
                <a:solidFill>
                  <a:schemeClr val="dk1"/>
                </a:solidFill>
                <a:latin typeface="Red Hat Display"/>
                <a:ea typeface="Red Hat Display"/>
                <a:cs typeface="Red Hat Display"/>
                <a:sym typeface="Red Hat Display"/>
              </a:rPr>
              <a:t>网络绑定磁盘加密</a:t>
            </a:r>
            <a:endParaRPr sz="900">
              <a:solidFill>
                <a:schemeClr val="dk1"/>
              </a:solidFill>
              <a:latin typeface="Red Hat Display"/>
              <a:ea typeface="Red Hat Display"/>
              <a:cs typeface="Red Hat Display"/>
              <a:sym typeface="Red Hat Display"/>
            </a:endParaRPr>
          </a:p>
        </p:txBody>
      </p:sp>
      <p:sp>
        <p:nvSpPr>
          <p:cNvPr id="5315" name="Google Shape;5315;p456"/>
          <p:cNvSpPr/>
          <p:nvPr/>
        </p:nvSpPr>
        <p:spPr>
          <a:xfrm>
            <a:off x="4022999" y="2153963"/>
            <a:ext cx="1736400" cy="333600"/>
          </a:xfrm>
          <a:prstGeom prst="parallelogram">
            <a:avLst>
              <a:gd fmla="val 111100" name="adj"/>
            </a:avLst>
          </a:prstGeom>
          <a:solidFill>
            <a:schemeClr val="accent1"/>
          </a:solidFill>
          <a:ln cap="flat" cmpd="sng" w="19050">
            <a:solidFill>
              <a:schemeClr val="accent1"/>
            </a:solidFill>
            <a:prstDash val="solid"/>
            <a:round/>
            <a:headEnd len="sm" w="sm" type="none"/>
            <a:tailEnd len="sm" w="sm" type="none"/>
          </a:ln>
        </p:spPr>
        <p:txBody>
          <a:bodyPr anchorCtr="0" anchor="b" bIns="91425" lIns="91425" spcFirstLastPara="1" rIns="91425" wrap="square" tIns="91425">
            <a:noAutofit/>
          </a:bodyPr>
          <a:lstStyle/>
          <a:p>
            <a:pPr indent="0" lvl="0" marL="0" rtl="0" algn="l">
              <a:spcBef>
                <a:spcPts val="0"/>
              </a:spcBef>
              <a:spcAft>
                <a:spcPts val="0"/>
              </a:spcAft>
              <a:buNone/>
            </a:pPr>
            <a:r>
              <a:t/>
            </a:r>
            <a:endParaRPr sz="700">
              <a:latin typeface="Proxima Nova"/>
              <a:ea typeface="Proxima Nova"/>
              <a:cs typeface="Proxima Nova"/>
              <a:sym typeface="Proxima Nova"/>
            </a:endParaRPr>
          </a:p>
          <a:p>
            <a:pPr indent="0" lvl="0" marL="0" rtl="0" algn="l">
              <a:spcBef>
                <a:spcPts val="0"/>
              </a:spcBef>
              <a:spcAft>
                <a:spcPts val="0"/>
              </a:spcAft>
              <a:buNone/>
            </a:pPr>
            <a:r>
              <a:t/>
            </a:r>
            <a:endParaRPr sz="700">
              <a:latin typeface="Proxima Nova"/>
              <a:ea typeface="Proxima Nova"/>
              <a:cs typeface="Proxima Nova"/>
              <a:sym typeface="Proxima Nova"/>
            </a:endParaRPr>
          </a:p>
        </p:txBody>
      </p:sp>
      <p:sp>
        <p:nvSpPr>
          <p:cNvPr id="5316" name="Google Shape;5316;p456"/>
          <p:cNvSpPr txBox="1"/>
          <p:nvPr/>
        </p:nvSpPr>
        <p:spPr>
          <a:xfrm>
            <a:off x="4162969" y="2314106"/>
            <a:ext cx="1278600" cy="1716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800">
                <a:solidFill>
                  <a:srgbClr val="FFFFFF"/>
                </a:solidFill>
                <a:latin typeface="Red Hat Text Medium"/>
                <a:ea typeface="Red Hat Text Medium"/>
                <a:cs typeface="Red Hat Text Medium"/>
                <a:sym typeface="Red Hat Text Medium"/>
              </a:rPr>
              <a:t>Pod/container</a:t>
            </a:r>
            <a:endParaRPr sz="800">
              <a:solidFill>
                <a:srgbClr val="FFFFFF"/>
              </a:solidFill>
              <a:latin typeface="Red Hat Text Medium"/>
              <a:ea typeface="Red Hat Text Medium"/>
              <a:cs typeface="Red Hat Text Medium"/>
              <a:sym typeface="Red Hat Text Medium"/>
            </a:endParaRPr>
          </a:p>
        </p:txBody>
      </p:sp>
      <p:sp>
        <p:nvSpPr>
          <p:cNvPr id="5317" name="Google Shape;5317;p456"/>
          <p:cNvSpPr/>
          <p:nvPr/>
        </p:nvSpPr>
        <p:spPr>
          <a:xfrm>
            <a:off x="4023074" y="1980600"/>
            <a:ext cx="1736400" cy="333600"/>
          </a:xfrm>
          <a:prstGeom prst="parallelogram">
            <a:avLst>
              <a:gd fmla="val 111100" name="adj"/>
            </a:avLst>
          </a:prstGeom>
          <a:solidFill>
            <a:srgbClr val="FFFFFF"/>
          </a:solidFill>
          <a:ln cap="flat" cmpd="sng" w="19050">
            <a:solidFill>
              <a:schemeClr val="accent1"/>
            </a:solidFill>
            <a:prstDash val="solid"/>
            <a:round/>
            <a:headEnd len="sm" w="sm" type="none"/>
            <a:tailEnd len="sm" w="sm" type="none"/>
          </a:ln>
        </p:spPr>
        <p:txBody>
          <a:bodyPr anchorCtr="0" anchor="b" bIns="91425" lIns="91425" spcFirstLastPara="1" rIns="91425" wrap="square" tIns="91425">
            <a:noAutofit/>
          </a:bodyPr>
          <a:lstStyle/>
          <a:p>
            <a:pPr indent="0" lvl="0" marL="0" rtl="0" algn="l">
              <a:spcBef>
                <a:spcPts val="0"/>
              </a:spcBef>
              <a:spcAft>
                <a:spcPts val="0"/>
              </a:spcAft>
              <a:buNone/>
            </a:pPr>
            <a:r>
              <a:t/>
            </a:r>
            <a:endParaRPr sz="700">
              <a:latin typeface="Proxima Nova"/>
              <a:ea typeface="Proxima Nova"/>
              <a:cs typeface="Proxima Nova"/>
              <a:sym typeface="Proxima Nova"/>
            </a:endParaRPr>
          </a:p>
          <a:p>
            <a:pPr indent="0" lvl="0" marL="0" rtl="0" algn="l">
              <a:spcBef>
                <a:spcPts val="0"/>
              </a:spcBef>
              <a:spcAft>
                <a:spcPts val="0"/>
              </a:spcAft>
              <a:buNone/>
            </a:pPr>
            <a:r>
              <a:t/>
            </a:r>
            <a:endParaRPr sz="700">
              <a:latin typeface="Proxima Nova"/>
              <a:ea typeface="Proxima Nova"/>
              <a:cs typeface="Proxima Nova"/>
              <a:sym typeface="Proxima Nova"/>
            </a:endParaRPr>
          </a:p>
        </p:txBody>
      </p:sp>
      <p:grpSp>
        <p:nvGrpSpPr>
          <p:cNvPr id="5318" name="Google Shape;5318;p456"/>
          <p:cNvGrpSpPr/>
          <p:nvPr/>
        </p:nvGrpSpPr>
        <p:grpSpPr>
          <a:xfrm>
            <a:off x="2482481" y="3459524"/>
            <a:ext cx="3873357" cy="1310119"/>
            <a:chOff x="-9" y="2987233"/>
            <a:chExt cx="5722200" cy="1746826"/>
          </a:xfrm>
        </p:grpSpPr>
        <p:sp>
          <p:nvSpPr>
            <p:cNvPr id="5319" name="Google Shape;5319;p456"/>
            <p:cNvSpPr/>
            <p:nvPr/>
          </p:nvSpPr>
          <p:spPr>
            <a:xfrm>
              <a:off x="-9" y="2987233"/>
              <a:ext cx="5722200" cy="1737900"/>
            </a:xfrm>
            <a:prstGeom prst="parallelogram">
              <a:avLst>
                <a:gd fmla="val 111100" name="adj"/>
              </a:avLst>
            </a:pr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p>
          </p:txBody>
        </p:sp>
        <p:sp>
          <p:nvSpPr>
            <p:cNvPr id="5320" name="Google Shape;5320;p456"/>
            <p:cNvSpPr txBox="1"/>
            <p:nvPr/>
          </p:nvSpPr>
          <p:spPr>
            <a:xfrm>
              <a:off x="404478" y="4421459"/>
              <a:ext cx="2124300" cy="312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chemeClr val="lt1"/>
                  </a:solidFill>
                  <a:latin typeface="Red Hat Text Medium"/>
                  <a:ea typeface="Red Hat Text Medium"/>
                  <a:cs typeface="Red Hat Text Medium"/>
                  <a:sym typeface="Red Hat Text Medium"/>
                </a:rPr>
                <a:t>Red Hat Enterprise Linux</a:t>
              </a:r>
              <a:endParaRPr sz="800">
                <a:solidFill>
                  <a:schemeClr val="lt1"/>
                </a:solidFill>
                <a:latin typeface="Red Hat Text Medium"/>
                <a:ea typeface="Red Hat Text Medium"/>
                <a:cs typeface="Red Hat Text Medium"/>
                <a:sym typeface="Red Hat Text Medium"/>
              </a:endParaRPr>
            </a:p>
          </p:txBody>
        </p:sp>
      </p:grpSp>
      <p:grpSp>
        <p:nvGrpSpPr>
          <p:cNvPr id="5321" name="Google Shape;5321;p456"/>
          <p:cNvGrpSpPr/>
          <p:nvPr/>
        </p:nvGrpSpPr>
        <p:grpSpPr>
          <a:xfrm>
            <a:off x="2482481" y="3231985"/>
            <a:ext cx="3873357" cy="1303425"/>
            <a:chOff x="-9" y="2683848"/>
            <a:chExt cx="5722200" cy="1737900"/>
          </a:xfrm>
        </p:grpSpPr>
        <p:sp>
          <p:nvSpPr>
            <p:cNvPr id="5322" name="Google Shape;5322;p456"/>
            <p:cNvSpPr/>
            <p:nvPr/>
          </p:nvSpPr>
          <p:spPr>
            <a:xfrm>
              <a:off x="-9" y="2683848"/>
              <a:ext cx="5722200" cy="1737900"/>
            </a:xfrm>
            <a:prstGeom prst="parallelogram">
              <a:avLst>
                <a:gd fmla="val 111100" name="adj"/>
              </a:avLst>
            </a:prstGeom>
            <a:solidFill>
              <a:schemeClr val="accen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p>
          </p:txBody>
        </p:sp>
        <p:sp>
          <p:nvSpPr>
            <p:cNvPr id="5323" name="Google Shape;5323;p456"/>
            <p:cNvSpPr txBox="1"/>
            <p:nvPr/>
          </p:nvSpPr>
          <p:spPr>
            <a:xfrm>
              <a:off x="404479" y="4108784"/>
              <a:ext cx="2713200" cy="312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chemeClr val="lt1"/>
                  </a:solidFill>
                  <a:latin typeface="Red Hat Text Medium"/>
                  <a:ea typeface="Red Hat Text Medium"/>
                  <a:cs typeface="Red Hat Text Medium"/>
                  <a:sym typeface="Red Hat Text Medium"/>
                </a:rPr>
                <a:t>Red Hat Enterprise Linux CoreOS</a:t>
              </a:r>
              <a:endParaRPr sz="800">
                <a:solidFill>
                  <a:schemeClr val="lt1"/>
                </a:solidFill>
                <a:latin typeface="Red Hat Text Medium"/>
                <a:ea typeface="Red Hat Text Medium"/>
                <a:cs typeface="Red Hat Text Medium"/>
                <a:sym typeface="Red Hat Text Medium"/>
              </a:endParaRPr>
            </a:p>
          </p:txBody>
        </p:sp>
      </p:grpSp>
      <p:grpSp>
        <p:nvGrpSpPr>
          <p:cNvPr id="5324" name="Google Shape;5324;p456"/>
          <p:cNvGrpSpPr/>
          <p:nvPr/>
        </p:nvGrpSpPr>
        <p:grpSpPr>
          <a:xfrm>
            <a:off x="2482481" y="3002137"/>
            <a:ext cx="3873357" cy="1310344"/>
            <a:chOff x="-9" y="2377383"/>
            <a:chExt cx="5722200" cy="1747126"/>
          </a:xfrm>
        </p:grpSpPr>
        <p:sp>
          <p:nvSpPr>
            <p:cNvPr id="5325" name="Google Shape;5325;p456"/>
            <p:cNvSpPr/>
            <p:nvPr/>
          </p:nvSpPr>
          <p:spPr>
            <a:xfrm>
              <a:off x="-9" y="2377383"/>
              <a:ext cx="5722200" cy="1737900"/>
            </a:xfrm>
            <a:prstGeom prst="parallelogram">
              <a:avLst>
                <a:gd fmla="val 111100" name="adj"/>
              </a:avLst>
            </a:prstGeom>
            <a:solidFill>
              <a:schemeClr val="l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p>
          </p:txBody>
        </p:sp>
        <p:sp>
          <p:nvSpPr>
            <p:cNvPr id="5326" name="Google Shape;5326;p456"/>
            <p:cNvSpPr txBox="1"/>
            <p:nvPr/>
          </p:nvSpPr>
          <p:spPr>
            <a:xfrm>
              <a:off x="404479" y="3812809"/>
              <a:ext cx="3665100" cy="311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chemeClr val="dk1"/>
                  </a:solidFill>
                  <a:latin typeface="Red Hat Text"/>
                  <a:ea typeface="Red Hat Text"/>
                  <a:cs typeface="Red Hat Text"/>
                  <a:sym typeface="Red Hat Text"/>
                </a:rPr>
                <a:t>Kubernetes</a:t>
              </a:r>
              <a:endParaRPr sz="800">
                <a:solidFill>
                  <a:schemeClr val="dk1"/>
                </a:solidFill>
                <a:latin typeface="Red Hat Text"/>
                <a:ea typeface="Red Hat Text"/>
                <a:cs typeface="Red Hat Text"/>
                <a:sym typeface="Red Hat Text"/>
              </a:endParaRPr>
            </a:p>
          </p:txBody>
        </p:sp>
      </p:grpSp>
      <p:grpSp>
        <p:nvGrpSpPr>
          <p:cNvPr id="5327" name="Google Shape;5327;p456"/>
          <p:cNvGrpSpPr/>
          <p:nvPr/>
        </p:nvGrpSpPr>
        <p:grpSpPr>
          <a:xfrm>
            <a:off x="2482481" y="2768925"/>
            <a:ext cx="3872951" cy="1304325"/>
            <a:chOff x="-9" y="2066434"/>
            <a:chExt cx="5721600" cy="1739100"/>
          </a:xfrm>
        </p:grpSpPr>
        <p:sp>
          <p:nvSpPr>
            <p:cNvPr id="5328" name="Google Shape;5328;p456"/>
            <p:cNvSpPr/>
            <p:nvPr/>
          </p:nvSpPr>
          <p:spPr>
            <a:xfrm>
              <a:off x="-9" y="2066434"/>
              <a:ext cx="5721600" cy="1737900"/>
            </a:xfrm>
            <a:prstGeom prst="parallelogram">
              <a:avLst>
                <a:gd fmla="val 111100" name="adj"/>
              </a:avLst>
            </a:prstGeom>
            <a:solidFill>
              <a:schemeClr val="l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p>
          </p:txBody>
        </p:sp>
        <p:sp>
          <p:nvSpPr>
            <p:cNvPr id="5329" name="Google Shape;5329;p456"/>
            <p:cNvSpPr txBox="1"/>
            <p:nvPr/>
          </p:nvSpPr>
          <p:spPr>
            <a:xfrm>
              <a:off x="404479" y="3493834"/>
              <a:ext cx="3665100" cy="311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chemeClr val="dk1"/>
                  </a:solidFill>
                  <a:latin typeface="Red Hat Text"/>
                  <a:ea typeface="Red Hat Text"/>
                  <a:cs typeface="Red Hat Text"/>
                  <a:sym typeface="Red Hat Text"/>
                </a:rPr>
                <a:t>Software Defined Network (SDN) plug-in</a:t>
              </a:r>
              <a:endParaRPr sz="800">
                <a:solidFill>
                  <a:schemeClr val="dk1"/>
                </a:solidFill>
                <a:latin typeface="Red Hat Text"/>
                <a:ea typeface="Red Hat Text"/>
                <a:cs typeface="Red Hat Text"/>
                <a:sym typeface="Red Hat Text"/>
              </a:endParaRPr>
            </a:p>
          </p:txBody>
        </p:sp>
      </p:grpSp>
      <p:sp>
        <p:nvSpPr>
          <p:cNvPr id="5330" name="Google Shape;5330;p456"/>
          <p:cNvSpPr txBox="1"/>
          <p:nvPr/>
        </p:nvSpPr>
        <p:spPr>
          <a:xfrm>
            <a:off x="6861288" y="1904764"/>
            <a:ext cx="1836600" cy="738900"/>
          </a:xfrm>
          <a:prstGeom prst="rect">
            <a:avLst/>
          </a:prstGeom>
          <a:noFill/>
          <a:ln>
            <a:noFill/>
          </a:ln>
        </p:spPr>
        <p:txBody>
          <a:bodyPr anchorCtr="0" anchor="ctr" bIns="91425" lIns="91425" spcFirstLastPara="1" rIns="91425" wrap="square" tIns="91425">
            <a:spAutoFit/>
          </a:bodyPr>
          <a:lstStyle/>
          <a:p>
            <a:pPr indent="0" lvl="0" marL="0" rtl="0" algn="l">
              <a:spcBef>
                <a:spcPts val="0"/>
              </a:spcBef>
              <a:spcAft>
                <a:spcPts val="0"/>
              </a:spcAft>
              <a:buNone/>
            </a:pPr>
            <a:r>
              <a:rPr b="1" lang="en" sz="900">
                <a:solidFill>
                  <a:schemeClr val="dk1"/>
                </a:solidFill>
                <a:latin typeface="Red Hat Display"/>
                <a:ea typeface="Red Hat Display"/>
                <a:cs typeface="Red Hat Display"/>
                <a:sym typeface="Red Hat Display"/>
              </a:rPr>
              <a:t>Red Hat 通用基础映像</a:t>
            </a:r>
            <a:br>
              <a:rPr lang="en" sz="900">
                <a:solidFill>
                  <a:schemeClr val="dk1"/>
                </a:solidFill>
                <a:latin typeface="Red Hat Display"/>
                <a:ea typeface="Red Hat Display"/>
                <a:cs typeface="Red Hat Display"/>
                <a:sym typeface="Red Hat Display"/>
              </a:rPr>
            </a:br>
            <a:r>
              <a:rPr lang="en" sz="900">
                <a:solidFill>
                  <a:schemeClr val="dk1"/>
                </a:solidFill>
                <a:latin typeface="Red Hat Display"/>
                <a:ea typeface="Red Hat Display"/>
                <a:cs typeface="Red Hat Display"/>
                <a:sym typeface="Red Hat Display"/>
              </a:rPr>
              <a:t>容器可以利用 RHEL</a:t>
            </a:r>
            <a:endParaRPr sz="900">
              <a:solidFill>
                <a:schemeClr val="dk1"/>
              </a:solidFill>
              <a:latin typeface="Red Hat Display"/>
              <a:ea typeface="Red Hat Display"/>
              <a:cs typeface="Red Hat Display"/>
              <a:sym typeface="Red Hat Display"/>
            </a:endParaRPr>
          </a:p>
          <a:p>
            <a:pPr indent="0" lvl="0" marL="0" rtl="0" algn="l">
              <a:spcBef>
                <a:spcPts val="0"/>
              </a:spcBef>
              <a:spcAft>
                <a:spcPts val="0"/>
              </a:spcAft>
              <a:buNone/>
            </a:pPr>
            <a:r>
              <a:rPr lang="en" sz="900">
                <a:solidFill>
                  <a:schemeClr val="dk1"/>
                </a:solidFill>
                <a:latin typeface="Red Hat Display"/>
                <a:ea typeface="Red Hat Display"/>
                <a:cs typeface="Red Hat Display"/>
                <a:sym typeface="Red Hat Display"/>
              </a:rPr>
              <a:t>受信任且维护的内容</a:t>
            </a:r>
            <a:endParaRPr sz="900">
              <a:solidFill>
                <a:schemeClr val="dk1"/>
              </a:solidFill>
              <a:latin typeface="Red Hat Display"/>
              <a:ea typeface="Red Hat Display"/>
              <a:cs typeface="Red Hat Display"/>
              <a:sym typeface="Red Hat Display"/>
            </a:endParaRPr>
          </a:p>
          <a:p>
            <a:pPr indent="0" lvl="0" marL="0" rtl="0" algn="l">
              <a:spcBef>
                <a:spcPts val="0"/>
              </a:spcBef>
              <a:spcAft>
                <a:spcPts val="0"/>
              </a:spcAft>
              <a:buNone/>
            </a:pPr>
            <a:r>
              <a:t/>
            </a:r>
            <a:endParaRPr sz="900">
              <a:solidFill>
                <a:schemeClr val="dk1"/>
              </a:solidFill>
              <a:latin typeface="Red Hat Display"/>
              <a:ea typeface="Red Hat Display"/>
              <a:cs typeface="Red Hat Display"/>
              <a:sym typeface="Red Hat Display"/>
            </a:endParaRPr>
          </a:p>
        </p:txBody>
      </p:sp>
      <p:sp>
        <p:nvSpPr>
          <p:cNvPr id="5331" name="Google Shape;5331;p456"/>
          <p:cNvSpPr txBox="1"/>
          <p:nvPr/>
        </p:nvSpPr>
        <p:spPr>
          <a:xfrm>
            <a:off x="3104660" y="1628983"/>
            <a:ext cx="703200" cy="359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900">
                <a:latin typeface="Red Hat Text"/>
                <a:ea typeface="Red Hat Text"/>
                <a:cs typeface="Red Hat Text"/>
                <a:sym typeface="Red Hat Text"/>
              </a:rPr>
              <a:t>Container</a:t>
            </a:r>
            <a:br>
              <a:rPr lang="en" sz="900">
                <a:latin typeface="Red Hat Text"/>
                <a:ea typeface="Red Hat Text"/>
                <a:cs typeface="Red Hat Text"/>
                <a:sym typeface="Red Hat Text"/>
              </a:rPr>
            </a:br>
            <a:r>
              <a:rPr lang="en" sz="900">
                <a:latin typeface="Red Hat Text"/>
                <a:ea typeface="Red Hat Text"/>
                <a:cs typeface="Red Hat Text"/>
                <a:sym typeface="Red Hat Text"/>
              </a:rPr>
              <a:t>Security</a:t>
            </a:r>
            <a:endParaRPr sz="900">
              <a:latin typeface="Red Hat Text"/>
              <a:ea typeface="Red Hat Text"/>
              <a:cs typeface="Red Hat Text"/>
              <a:sym typeface="Red Hat Text"/>
            </a:endParaRPr>
          </a:p>
        </p:txBody>
      </p:sp>
      <p:pic>
        <p:nvPicPr>
          <p:cNvPr id="5332" name="Google Shape;5332;p456"/>
          <p:cNvPicPr preferRelativeResize="0"/>
          <p:nvPr/>
        </p:nvPicPr>
        <p:blipFill>
          <a:blip r:embed="rId3">
            <a:alphaModFix/>
          </a:blip>
          <a:stretch>
            <a:fillRect/>
          </a:stretch>
        </p:blipFill>
        <p:spPr>
          <a:xfrm>
            <a:off x="2822066" y="1628980"/>
            <a:ext cx="359756" cy="359756"/>
          </a:xfrm>
          <a:prstGeom prst="rect">
            <a:avLst/>
          </a:prstGeom>
          <a:noFill/>
          <a:ln>
            <a:noFill/>
          </a:ln>
        </p:spPr>
      </p:pic>
      <p:sp>
        <p:nvSpPr>
          <p:cNvPr id="5333" name="Google Shape;5333;p456"/>
          <p:cNvSpPr txBox="1"/>
          <p:nvPr/>
        </p:nvSpPr>
        <p:spPr>
          <a:xfrm>
            <a:off x="4163156" y="2140743"/>
            <a:ext cx="1325100" cy="1716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800">
                <a:solidFill>
                  <a:schemeClr val="dk1"/>
                </a:solidFill>
                <a:latin typeface="Red Hat Text"/>
                <a:ea typeface="Red Hat Text"/>
                <a:cs typeface="Red Hat Text"/>
                <a:sym typeface="Red Hat Text"/>
              </a:rPr>
              <a:t>SELinux Context</a:t>
            </a:r>
            <a:endParaRPr sz="800">
              <a:solidFill>
                <a:schemeClr val="dk1"/>
              </a:solidFill>
              <a:latin typeface="Red Hat Text"/>
              <a:ea typeface="Red Hat Text"/>
              <a:cs typeface="Red Hat Text"/>
              <a:sym typeface="Red Hat Text"/>
            </a:endParaRPr>
          </a:p>
        </p:txBody>
      </p:sp>
      <p:cxnSp>
        <p:nvCxnSpPr>
          <p:cNvPr id="5334" name="Google Shape;5334;p456"/>
          <p:cNvCxnSpPr/>
          <p:nvPr/>
        </p:nvCxnSpPr>
        <p:spPr>
          <a:xfrm>
            <a:off x="4005899" y="1806113"/>
            <a:ext cx="0" cy="688500"/>
          </a:xfrm>
          <a:prstGeom prst="straightConnector1">
            <a:avLst/>
          </a:prstGeom>
          <a:noFill/>
          <a:ln cap="flat" cmpd="sng" w="9525">
            <a:solidFill>
              <a:schemeClr val="accent1"/>
            </a:solidFill>
            <a:prstDash val="dashDot"/>
            <a:round/>
            <a:headEnd len="med" w="med" type="none"/>
            <a:tailEnd len="med" w="med" type="triangle"/>
          </a:ln>
        </p:spPr>
      </p:cxnSp>
      <p:cxnSp>
        <p:nvCxnSpPr>
          <p:cNvPr id="5335" name="Google Shape;5335;p456"/>
          <p:cNvCxnSpPr/>
          <p:nvPr/>
        </p:nvCxnSpPr>
        <p:spPr>
          <a:xfrm>
            <a:off x="5756438" y="1461844"/>
            <a:ext cx="0" cy="688500"/>
          </a:xfrm>
          <a:prstGeom prst="straightConnector1">
            <a:avLst/>
          </a:prstGeom>
          <a:noFill/>
          <a:ln cap="flat" cmpd="sng" w="9525">
            <a:solidFill>
              <a:schemeClr val="accent1"/>
            </a:solidFill>
            <a:prstDash val="dashDot"/>
            <a:round/>
            <a:headEnd len="med" w="med" type="none"/>
            <a:tailEnd len="med" w="med" type="triangle"/>
          </a:ln>
        </p:spPr>
      </p:cxnSp>
      <p:cxnSp>
        <p:nvCxnSpPr>
          <p:cNvPr id="5336" name="Google Shape;5336;p456"/>
          <p:cNvCxnSpPr>
            <a:stCxn id="5314" idx="1"/>
            <a:endCxn id="5323" idx="3"/>
          </p:cNvCxnSpPr>
          <p:nvPr/>
        </p:nvCxnSpPr>
        <p:spPr>
          <a:xfrm flipH="1">
            <a:off x="4592700" y="3637300"/>
            <a:ext cx="2268600" cy="780600"/>
          </a:xfrm>
          <a:prstGeom prst="bentConnector3">
            <a:avLst>
              <a:gd fmla="val 49997" name="adj1"/>
            </a:avLst>
          </a:prstGeom>
          <a:noFill/>
          <a:ln cap="flat" cmpd="sng" w="19050">
            <a:solidFill>
              <a:srgbClr val="000000"/>
            </a:solidFill>
            <a:prstDash val="solid"/>
            <a:round/>
            <a:headEnd len="med" w="med" type="oval"/>
            <a:tailEnd len="med" w="med" type="triangle"/>
          </a:ln>
        </p:spPr>
      </p:cxnSp>
      <p:sp>
        <p:nvSpPr>
          <p:cNvPr id="5337" name="Google Shape;5337;p456"/>
          <p:cNvSpPr txBox="1"/>
          <p:nvPr/>
        </p:nvSpPr>
        <p:spPr>
          <a:xfrm>
            <a:off x="563600" y="1411625"/>
            <a:ext cx="1999800" cy="1877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000">
                <a:solidFill>
                  <a:schemeClr val="dk1"/>
                </a:solidFill>
                <a:latin typeface="Red Hat Display"/>
                <a:ea typeface="Red Hat Display"/>
                <a:cs typeface="Red Hat Display"/>
                <a:sym typeface="Red Hat Display"/>
              </a:rPr>
              <a:t>安全设计的操作系统</a:t>
            </a:r>
            <a:endParaRPr b="1" sz="1000">
              <a:solidFill>
                <a:schemeClr val="dk1"/>
              </a:solidFill>
              <a:latin typeface="Red Hat Display"/>
              <a:ea typeface="Red Hat Display"/>
              <a:cs typeface="Red Hat Display"/>
              <a:sym typeface="Red Hat Display"/>
            </a:endParaRPr>
          </a:p>
          <a:p>
            <a:pPr indent="-285750" lvl="0" marL="457200" rtl="0" algn="l">
              <a:lnSpc>
                <a:spcPct val="115000"/>
              </a:lnSpc>
              <a:spcBef>
                <a:spcPts val="400"/>
              </a:spcBef>
              <a:spcAft>
                <a:spcPts val="0"/>
              </a:spcAft>
              <a:buClr>
                <a:schemeClr val="dk1"/>
              </a:buClr>
              <a:buSzPts val="900"/>
              <a:buFont typeface="Red Hat Display"/>
              <a:buChar char="●"/>
            </a:pPr>
            <a:r>
              <a:rPr lang="en" sz="900">
                <a:solidFill>
                  <a:schemeClr val="dk1"/>
                </a:solidFill>
                <a:latin typeface="Red Hat Display"/>
                <a:ea typeface="Red Hat Display"/>
                <a:cs typeface="Red Hat Display"/>
                <a:sym typeface="Red Hat Display"/>
              </a:rPr>
              <a:t>通过完整性测量和远程证明增强安全启动</a:t>
            </a:r>
            <a:endParaRPr sz="900">
              <a:solidFill>
                <a:schemeClr val="dk1"/>
              </a:solidFill>
              <a:latin typeface="Red Hat Display"/>
              <a:ea typeface="Red Hat Display"/>
              <a:cs typeface="Red Hat Display"/>
              <a:sym typeface="Red Hat Display"/>
            </a:endParaRPr>
          </a:p>
          <a:p>
            <a:pPr indent="-285750" lvl="0" marL="457200" rtl="0" algn="l">
              <a:lnSpc>
                <a:spcPct val="115000"/>
              </a:lnSpc>
              <a:spcBef>
                <a:spcPts val="0"/>
              </a:spcBef>
              <a:spcAft>
                <a:spcPts val="0"/>
              </a:spcAft>
              <a:buClr>
                <a:schemeClr val="dk1"/>
              </a:buClr>
              <a:buSzPts val="900"/>
              <a:buFont typeface="Red Hat Display"/>
              <a:buChar char="●"/>
            </a:pPr>
            <a:r>
              <a:rPr lang="en" sz="900">
                <a:solidFill>
                  <a:schemeClr val="dk1"/>
                </a:solidFill>
                <a:latin typeface="Red Hat Display"/>
                <a:ea typeface="Red Hat Display"/>
                <a:cs typeface="Red Hat Display"/>
                <a:sym typeface="Red Hat Display"/>
              </a:rPr>
              <a:t>使用 SELinux 实现强制访问控制和多级安全性</a:t>
            </a:r>
            <a:endParaRPr sz="900">
              <a:solidFill>
                <a:schemeClr val="dk1"/>
              </a:solidFill>
              <a:latin typeface="Red Hat Display"/>
              <a:ea typeface="Red Hat Display"/>
              <a:cs typeface="Red Hat Display"/>
              <a:sym typeface="Red Hat Display"/>
            </a:endParaRPr>
          </a:p>
          <a:p>
            <a:pPr indent="-285750" lvl="0" marL="457200" rtl="0" algn="l">
              <a:lnSpc>
                <a:spcPct val="115000"/>
              </a:lnSpc>
              <a:spcBef>
                <a:spcPts val="0"/>
              </a:spcBef>
              <a:spcAft>
                <a:spcPts val="0"/>
              </a:spcAft>
              <a:buClr>
                <a:schemeClr val="dk1"/>
              </a:buClr>
              <a:buSzPts val="900"/>
              <a:buFont typeface="Red Hat Display"/>
              <a:buChar char="●"/>
            </a:pPr>
            <a:r>
              <a:rPr lang="en" sz="900">
                <a:solidFill>
                  <a:schemeClr val="dk1"/>
                </a:solidFill>
                <a:latin typeface="Red Hat Display"/>
                <a:ea typeface="Red Hat Display"/>
                <a:cs typeface="Red Hat Display"/>
                <a:sym typeface="Red Hat Display"/>
              </a:rPr>
              <a:t>系统范围的加密策略和 FIPS 验证的加密库</a:t>
            </a:r>
            <a:endParaRPr sz="900">
              <a:solidFill>
                <a:schemeClr val="dk1"/>
              </a:solidFill>
              <a:latin typeface="Red Hat Display"/>
              <a:ea typeface="Red Hat Display"/>
              <a:cs typeface="Red Hat Display"/>
              <a:sym typeface="Red Hat Display"/>
            </a:endParaRPr>
          </a:p>
          <a:p>
            <a:pPr indent="-285750" lvl="0" marL="457200" rtl="0" algn="l">
              <a:lnSpc>
                <a:spcPct val="115000"/>
              </a:lnSpc>
              <a:spcBef>
                <a:spcPts val="0"/>
              </a:spcBef>
              <a:spcAft>
                <a:spcPts val="0"/>
              </a:spcAft>
              <a:buClr>
                <a:schemeClr val="dk1"/>
              </a:buClr>
              <a:buSzPts val="900"/>
              <a:buFont typeface="Red Hat Display"/>
              <a:buChar char="●"/>
            </a:pPr>
            <a:r>
              <a:rPr lang="en" sz="900">
                <a:solidFill>
                  <a:schemeClr val="dk1"/>
                </a:solidFill>
                <a:latin typeface="Red Hat Display"/>
                <a:ea typeface="Red Hat Display"/>
                <a:cs typeface="Red Hat Display"/>
                <a:sym typeface="Red Hat Display"/>
              </a:rPr>
              <a:t>加密静态和动态数据</a:t>
            </a:r>
            <a:endParaRPr sz="900">
              <a:solidFill>
                <a:schemeClr val="dk1"/>
              </a:solidFill>
              <a:latin typeface="Red Hat Display"/>
              <a:ea typeface="Red Hat Display"/>
              <a:cs typeface="Red Hat Display"/>
              <a:sym typeface="Red Hat Display"/>
            </a:endParaRPr>
          </a:p>
          <a:p>
            <a:pPr indent="-285750" lvl="0" marL="457200" rtl="0" algn="l">
              <a:lnSpc>
                <a:spcPct val="115000"/>
              </a:lnSpc>
              <a:spcBef>
                <a:spcPts val="0"/>
              </a:spcBef>
              <a:spcAft>
                <a:spcPts val="0"/>
              </a:spcAft>
              <a:buClr>
                <a:schemeClr val="dk1"/>
              </a:buClr>
              <a:buSzPts val="900"/>
              <a:buFont typeface="Red Hat Display"/>
              <a:buChar char="●"/>
            </a:pPr>
            <a:r>
              <a:rPr lang="en" sz="900">
                <a:solidFill>
                  <a:schemeClr val="dk1"/>
                </a:solidFill>
                <a:latin typeface="Red Hat Display"/>
                <a:ea typeface="Red Hat Display"/>
                <a:cs typeface="Red Hat Display"/>
                <a:sym typeface="Red Hat Display"/>
              </a:rPr>
              <a:t>自动化安全与合规配置</a:t>
            </a:r>
            <a:endParaRPr sz="900">
              <a:solidFill>
                <a:schemeClr val="dk1"/>
              </a:solidFill>
              <a:latin typeface="Red Hat Display"/>
              <a:ea typeface="Red Hat Display"/>
              <a:cs typeface="Red Hat Display"/>
              <a:sym typeface="Red Hat Display"/>
            </a:endParaRPr>
          </a:p>
          <a:p>
            <a:pPr indent="0" lvl="0" marL="0" rtl="0" algn="l">
              <a:lnSpc>
                <a:spcPct val="115000"/>
              </a:lnSpc>
              <a:spcBef>
                <a:spcPts val="400"/>
              </a:spcBef>
              <a:spcAft>
                <a:spcPts val="400"/>
              </a:spcAft>
              <a:buNone/>
            </a:pPr>
            <a:r>
              <a:t/>
            </a:r>
            <a:endParaRPr sz="900">
              <a:solidFill>
                <a:schemeClr val="dk1"/>
              </a:solidFill>
              <a:latin typeface="Red Hat Display"/>
              <a:ea typeface="Red Hat Display"/>
              <a:cs typeface="Red Hat Display"/>
              <a:sym typeface="Red Hat Display"/>
            </a:endParaRPr>
          </a:p>
        </p:txBody>
      </p:sp>
      <p:sp>
        <p:nvSpPr>
          <p:cNvPr id="5338" name="Google Shape;5338;p456"/>
          <p:cNvSpPr/>
          <p:nvPr/>
        </p:nvSpPr>
        <p:spPr>
          <a:xfrm>
            <a:off x="4021443" y="1807238"/>
            <a:ext cx="1736400" cy="333600"/>
          </a:xfrm>
          <a:prstGeom prst="parallelogram">
            <a:avLst>
              <a:gd fmla="val 111100" name="adj"/>
            </a:avLst>
          </a:prstGeom>
          <a:solidFill>
            <a:srgbClr val="FFFFFF"/>
          </a:solidFill>
          <a:ln cap="flat" cmpd="sng" w="19050">
            <a:solidFill>
              <a:schemeClr val="accent1"/>
            </a:solidFill>
            <a:prstDash val="solid"/>
            <a:round/>
            <a:headEnd len="sm" w="sm" type="none"/>
            <a:tailEnd len="sm" w="sm" type="none"/>
          </a:ln>
        </p:spPr>
        <p:txBody>
          <a:bodyPr anchorCtr="0" anchor="b" bIns="91425" lIns="91425" spcFirstLastPara="1" rIns="91425" wrap="square" tIns="91425">
            <a:noAutofit/>
          </a:bodyPr>
          <a:lstStyle/>
          <a:p>
            <a:pPr indent="0" lvl="0" marL="0" rtl="0" algn="l">
              <a:spcBef>
                <a:spcPts val="0"/>
              </a:spcBef>
              <a:spcAft>
                <a:spcPts val="0"/>
              </a:spcAft>
              <a:buNone/>
            </a:pPr>
            <a:r>
              <a:t/>
            </a:r>
            <a:endParaRPr sz="700">
              <a:latin typeface="Proxima Nova"/>
              <a:ea typeface="Proxima Nova"/>
              <a:cs typeface="Proxima Nova"/>
              <a:sym typeface="Proxima Nova"/>
            </a:endParaRPr>
          </a:p>
          <a:p>
            <a:pPr indent="0" lvl="0" marL="0" rtl="0" algn="l">
              <a:spcBef>
                <a:spcPts val="0"/>
              </a:spcBef>
              <a:spcAft>
                <a:spcPts val="0"/>
              </a:spcAft>
              <a:buNone/>
            </a:pPr>
            <a:r>
              <a:t/>
            </a:r>
            <a:endParaRPr sz="700">
              <a:latin typeface="Proxima Nova"/>
              <a:ea typeface="Proxima Nova"/>
              <a:cs typeface="Proxima Nova"/>
              <a:sym typeface="Proxima Nova"/>
            </a:endParaRPr>
          </a:p>
        </p:txBody>
      </p:sp>
      <p:sp>
        <p:nvSpPr>
          <p:cNvPr id="5339" name="Google Shape;5339;p456"/>
          <p:cNvSpPr/>
          <p:nvPr/>
        </p:nvSpPr>
        <p:spPr>
          <a:xfrm>
            <a:off x="4023074" y="1633875"/>
            <a:ext cx="1736400" cy="333600"/>
          </a:xfrm>
          <a:prstGeom prst="parallelogram">
            <a:avLst>
              <a:gd fmla="val 111100" name="adj"/>
            </a:avLst>
          </a:prstGeom>
          <a:solidFill>
            <a:srgbClr val="FFFFFF"/>
          </a:solidFill>
          <a:ln cap="flat" cmpd="sng" w="19050">
            <a:solidFill>
              <a:schemeClr val="accent1"/>
            </a:solidFill>
            <a:prstDash val="solid"/>
            <a:round/>
            <a:headEnd len="sm" w="sm" type="none"/>
            <a:tailEnd len="sm" w="sm" type="none"/>
          </a:ln>
        </p:spPr>
        <p:txBody>
          <a:bodyPr anchorCtr="0" anchor="b" bIns="91425" lIns="91425" spcFirstLastPara="1" rIns="91425" wrap="square" tIns="91425">
            <a:noAutofit/>
          </a:bodyPr>
          <a:lstStyle/>
          <a:p>
            <a:pPr indent="0" lvl="0" marL="0" rtl="0" algn="l">
              <a:spcBef>
                <a:spcPts val="0"/>
              </a:spcBef>
              <a:spcAft>
                <a:spcPts val="0"/>
              </a:spcAft>
              <a:buNone/>
            </a:pPr>
            <a:r>
              <a:t/>
            </a:r>
            <a:endParaRPr sz="700">
              <a:latin typeface="Proxima Nova"/>
              <a:ea typeface="Proxima Nova"/>
              <a:cs typeface="Proxima Nova"/>
              <a:sym typeface="Proxima Nova"/>
            </a:endParaRPr>
          </a:p>
          <a:p>
            <a:pPr indent="0" lvl="0" marL="0" rtl="0" algn="l">
              <a:spcBef>
                <a:spcPts val="0"/>
              </a:spcBef>
              <a:spcAft>
                <a:spcPts val="0"/>
              </a:spcAft>
              <a:buNone/>
            </a:pPr>
            <a:r>
              <a:t/>
            </a:r>
            <a:endParaRPr sz="700">
              <a:latin typeface="Proxima Nova"/>
              <a:ea typeface="Proxima Nova"/>
              <a:cs typeface="Proxima Nova"/>
              <a:sym typeface="Proxima Nova"/>
            </a:endParaRPr>
          </a:p>
        </p:txBody>
      </p:sp>
      <p:sp>
        <p:nvSpPr>
          <p:cNvPr id="5340" name="Google Shape;5340;p456"/>
          <p:cNvSpPr txBox="1"/>
          <p:nvPr/>
        </p:nvSpPr>
        <p:spPr>
          <a:xfrm>
            <a:off x="4163004" y="1791094"/>
            <a:ext cx="1325100" cy="1716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800">
                <a:solidFill>
                  <a:schemeClr val="dk1"/>
                </a:solidFill>
                <a:latin typeface="Red Hat Text"/>
                <a:ea typeface="Red Hat Text"/>
                <a:cs typeface="Red Hat Text"/>
                <a:sym typeface="Red Hat Text"/>
              </a:rPr>
              <a:t>Secure computing profile</a:t>
            </a:r>
            <a:endParaRPr sz="800">
              <a:solidFill>
                <a:schemeClr val="dk1"/>
              </a:solidFill>
              <a:latin typeface="Red Hat Text"/>
              <a:ea typeface="Red Hat Text"/>
              <a:cs typeface="Red Hat Text"/>
              <a:sym typeface="Red Hat Text"/>
            </a:endParaRPr>
          </a:p>
        </p:txBody>
      </p:sp>
      <p:sp>
        <p:nvSpPr>
          <p:cNvPr id="5341" name="Google Shape;5341;p456"/>
          <p:cNvSpPr/>
          <p:nvPr/>
        </p:nvSpPr>
        <p:spPr>
          <a:xfrm>
            <a:off x="4023074" y="1460625"/>
            <a:ext cx="1736400" cy="333600"/>
          </a:xfrm>
          <a:prstGeom prst="parallelogram">
            <a:avLst>
              <a:gd fmla="val 111100" name="adj"/>
            </a:avLst>
          </a:prstGeom>
          <a:solidFill>
            <a:srgbClr val="FFFFFF"/>
          </a:solidFill>
          <a:ln cap="flat" cmpd="sng" w="19050">
            <a:solidFill>
              <a:schemeClr val="accent1"/>
            </a:solidFill>
            <a:prstDash val="solid"/>
            <a:round/>
            <a:headEnd len="sm" w="sm" type="none"/>
            <a:tailEnd len="sm" w="sm" type="none"/>
          </a:ln>
        </p:spPr>
        <p:txBody>
          <a:bodyPr anchorCtr="0" anchor="b" bIns="91425" lIns="91425" spcFirstLastPara="1" rIns="91425" wrap="square" tIns="91425">
            <a:noAutofit/>
          </a:bodyPr>
          <a:lstStyle/>
          <a:p>
            <a:pPr indent="0" lvl="0" marL="0" rtl="0" algn="l">
              <a:spcBef>
                <a:spcPts val="0"/>
              </a:spcBef>
              <a:spcAft>
                <a:spcPts val="0"/>
              </a:spcAft>
              <a:buNone/>
            </a:pPr>
            <a:r>
              <a:t/>
            </a:r>
            <a:endParaRPr sz="700">
              <a:latin typeface="Proxima Nova"/>
              <a:ea typeface="Proxima Nova"/>
              <a:cs typeface="Proxima Nova"/>
              <a:sym typeface="Proxima Nova"/>
            </a:endParaRPr>
          </a:p>
          <a:p>
            <a:pPr indent="0" lvl="0" marL="0" rtl="0" algn="l">
              <a:spcBef>
                <a:spcPts val="0"/>
              </a:spcBef>
              <a:spcAft>
                <a:spcPts val="0"/>
              </a:spcAft>
              <a:buNone/>
            </a:pPr>
            <a:r>
              <a:t/>
            </a:r>
            <a:endParaRPr sz="700">
              <a:latin typeface="Proxima Nova"/>
              <a:ea typeface="Proxima Nova"/>
              <a:cs typeface="Proxima Nova"/>
              <a:sym typeface="Proxima Nova"/>
            </a:endParaRPr>
          </a:p>
        </p:txBody>
      </p:sp>
      <p:sp>
        <p:nvSpPr>
          <p:cNvPr id="5342" name="Google Shape;5342;p456"/>
          <p:cNvSpPr txBox="1"/>
          <p:nvPr/>
        </p:nvSpPr>
        <p:spPr>
          <a:xfrm>
            <a:off x="4163006" y="1631813"/>
            <a:ext cx="1325100" cy="1647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800">
                <a:solidFill>
                  <a:schemeClr val="dk1"/>
                </a:solidFill>
                <a:latin typeface="Red Hat Text"/>
                <a:ea typeface="Red Hat Text"/>
                <a:cs typeface="Red Hat Text"/>
                <a:sym typeface="Red Hat Text"/>
              </a:rPr>
              <a:t>Manage access to host</a:t>
            </a:r>
            <a:endParaRPr sz="800">
              <a:solidFill>
                <a:schemeClr val="dk1"/>
              </a:solidFill>
              <a:latin typeface="Red Hat Text"/>
              <a:ea typeface="Red Hat Text"/>
              <a:cs typeface="Red Hat Text"/>
              <a:sym typeface="Red Hat Text"/>
            </a:endParaRPr>
          </a:p>
        </p:txBody>
      </p:sp>
      <p:sp>
        <p:nvSpPr>
          <p:cNvPr id="5343" name="Google Shape;5343;p456"/>
          <p:cNvSpPr txBox="1"/>
          <p:nvPr/>
        </p:nvSpPr>
        <p:spPr>
          <a:xfrm>
            <a:off x="4163006" y="1967062"/>
            <a:ext cx="1325100" cy="1716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800">
                <a:solidFill>
                  <a:schemeClr val="dk1"/>
                </a:solidFill>
                <a:latin typeface="Red Hat Text"/>
                <a:ea typeface="Red Hat Text"/>
                <a:cs typeface="Red Hat Text"/>
                <a:sym typeface="Red Hat Text"/>
              </a:rPr>
              <a:t>Add / Drop Capabilities</a:t>
            </a:r>
            <a:endParaRPr sz="800">
              <a:solidFill>
                <a:schemeClr val="dk1"/>
              </a:solidFill>
              <a:latin typeface="Red Hat Text"/>
              <a:ea typeface="Red Hat Text"/>
              <a:cs typeface="Red Hat Text"/>
              <a:sym typeface="Red Hat Text"/>
            </a:endParaRPr>
          </a:p>
        </p:txBody>
      </p:sp>
      <p:grpSp>
        <p:nvGrpSpPr>
          <p:cNvPr id="5344" name="Google Shape;5344;p456"/>
          <p:cNvGrpSpPr/>
          <p:nvPr/>
        </p:nvGrpSpPr>
        <p:grpSpPr>
          <a:xfrm>
            <a:off x="2482481" y="2571750"/>
            <a:ext cx="3861782" cy="1267650"/>
            <a:chOff x="-9" y="1803534"/>
            <a:chExt cx="5705100" cy="1690200"/>
          </a:xfrm>
        </p:grpSpPr>
        <p:sp>
          <p:nvSpPr>
            <p:cNvPr id="5345" name="Google Shape;5345;p456"/>
            <p:cNvSpPr/>
            <p:nvPr/>
          </p:nvSpPr>
          <p:spPr>
            <a:xfrm>
              <a:off x="-9" y="1803534"/>
              <a:ext cx="5705100" cy="1690200"/>
            </a:xfrm>
            <a:prstGeom prst="parallelogram">
              <a:avLst>
                <a:gd fmla="val 111100" name="adj"/>
              </a:avLst>
            </a:prstGeom>
            <a:solidFill>
              <a:schemeClr val="l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100"/>
            </a:p>
          </p:txBody>
        </p:sp>
        <p:sp>
          <p:nvSpPr>
            <p:cNvPr id="5346" name="Google Shape;5346;p456"/>
            <p:cNvSpPr/>
            <p:nvPr/>
          </p:nvSpPr>
          <p:spPr>
            <a:xfrm>
              <a:off x="437948" y="2684864"/>
              <a:ext cx="1901100" cy="657300"/>
            </a:xfrm>
            <a:prstGeom prst="parallelogram">
              <a:avLst>
                <a:gd fmla="val 111100" name="adj"/>
              </a:avLst>
            </a:prstGeom>
            <a:solidFill>
              <a:schemeClr val="l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chemeClr val="dk1"/>
                  </a:solidFill>
                  <a:latin typeface="Red Hat Text"/>
                  <a:ea typeface="Red Hat Text"/>
                  <a:cs typeface="Red Hat Text"/>
                  <a:sym typeface="Red Hat Text"/>
                </a:rPr>
                <a:t>Project</a:t>
              </a:r>
              <a:r>
                <a:rPr lang="en" sz="800">
                  <a:solidFill>
                    <a:srgbClr val="FFFFFF"/>
                  </a:solidFill>
                  <a:latin typeface="Red Hat Text"/>
                  <a:ea typeface="Red Hat Text"/>
                  <a:cs typeface="Red Hat Text"/>
                  <a:sym typeface="Red Hat Text"/>
                </a:rPr>
                <a:t> </a:t>
              </a:r>
              <a:r>
                <a:rPr lang="en" sz="800">
                  <a:solidFill>
                    <a:schemeClr val="dk1"/>
                  </a:solidFill>
                  <a:latin typeface="Red Hat Text"/>
                  <a:ea typeface="Red Hat Text"/>
                  <a:cs typeface="Red Hat Text"/>
                  <a:sym typeface="Red Hat Text"/>
                </a:rPr>
                <a:t>A</a:t>
              </a:r>
              <a:endParaRPr sz="800">
                <a:solidFill>
                  <a:schemeClr val="dk1"/>
                </a:solidFill>
                <a:latin typeface="Red Hat Text"/>
                <a:ea typeface="Red Hat Text"/>
                <a:cs typeface="Red Hat Text"/>
                <a:sym typeface="Red Hat Text"/>
              </a:endParaRPr>
            </a:p>
          </p:txBody>
        </p:sp>
        <p:sp>
          <p:nvSpPr>
            <p:cNvPr id="5347" name="Google Shape;5347;p456"/>
            <p:cNvSpPr/>
            <p:nvPr/>
          </p:nvSpPr>
          <p:spPr>
            <a:xfrm>
              <a:off x="1665564" y="2684874"/>
              <a:ext cx="2665800" cy="657300"/>
            </a:xfrm>
            <a:prstGeom prst="parallelogram">
              <a:avLst>
                <a:gd fmla="val 111100" name="adj"/>
              </a:avLst>
            </a:prstGeom>
            <a:solidFill>
              <a:schemeClr val="l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FFFFFF"/>
                  </a:solidFill>
                  <a:latin typeface="Proxima Nova"/>
                  <a:ea typeface="Proxima Nova"/>
                  <a:cs typeface="Proxima Nova"/>
                  <a:sym typeface="Proxima Nova"/>
                </a:rPr>
                <a:t>Project B</a:t>
              </a:r>
              <a:endParaRPr sz="900">
                <a:solidFill>
                  <a:srgbClr val="FFFFFF"/>
                </a:solidFill>
                <a:latin typeface="Proxima Nova"/>
                <a:ea typeface="Proxima Nova"/>
                <a:cs typeface="Proxima Nova"/>
                <a:sym typeface="Proxima Nova"/>
              </a:endParaRPr>
            </a:p>
          </p:txBody>
        </p:sp>
        <p:sp>
          <p:nvSpPr>
            <p:cNvPr id="5348" name="Google Shape;5348;p456"/>
            <p:cNvSpPr/>
            <p:nvPr/>
          </p:nvSpPr>
          <p:spPr>
            <a:xfrm>
              <a:off x="1354257" y="1911284"/>
              <a:ext cx="3894300" cy="671700"/>
            </a:xfrm>
            <a:prstGeom prst="parallelogram">
              <a:avLst>
                <a:gd fmla="val 111100" name="adj"/>
              </a:avLst>
            </a:prstGeom>
            <a:solidFill>
              <a:schemeClr val="lt1"/>
            </a:solidFill>
            <a:ln cap="flat" cmpd="sng" w="9525">
              <a:solidFill>
                <a:schemeClr val="accent1"/>
              </a:solidFill>
              <a:prstDash val="solid"/>
              <a:round/>
              <a:headEnd len="sm" w="sm" type="none"/>
              <a:tailEnd len="sm" w="sm" type="none"/>
            </a:ln>
          </p:spPr>
          <p:txBody>
            <a:bodyPr anchorCtr="0" anchor="ctr" bIns="91425" lIns="171450" spcFirstLastPara="1" rIns="91425" wrap="square" tIns="91425">
              <a:noAutofit/>
            </a:bodyPr>
            <a:lstStyle/>
            <a:p>
              <a:pPr indent="0" lvl="0" marL="0" rtl="0" algn="l">
                <a:spcBef>
                  <a:spcPts val="0"/>
                </a:spcBef>
                <a:spcAft>
                  <a:spcPts val="0"/>
                </a:spcAft>
                <a:buNone/>
              </a:pPr>
              <a:r>
                <a:rPr lang="en" sz="800">
                  <a:solidFill>
                    <a:schemeClr val="dk1"/>
                  </a:solidFill>
                  <a:latin typeface="Red Hat Text"/>
                  <a:ea typeface="Red Hat Text"/>
                  <a:cs typeface="Red Hat Text"/>
                  <a:sym typeface="Red Hat Text"/>
                </a:rPr>
                <a:t> Project C</a:t>
              </a:r>
              <a:endParaRPr sz="800">
                <a:solidFill>
                  <a:schemeClr val="dk1"/>
                </a:solidFill>
                <a:latin typeface="Red Hat Text"/>
                <a:ea typeface="Red Hat Text"/>
                <a:cs typeface="Red Hat Text"/>
                <a:sym typeface="Red Hat Text"/>
              </a:endParaRPr>
            </a:p>
          </p:txBody>
        </p:sp>
        <p:grpSp>
          <p:nvGrpSpPr>
            <p:cNvPr id="5349" name="Google Shape;5349;p456"/>
            <p:cNvGrpSpPr/>
            <p:nvPr/>
          </p:nvGrpSpPr>
          <p:grpSpPr>
            <a:xfrm>
              <a:off x="2676084" y="1976509"/>
              <a:ext cx="2338761" cy="537678"/>
              <a:chOff x="2194256" y="2608981"/>
              <a:chExt cx="1637100" cy="370200"/>
            </a:xfrm>
          </p:grpSpPr>
          <p:sp>
            <p:nvSpPr>
              <p:cNvPr id="5350" name="Google Shape;5350;p456"/>
              <p:cNvSpPr/>
              <p:nvPr/>
            </p:nvSpPr>
            <p:spPr>
              <a:xfrm>
                <a:off x="2194256" y="2608981"/>
                <a:ext cx="1637100" cy="370200"/>
              </a:xfrm>
              <a:prstGeom prst="parallelogram">
                <a:avLst>
                  <a:gd fmla="val 111100" name="adj"/>
                </a:avLst>
              </a:prstGeom>
              <a:solidFill>
                <a:schemeClr val="l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800"/>
              </a:p>
            </p:txBody>
          </p:sp>
          <p:sp>
            <p:nvSpPr>
              <p:cNvPr id="5351" name="Google Shape;5351;p456"/>
              <p:cNvSpPr/>
              <p:nvPr/>
            </p:nvSpPr>
            <p:spPr>
              <a:xfrm>
                <a:off x="2478384" y="2647185"/>
                <a:ext cx="670200" cy="181800"/>
              </a:xfrm>
              <a:prstGeom prst="parallelogram">
                <a:avLst>
                  <a:gd fmla="val 111100" name="adj"/>
                </a:avLst>
              </a:prstGeom>
              <a:solidFill>
                <a:srgbClr val="FFFFFF"/>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800"/>
              </a:p>
            </p:txBody>
          </p:sp>
          <p:sp>
            <p:nvSpPr>
              <p:cNvPr id="5352" name="Google Shape;5352;p456"/>
              <p:cNvSpPr/>
              <p:nvPr/>
            </p:nvSpPr>
            <p:spPr>
              <a:xfrm>
                <a:off x="2990887" y="2647185"/>
                <a:ext cx="714300" cy="181800"/>
              </a:xfrm>
              <a:prstGeom prst="parallelogram">
                <a:avLst>
                  <a:gd fmla="val 111100" name="adj"/>
                </a:avLst>
              </a:prstGeom>
              <a:solidFill>
                <a:srgbClr val="FF0000"/>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800"/>
              </a:p>
            </p:txBody>
          </p:sp>
        </p:grpSp>
        <p:sp>
          <p:nvSpPr>
            <p:cNvPr id="5353" name="Google Shape;5353;p456"/>
            <p:cNvSpPr/>
            <p:nvPr/>
          </p:nvSpPr>
          <p:spPr>
            <a:xfrm>
              <a:off x="1869664" y="2749889"/>
              <a:ext cx="2253000" cy="515400"/>
            </a:xfrm>
            <a:prstGeom prst="parallelogram">
              <a:avLst>
                <a:gd fmla="val 111100" name="adj"/>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chemeClr val="dk1"/>
                  </a:solidFill>
                  <a:latin typeface="Red Hat Text"/>
                  <a:ea typeface="Red Hat Text"/>
                  <a:cs typeface="Red Hat Text"/>
                  <a:sym typeface="Red Hat Text"/>
                </a:rPr>
                <a:t>Project B with service mesh</a:t>
              </a:r>
              <a:endParaRPr sz="800">
                <a:solidFill>
                  <a:schemeClr val="dk1"/>
                </a:solidFill>
                <a:latin typeface="Red Hat Text"/>
                <a:ea typeface="Red Hat Text"/>
                <a:cs typeface="Red Hat Text"/>
                <a:sym typeface="Red Hat Text"/>
              </a:endParaRPr>
            </a:p>
          </p:txBody>
        </p:sp>
      </p:grpSp>
      <p:sp>
        <p:nvSpPr>
          <p:cNvPr id="5354" name="Google Shape;5354;p456"/>
          <p:cNvSpPr txBox="1"/>
          <p:nvPr/>
        </p:nvSpPr>
        <p:spPr>
          <a:xfrm>
            <a:off x="4419771" y="2942034"/>
            <a:ext cx="1122900" cy="141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chemeClr val="dk1"/>
                </a:solidFill>
                <a:latin typeface="Red Hat Text"/>
                <a:ea typeface="Red Hat Text"/>
                <a:cs typeface="Red Hat Text"/>
                <a:sym typeface="Red Hat Text"/>
              </a:rPr>
              <a:t>Pod/containers</a:t>
            </a:r>
            <a:endParaRPr sz="700">
              <a:solidFill>
                <a:schemeClr val="dk1"/>
              </a:solidFill>
              <a:latin typeface="Red Hat Text"/>
              <a:ea typeface="Red Hat Text"/>
              <a:cs typeface="Red Hat Text"/>
              <a:sym typeface="Red Hat Text"/>
            </a:endParaRPr>
          </a:p>
        </p:txBody>
      </p:sp>
      <p:cxnSp>
        <p:nvCxnSpPr>
          <p:cNvPr id="5355" name="Google Shape;5355;p456"/>
          <p:cNvCxnSpPr/>
          <p:nvPr/>
        </p:nvCxnSpPr>
        <p:spPr>
          <a:xfrm>
            <a:off x="4051088" y="2539331"/>
            <a:ext cx="1028100" cy="407400"/>
          </a:xfrm>
          <a:prstGeom prst="straightConnector1">
            <a:avLst/>
          </a:prstGeom>
          <a:noFill/>
          <a:ln cap="flat" cmpd="sng" w="19050">
            <a:solidFill>
              <a:srgbClr val="A3A3A3"/>
            </a:solidFill>
            <a:prstDash val="dot"/>
            <a:round/>
            <a:headEnd len="med" w="med" type="none"/>
            <a:tailEnd len="med" w="med" type="none"/>
          </a:ln>
        </p:spPr>
      </p:cxnSp>
      <p:cxnSp>
        <p:nvCxnSpPr>
          <p:cNvPr id="5356" name="Google Shape;5356;p456"/>
          <p:cNvCxnSpPr/>
          <p:nvPr/>
        </p:nvCxnSpPr>
        <p:spPr>
          <a:xfrm>
            <a:off x="5753738" y="2180006"/>
            <a:ext cx="5400" cy="507300"/>
          </a:xfrm>
          <a:prstGeom prst="straightConnector1">
            <a:avLst/>
          </a:prstGeom>
          <a:noFill/>
          <a:ln cap="flat" cmpd="sng" w="19050">
            <a:solidFill>
              <a:srgbClr val="A3A3A3"/>
            </a:solidFill>
            <a:prstDash val="dot"/>
            <a:round/>
            <a:headEnd len="med" w="med" type="none"/>
            <a:tailEnd len="med" w="med" type="none"/>
          </a:ln>
        </p:spPr>
      </p:cxnSp>
      <p:sp>
        <p:nvSpPr>
          <p:cNvPr id="5357" name="Google Shape;5357;p456"/>
          <p:cNvSpPr txBox="1"/>
          <p:nvPr>
            <p:ph type="title"/>
          </p:nvPr>
        </p:nvSpPr>
        <p:spPr>
          <a:xfrm>
            <a:off x="663788" y="596663"/>
            <a:ext cx="7816500" cy="2616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sz="2400">
                <a:solidFill>
                  <a:schemeClr val="dk1"/>
                </a:solidFill>
                <a:latin typeface="Red Hat Display Medium"/>
                <a:ea typeface="Red Hat Display Medium"/>
                <a:cs typeface="Red Hat Display Medium"/>
                <a:sym typeface="Red Hat Display Medium"/>
              </a:rPr>
              <a:t>Red Hat Enterprise Linux 提供安全基础</a:t>
            </a:r>
            <a:endParaRPr sz="2400">
              <a:solidFill>
                <a:schemeClr val="dk1"/>
              </a:solidFill>
              <a:latin typeface="Red Hat Display Medium"/>
              <a:ea typeface="Red Hat Display Medium"/>
              <a:cs typeface="Red Hat Display Medium"/>
              <a:sym typeface="Red Hat Display Medium"/>
            </a:endParaRPr>
          </a:p>
        </p:txBody>
      </p:sp>
      <p:cxnSp>
        <p:nvCxnSpPr>
          <p:cNvPr id="5358" name="Google Shape;5358;p456"/>
          <p:cNvCxnSpPr>
            <a:endCxn id="5320" idx="1"/>
          </p:cNvCxnSpPr>
          <p:nvPr/>
        </p:nvCxnSpPr>
        <p:spPr>
          <a:xfrm>
            <a:off x="872579" y="4147819"/>
            <a:ext cx="1883700" cy="504600"/>
          </a:xfrm>
          <a:prstGeom prst="bentConnector3">
            <a:avLst>
              <a:gd fmla="val -364" name="adj1"/>
            </a:avLst>
          </a:prstGeom>
          <a:noFill/>
          <a:ln cap="flat" cmpd="sng" w="19050">
            <a:solidFill>
              <a:srgbClr val="000000"/>
            </a:solidFill>
            <a:prstDash val="dot"/>
            <a:round/>
            <a:headEnd len="med" w="med" type="oval"/>
            <a:tailEnd len="med" w="med" type="triangle"/>
          </a:ln>
        </p:spPr>
      </p:cxnSp>
      <p:cxnSp>
        <p:nvCxnSpPr>
          <p:cNvPr id="5359" name="Google Shape;5359;p456"/>
          <p:cNvCxnSpPr>
            <a:stCxn id="5320" idx="3"/>
            <a:endCxn id="5315" idx="2"/>
          </p:cNvCxnSpPr>
          <p:nvPr/>
        </p:nvCxnSpPr>
        <p:spPr>
          <a:xfrm flipH="1" rot="10800000">
            <a:off x="4194217" y="2320819"/>
            <a:ext cx="1380000" cy="2331600"/>
          </a:xfrm>
          <a:prstGeom prst="bentConnector3">
            <a:avLst>
              <a:gd fmla="val 167263" name="adj1"/>
            </a:avLst>
          </a:prstGeom>
          <a:noFill/>
          <a:ln cap="flat" cmpd="sng" w="19050">
            <a:solidFill>
              <a:srgbClr val="000000"/>
            </a:solidFill>
            <a:prstDash val="dot"/>
            <a:round/>
            <a:headEnd len="med" w="med" type="oval"/>
            <a:tailEnd len="med" w="med" type="triangle"/>
          </a:ln>
        </p:spPr>
      </p:cxnSp>
      <p:sp>
        <p:nvSpPr>
          <p:cNvPr id="5360" name="Google Shape;5360;p456"/>
          <p:cNvSpPr/>
          <p:nvPr/>
        </p:nvSpPr>
        <p:spPr>
          <a:xfrm>
            <a:off x="3740012" y="1468763"/>
            <a:ext cx="148200" cy="1018500"/>
          </a:xfrm>
          <a:prstGeom prst="leftBrace">
            <a:avLst>
              <a:gd fmla="val 50000" name="adj1"/>
              <a:gd fmla="val 27509" name="adj2"/>
            </a:avLst>
          </a:prstGeom>
          <a:noFill/>
          <a:ln cap="flat" cmpd="sng" w="9525">
            <a:solidFill>
              <a:srgbClr val="A3A3A3"/>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t/>
            </a:r>
            <a:endParaRPr sz="1100">
              <a:latin typeface="Red Hat Display"/>
              <a:ea typeface="Red Hat Display"/>
              <a:cs typeface="Red Hat Display"/>
              <a:sym typeface="Red Hat Display"/>
            </a:endParaRPr>
          </a:p>
        </p:txBody>
      </p:sp>
      <p:cxnSp>
        <p:nvCxnSpPr>
          <p:cNvPr id="5361" name="Google Shape;5361;p456"/>
          <p:cNvCxnSpPr/>
          <p:nvPr/>
        </p:nvCxnSpPr>
        <p:spPr>
          <a:xfrm>
            <a:off x="6540269" y="2319444"/>
            <a:ext cx="321000" cy="0"/>
          </a:xfrm>
          <a:prstGeom prst="straightConnector1">
            <a:avLst/>
          </a:prstGeom>
          <a:noFill/>
          <a:ln cap="flat" cmpd="sng" w="19050">
            <a:solidFill>
              <a:schemeClr val="dk1"/>
            </a:solidFill>
            <a:prstDash val="dot"/>
            <a:round/>
            <a:headEnd len="med" w="med" type="none"/>
            <a:tailEnd len="med" w="med" type="oval"/>
          </a:ln>
        </p:spPr>
      </p:cxn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65" name="Shape 5365"/>
        <p:cNvGrpSpPr/>
        <p:nvPr/>
      </p:nvGrpSpPr>
      <p:grpSpPr>
        <a:xfrm>
          <a:off x="0" y="0"/>
          <a:ext cx="0" cy="0"/>
          <a:chOff x="0" y="0"/>
          <a:chExt cx="0" cy="0"/>
        </a:xfrm>
      </p:grpSpPr>
      <p:sp>
        <p:nvSpPr>
          <p:cNvPr id="5366" name="Google Shape;5366;p457"/>
          <p:cNvSpPr/>
          <p:nvPr/>
        </p:nvSpPr>
        <p:spPr>
          <a:xfrm>
            <a:off x="1014900" y="846121"/>
            <a:ext cx="2305200" cy="2957100"/>
          </a:xfrm>
          <a:prstGeom prst="rect">
            <a:avLst/>
          </a:prstGeom>
          <a:noFill/>
          <a:ln cap="flat" cmpd="sng" w="9525">
            <a:solidFill>
              <a:schemeClr val="accent5"/>
            </a:solidFill>
            <a:prstDash val="solid"/>
            <a:round/>
            <a:headEnd len="sm" w="sm" type="none"/>
            <a:tailEnd len="sm" w="sm" type="none"/>
          </a:ln>
        </p:spPr>
        <p:txBody>
          <a:bodyPr anchorCtr="0" anchor="t" bIns="0" lIns="68575" spcFirstLastPara="1" rIns="68575" wrap="square" tIns="34275">
            <a:noAutofit/>
          </a:bodyPr>
          <a:lstStyle/>
          <a:p>
            <a:pPr indent="0" lvl="0" marL="0" rtl="0" algn="l">
              <a:lnSpc>
                <a:spcPct val="115000"/>
              </a:lnSpc>
              <a:spcBef>
                <a:spcPts val="0"/>
              </a:spcBef>
              <a:spcAft>
                <a:spcPts val="0"/>
              </a:spcAft>
              <a:buNone/>
            </a:pPr>
            <a:r>
              <a:t/>
            </a:r>
            <a:endParaRPr sz="600">
              <a:latin typeface="Red Hat Display"/>
              <a:ea typeface="Red Hat Display"/>
              <a:cs typeface="Red Hat Display"/>
              <a:sym typeface="Red Hat Display"/>
            </a:endParaRPr>
          </a:p>
        </p:txBody>
      </p:sp>
      <p:sp>
        <p:nvSpPr>
          <p:cNvPr id="5367" name="Google Shape;5367;p457"/>
          <p:cNvSpPr/>
          <p:nvPr/>
        </p:nvSpPr>
        <p:spPr>
          <a:xfrm>
            <a:off x="3419438" y="846083"/>
            <a:ext cx="2305200" cy="2957100"/>
          </a:xfrm>
          <a:prstGeom prst="rect">
            <a:avLst/>
          </a:prstGeom>
          <a:noFill/>
          <a:ln cap="flat" cmpd="sng" w="9525">
            <a:solidFill>
              <a:schemeClr val="accent5"/>
            </a:solidFill>
            <a:prstDash val="solid"/>
            <a:round/>
            <a:headEnd len="sm" w="sm" type="none"/>
            <a:tailEnd len="sm" w="sm" type="none"/>
          </a:ln>
        </p:spPr>
        <p:txBody>
          <a:bodyPr anchorCtr="0" anchor="t" bIns="0" lIns="68575" spcFirstLastPara="1" rIns="68575" wrap="square" tIns="34275">
            <a:noAutofit/>
          </a:bodyPr>
          <a:lstStyle/>
          <a:p>
            <a:pPr indent="0" lvl="0" marL="0" rtl="0" algn="l">
              <a:lnSpc>
                <a:spcPct val="115000"/>
              </a:lnSpc>
              <a:spcBef>
                <a:spcPts val="0"/>
              </a:spcBef>
              <a:spcAft>
                <a:spcPts val="0"/>
              </a:spcAft>
              <a:buNone/>
            </a:pPr>
            <a:r>
              <a:t/>
            </a:r>
            <a:endParaRPr sz="600">
              <a:latin typeface="Red Hat Display"/>
              <a:ea typeface="Red Hat Display"/>
              <a:cs typeface="Red Hat Display"/>
              <a:sym typeface="Red Hat Display"/>
            </a:endParaRPr>
          </a:p>
        </p:txBody>
      </p:sp>
      <p:sp>
        <p:nvSpPr>
          <p:cNvPr id="5368" name="Google Shape;5368;p457"/>
          <p:cNvSpPr/>
          <p:nvPr/>
        </p:nvSpPr>
        <p:spPr>
          <a:xfrm>
            <a:off x="5823975" y="846083"/>
            <a:ext cx="2305200" cy="2957100"/>
          </a:xfrm>
          <a:prstGeom prst="rect">
            <a:avLst/>
          </a:prstGeom>
          <a:noFill/>
          <a:ln cap="flat" cmpd="sng" w="9525">
            <a:solidFill>
              <a:schemeClr val="accent5"/>
            </a:solidFill>
            <a:prstDash val="solid"/>
            <a:round/>
            <a:headEnd len="sm" w="sm" type="none"/>
            <a:tailEnd len="sm" w="sm" type="none"/>
          </a:ln>
        </p:spPr>
        <p:txBody>
          <a:bodyPr anchorCtr="0" anchor="t" bIns="0" lIns="68575" spcFirstLastPara="1" rIns="68575" wrap="square" tIns="34275">
            <a:noAutofit/>
          </a:bodyPr>
          <a:lstStyle/>
          <a:p>
            <a:pPr indent="0" lvl="0" marL="0" rtl="0" algn="l">
              <a:lnSpc>
                <a:spcPct val="115000"/>
              </a:lnSpc>
              <a:spcBef>
                <a:spcPts val="0"/>
              </a:spcBef>
              <a:spcAft>
                <a:spcPts val="0"/>
              </a:spcAft>
              <a:buNone/>
            </a:pPr>
            <a:r>
              <a:t/>
            </a:r>
            <a:endParaRPr sz="600">
              <a:latin typeface="Red Hat Display"/>
              <a:ea typeface="Red Hat Display"/>
              <a:cs typeface="Red Hat Display"/>
              <a:sym typeface="Red Hat Display"/>
            </a:endParaRPr>
          </a:p>
        </p:txBody>
      </p:sp>
      <p:sp>
        <p:nvSpPr>
          <p:cNvPr id="5369" name="Google Shape;5369;p457"/>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5370" name="Google Shape;5370;p457"/>
          <p:cNvSpPr txBox="1"/>
          <p:nvPr>
            <p:ph type="title"/>
          </p:nvPr>
        </p:nvSpPr>
        <p:spPr>
          <a:xfrm>
            <a:off x="663788" y="318806"/>
            <a:ext cx="7816500" cy="4149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OpenShift 提供持续安全性</a:t>
            </a:r>
            <a:endParaRPr/>
          </a:p>
        </p:txBody>
      </p:sp>
      <p:sp>
        <p:nvSpPr>
          <p:cNvPr id="5371" name="Google Shape;5371;p457"/>
          <p:cNvSpPr/>
          <p:nvPr/>
        </p:nvSpPr>
        <p:spPr>
          <a:xfrm>
            <a:off x="1163850" y="1005168"/>
            <a:ext cx="2007300" cy="347100"/>
          </a:xfrm>
          <a:prstGeom prst="rect">
            <a:avLst/>
          </a:prstGeom>
          <a:solidFill>
            <a:schemeClr val="dk1"/>
          </a:solidFill>
          <a:ln>
            <a:noFill/>
          </a:ln>
        </p:spPr>
        <p:txBody>
          <a:bodyPr anchorCtr="0" anchor="ctr" bIns="0" lIns="0" spcFirstLastPara="1" rIns="0" wrap="square" tIns="0">
            <a:noAutofit/>
          </a:bodyPr>
          <a:lstStyle/>
          <a:p>
            <a:pPr indent="0" lvl="0" marL="0" rtl="0" algn="ctr">
              <a:spcBef>
                <a:spcPts val="0"/>
              </a:spcBef>
              <a:spcAft>
                <a:spcPts val="0"/>
              </a:spcAft>
              <a:buNone/>
            </a:pPr>
            <a:r>
              <a:rPr b="1" lang="en" sz="1200">
                <a:solidFill>
                  <a:srgbClr val="FFFFFF"/>
                </a:solidFill>
                <a:latin typeface="Red Hat Display"/>
                <a:ea typeface="Red Hat Display"/>
                <a:cs typeface="Red Hat Display"/>
                <a:sym typeface="Red Hat Display"/>
              </a:rPr>
              <a:t>   Control</a:t>
            </a:r>
            <a:endParaRPr b="1" sz="1200">
              <a:solidFill>
                <a:srgbClr val="FFFFFF"/>
              </a:solidFill>
              <a:latin typeface="Red Hat Display"/>
              <a:ea typeface="Red Hat Display"/>
              <a:cs typeface="Red Hat Display"/>
              <a:sym typeface="Red Hat Display"/>
            </a:endParaRPr>
          </a:p>
        </p:txBody>
      </p:sp>
      <p:sp>
        <p:nvSpPr>
          <p:cNvPr id="5372" name="Google Shape;5372;p457"/>
          <p:cNvSpPr/>
          <p:nvPr/>
        </p:nvSpPr>
        <p:spPr>
          <a:xfrm>
            <a:off x="3568388" y="1005243"/>
            <a:ext cx="2007300" cy="347100"/>
          </a:xfrm>
          <a:prstGeom prst="rect">
            <a:avLst/>
          </a:prstGeom>
          <a:solidFill>
            <a:schemeClr val="dk1"/>
          </a:solidFill>
          <a:ln>
            <a:noFill/>
          </a:ln>
        </p:spPr>
        <p:txBody>
          <a:bodyPr anchorCtr="0" anchor="ctr" bIns="0" lIns="68575" spcFirstLastPara="1" rIns="0" wrap="square" tIns="0">
            <a:noAutofit/>
          </a:bodyPr>
          <a:lstStyle/>
          <a:p>
            <a:pPr indent="0" lvl="0" marL="0" rtl="0" algn="ctr">
              <a:spcBef>
                <a:spcPts val="0"/>
              </a:spcBef>
              <a:spcAft>
                <a:spcPts val="0"/>
              </a:spcAft>
              <a:buNone/>
            </a:pPr>
            <a:r>
              <a:rPr b="1" lang="en" sz="1200">
                <a:solidFill>
                  <a:srgbClr val="FFFFFF"/>
                </a:solidFill>
                <a:latin typeface="Red Hat Display"/>
                <a:ea typeface="Red Hat Display"/>
                <a:cs typeface="Red Hat Display"/>
                <a:sym typeface="Red Hat Display"/>
              </a:rPr>
              <a:t>   Protect</a:t>
            </a:r>
            <a:endParaRPr b="1" sz="1200">
              <a:solidFill>
                <a:srgbClr val="FFFFFF"/>
              </a:solidFill>
              <a:latin typeface="Red Hat Display"/>
              <a:ea typeface="Red Hat Display"/>
              <a:cs typeface="Red Hat Display"/>
              <a:sym typeface="Red Hat Display"/>
            </a:endParaRPr>
          </a:p>
        </p:txBody>
      </p:sp>
      <p:sp>
        <p:nvSpPr>
          <p:cNvPr id="5373" name="Google Shape;5373;p457"/>
          <p:cNvSpPr/>
          <p:nvPr/>
        </p:nvSpPr>
        <p:spPr>
          <a:xfrm>
            <a:off x="5972925" y="1005169"/>
            <a:ext cx="2007300" cy="347100"/>
          </a:xfrm>
          <a:prstGeom prst="rect">
            <a:avLst/>
          </a:prstGeom>
          <a:solidFill>
            <a:schemeClr val="dk1"/>
          </a:solidFill>
          <a:ln>
            <a:noFill/>
          </a:ln>
        </p:spPr>
        <p:txBody>
          <a:bodyPr anchorCtr="0" anchor="ctr" bIns="0" lIns="68575" spcFirstLastPara="1" rIns="0" wrap="square" tIns="0">
            <a:noAutofit/>
          </a:bodyPr>
          <a:lstStyle/>
          <a:p>
            <a:pPr indent="0" lvl="0" marL="0" rtl="0" algn="ctr">
              <a:spcBef>
                <a:spcPts val="0"/>
              </a:spcBef>
              <a:spcAft>
                <a:spcPts val="0"/>
              </a:spcAft>
              <a:buNone/>
            </a:pPr>
            <a:r>
              <a:rPr b="1" lang="en" sz="1200">
                <a:solidFill>
                  <a:srgbClr val="FFFFFF"/>
                </a:solidFill>
                <a:latin typeface="Red Hat Display"/>
                <a:ea typeface="Red Hat Display"/>
                <a:cs typeface="Red Hat Display"/>
                <a:sym typeface="Red Hat Display"/>
              </a:rPr>
              <a:t>    Detect &amp; Respond</a:t>
            </a:r>
            <a:endParaRPr b="1" sz="1200">
              <a:solidFill>
                <a:srgbClr val="FFFFFF"/>
              </a:solidFill>
              <a:latin typeface="Red Hat Display"/>
              <a:ea typeface="Red Hat Display"/>
              <a:cs typeface="Red Hat Display"/>
              <a:sym typeface="Red Hat Display"/>
            </a:endParaRPr>
          </a:p>
        </p:txBody>
      </p:sp>
      <p:sp>
        <p:nvSpPr>
          <p:cNvPr id="5374" name="Google Shape;5374;p457"/>
          <p:cNvSpPr/>
          <p:nvPr/>
        </p:nvSpPr>
        <p:spPr>
          <a:xfrm>
            <a:off x="1163850" y="1709981"/>
            <a:ext cx="2007300" cy="259200"/>
          </a:xfrm>
          <a:prstGeom prst="rect">
            <a:avLst/>
          </a:prstGeom>
          <a:solidFill>
            <a:schemeClr val="accent5"/>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900">
                <a:solidFill>
                  <a:schemeClr val="dk1"/>
                </a:solidFill>
                <a:latin typeface="Red Hat Display"/>
                <a:ea typeface="Red Hat Display"/>
                <a:cs typeface="Red Hat Display"/>
                <a:sym typeface="Red Hat Display"/>
              </a:rPr>
              <a:t>Vulnerability Analysis</a:t>
            </a:r>
            <a:endParaRPr sz="900">
              <a:solidFill>
                <a:schemeClr val="dk1"/>
              </a:solidFill>
              <a:latin typeface="Red Hat Display"/>
              <a:ea typeface="Red Hat Display"/>
              <a:cs typeface="Red Hat Display"/>
              <a:sym typeface="Red Hat Display"/>
            </a:endParaRPr>
          </a:p>
        </p:txBody>
      </p:sp>
      <p:sp>
        <p:nvSpPr>
          <p:cNvPr id="5375" name="Google Shape;5375;p457"/>
          <p:cNvSpPr/>
          <p:nvPr/>
        </p:nvSpPr>
        <p:spPr>
          <a:xfrm>
            <a:off x="1163850" y="1988472"/>
            <a:ext cx="2007300" cy="259200"/>
          </a:xfrm>
          <a:prstGeom prst="rect">
            <a:avLst/>
          </a:prstGeom>
          <a:solidFill>
            <a:schemeClr val="accent5"/>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900">
                <a:solidFill>
                  <a:schemeClr val="dk1"/>
                </a:solidFill>
                <a:latin typeface="Red Hat Display"/>
                <a:ea typeface="Red Hat Display"/>
                <a:cs typeface="Red Hat Display"/>
                <a:sym typeface="Red Hat Display"/>
              </a:rPr>
              <a:t>App config Analysis</a:t>
            </a:r>
            <a:endParaRPr sz="900">
              <a:solidFill>
                <a:schemeClr val="dk1"/>
              </a:solidFill>
              <a:latin typeface="Red Hat Display"/>
              <a:ea typeface="Red Hat Display"/>
              <a:cs typeface="Red Hat Display"/>
              <a:sym typeface="Red Hat Display"/>
            </a:endParaRPr>
          </a:p>
        </p:txBody>
      </p:sp>
      <p:sp>
        <p:nvSpPr>
          <p:cNvPr id="5376" name="Google Shape;5376;p457"/>
          <p:cNvSpPr/>
          <p:nvPr/>
        </p:nvSpPr>
        <p:spPr>
          <a:xfrm>
            <a:off x="1163850" y="2266963"/>
            <a:ext cx="2007300" cy="259200"/>
          </a:xfrm>
          <a:prstGeom prst="rect">
            <a:avLst/>
          </a:prstGeom>
          <a:solidFill>
            <a:schemeClr val="accent5"/>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900">
                <a:solidFill>
                  <a:schemeClr val="dk1"/>
                </a:solidFill>
                <a:latin typeface="Red Hat Display"/>
                <a:ea typeface="Red Hat Display"/>
                <a:cs typeface="Red Hat Display"/>
                <a:sym typeface="Red Hat Display"/>
              </a:rPr>
              <a:t>APIs for CI/CD integrations</a:t>
            </a:r>
            <a:endParaRPr sz="900">
              <a:solidFill>
                <a:schemeClr val="dk1"/>
              </a:solidFill>
              <a:latin typeface="Red Hat Display"/>
              <a:ea typeface="Red Hat Display"/>
              <a:cs typeface="Red Hat Display"/>
              <a:sym typeface="Red Hat Display"/>
            </a:endParaRPr>
          </a:p>
        </p:txBody>
      </p:sp>
      <p:sp>
        <p:nvSpPr>
          <p:cNvPr id="5377" name="Google Shape;5377;p457"/>
          <p:cNvSpPr/>
          <p:nvPr/>
        </p:nvSpPr>
        <p:spPr>
          <a:xfrm>
            <a:off x="1163850" y="2545454"/>
            <a:ext cx="2007300" cy="259200"/>
          </a:xfrm>
          <a:prstGeom prst="rect">
            <a:avLst/>
          </a:prstGeom>
          <a:solidFill>
            <a:schemeClr val="lt2"/>
          </a:solidFill>
          <a:ln>
            <a:noFill/>
          </a:ln>
        </p:spPr>
        <p:txBody>
          <a:bodyPr anchorCtr="0" anchor="ctr" bIns="0" lIns="0" spcFirstLastPara="1" rIns="0" wrap="square" tIns="0">
            <a:noAutofit/>
          </a:bodyPr>
          <a:lstStyle/>
          <a:p>
            <a:pPr indent="0" lvl="0" marL="0" rtl="0" algn="ctr">
              <a:spcBef>
                <a:spcPts val="0"/>
              </a:spcBef>
              <a:spcAft>
                <a:spcPts val="0"/>
              </a:spcAft>
              <a:buClr>
                <a:schemeClr val="dk1"/>
              </a:buClr>
              <a:buSzPts val="800"/>
              <a:buFont typeface="Arial"/>
              <a:buNone/>
            </a:pPr>
            <a:r>
              <a:rPr lang="en" sz="900">
                <a:solidFill>
                  <a:schemeClr val="dk1"/>
                </a:solidFill>
                <a:latin typeface="Red Hat Display"/>
                <a:ea typeface="Red Hat Display"/>
                <a:cs typeface="Red Hat Display"/>
                <a:sym typeface="Red Hat Display"/>
              </a:rPr>
              <a:t>Trusted Content</a:t>
            </a:r>
            <a:endParaRPr b="1" sz="900">
              <a:solidFill>
                <a:schemeClr val="dk1"/>
              </a:solidFill>
              <a:latin typeface="Red Hat Display"/>
              <a:ea typeface="Red Hat Display"/>
              <a:cs typeface="Red Hat Display"/>
              <a:sym typeface="Red Hat Display"/>
            </a:endParaRPr>
          </a:p>
        </p:txBody>
      </p:sp>
      <p:sp>
        <p:nvSpPr>
          <p:cNvPr id="5378" name="Google Shape;5378;p457"/>
          <p:cNvSpPr/>
          <p:nvPr/>
        </p:nvSpPr>
        <p:spPr>
          <a:xfrm>
            <a:off x="1163850" y="2823945"/>
            <a:ext cx="2007300" cy="259200"/>
          </a:xfrm>
          <a:prstGeom prst="rect">
            <a:avLst/>
          </a:prstGeom>
          <a:solidFill>
            <a:schemeClr val="lt2"/>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900">
                <a:solidFill>
                  <a:schemeClr val="dk1"/>
                </a:solidFill>
                <a:latin typeface="Red Hat Display"/>
                <a:ea typeface="Red Hat Display"/>
                <a:cs typeface="Red Hat Display"/>
                <a:sym typeface="Red Hat Display"/>
              </a:rPr>
              <a:t>Container Registry</a:t>
            </a:r>
            <a:endParaRPr sz="900">
              <a:solidFill>
                <a:schemeClr val="dk1"/>
              </a:solidFill>
              <a:latin typeface="Red Hat Display"/>
              <a:ea typeface="Red Hat Display"/>
              <a:cs typeface="Red Hat Display"/>
              <a:sym typeface="Red Hat Display"/>
            </a:endParaRPr>
          </a:p>
        </p:txBody>
      </p:sp>
      <p:sp>
        <p:nvSpPr>
          <p:cNvPr id="5379" name="Google Shape;5379;p457"/>
          <p:cNvSpPr/>
          <p:nvPr/>
        </p:nvSpPr>
        <p:spPr>
          <a:xfrm>
            <a:off x="1163850" y="3102436"/>
            <a:ext cx="2007300" cy="259200"/>
          </a:xfrm>
          <a:prstGeom prst="rect">
            <a:avLst/>
          </a:prstGeom>
          <a:solidFill>
            <a:schemeClr val="lt2"/>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900">
                <a:solidFill>
                  <a:schemeClr val="dk1"/>
                </a:solidFill>
                <a:latin typeface="Red Hat Display"/>
                <a:ea typeface="Red Hat Display"/>
                <a:cs typeface="Red Hat Display"/>
                <a:sym typeface="Red Hat Display"/>
              </a:rPr>
              <a:t>Build Management</a:t>
            </a:r>
            <a:endParaRPr sz="900">
              <a:solidFill>
                <a:schemeClr val="dk1"/>
              </a:solidFill>
              <a:latin typeface="Red Hat Display"/>
              <a:ea typeface="Red Hat Display"/>
              <a:cs typeface="Red Hat Display"/>
              <a:sym typeface="Red Hat Display"/>
            </a:endParaRPr>
          </a:p>
        </p:txBody>
      </p:sp>
      <p:sp>
        <p:nvSpPr>
          <p:cNvPr id="5380" name="Google Shape;5380;p457"/>
          <p:cNvSpPr/>
          <p:nvPr/>
        </p:nvSpPr>
        <p:spPr>
          <a:xfrm>
            <a:off x="1163850" y="3380927"/>
            <a:ext cx="2007300" cy="259200"/>
          </a:xfrm>
          <a:prstGeom prst="rect">
            <a:avLst/>
          </a:prstGeom>
          <a:solidFill>
            <a:schemeClr val="lt2"/>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900">
                <a:solidFill>
                  <a:schemeClr val="dk1"/>
                </a:solidFill>
                <a:latin typeface="Red Hat Display"/>
                <a:ea typeface="Red Hat Display"/>
                <a:cs typeface="Red Hat Display"/>
                <a:sym typeface="Red Hat Display"/>
              </a:rPr>
              <a:t>CI/CD Pipeline</a:t>
            </a:r>
            <a:endParaRPr sz="900">
              <a:solidFill>
                <a:schemeClr val="dk1"/>
              </a:solidFill>
              <a:latin typeface="Red Hat Display"/>
              <a:ea typeface="Red Hat Display"/>
              <a:cs typeface="Red Hat Display"/>
              <a:sym typeface="Red Hat Display"/>
            </a:endParaRPr>
          </a:p>
        </p:txBody>
      </p:sp>
      <p:sp>
        <p:nvSpPr>
          <p:cNvPr id="5381" name="Google Shape;5381;p457"/>
          <p:cNvSpPr/>
          <p:nvPr/>
        </p:nvSpPr>
        <p:spPr>
          <a:xfrm>
            <a:off x="1163850" y="1431489"/>
            <a:ext cx="2007300" cy="259200"/>
          </a:xfrm>
          <a:prstGeom prst="rect">
            <a:avLst/>
          </a:prstGeom>
          <a:solidFill>
            <a:schemeClr val="accent6"/>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900">
                <a:solidFill>
                  <a:schemeClr val="dk1"/>
                </a:solidFill>
                <a:latin typeface="Red Hat Display"/>
                <a:ea typeface="Red Hat Display"/>
                <a:cs typeface="Red Hat Display"/>
                <a:sym typeface="Red Hat Display"/>
              </a:rPr>
              <a:t>Application Lifecycle &amp; Locally</a:t>
            </a:r>
            <a:endParaRPr b="1" sz="900">
              <a:solidFill>
                <a:schemeClr val="dk1"/>
              </a:solidFill>
              <a:latin typeface="Red Hat Display"/>
              <a:ea typeface="Red Hat Display"/>
              <a:cs typeface="Red Hat Display"/>
              <a:sym typeface="Red Hat Display"/>
            </a:endParaRPr>
          </a:p>
        </p:txBody>
      </p:sp>
      <p:sp>
        <p:nvSpPr>
          <p:cNvPr id="5382" name="Google Shape;5382;p457"/>
          <p:cNvSpPr/>
          <p:nvPr/>
        </p:nvSpPr>
        <p:spPr>
          <a:xfrm>
            <a:off x="777244" y="2545446"/>
            <a:ext cx="194173" cy="1094826"/>
          </a:xfrm>
          <a:custGeom>
            <a:rect b="b" l="l" r="r" t="t"/>
            <a:pathLst>
              <a:path extrusionOk="0" h="275082" w="18288">
                <a:moveTo>
                  <a:pt x="18288" y="0"/>
                </a:moveTo>
                <a:lnTo>
                  <a:pt x="0" y="0"/>
                </a:lnTo>
                <a:lnTo>
                  <a:pt x="0" y="275082"/>
                </a:lnTo>
                <a:lnTo>
                  <a:pt x="18288" y="275082"/>
                </a:lnTo>
              </a:path>
            </a:pathLst>
          </a:custGeom>
          <a:noFill/>
          <a:ln cap="rnd" cmpd="sng" w="9525">
            <a:solidFill>
              <a:srgbClr val="141414"/>
            </a:solidFill>
            <a:prstDash val="solid"/>
            <a:round/>
            <a:headEnd len="med" w="med" type="none"/>
            <a:tailEnd len="med" w="med" type="none"/>
          </a:ln>
        </p:spPr>
      </p:sp>
      <p:sp>
        <p:nvSpPr>
          <p:cNvPr id="5383" name="Google Shape;5383;p457"/>
          <p:cNvSpPr txBox="1"/>
          <p:nvPr/>
        </p:nvSpPr>
        <p:spPr>
          <a:xfrm>
            <a:off x="577239" y="2965671"/>
            <a:ext cx="394200" cy="261600"/>
          </a:xfrm>
          <a:prstGeom prst="rect">
            <a:avLst/>
          </a:prstGeom>
          <a:solidFill>
            <a:schemeClr val="lt1"/>
          </a:solidFill>
          <a:ln>
            <a:noFill/>
          </a:ln>
        </p:spPr>
        <p:txBody>
          <a:bodyPr anchorCtr="0" anchor="t" bIns="68575" lIns="68575" spcFirstLastPara="1" rIns="68575" wrap="square" tIns="68575">
            <a:spAutoFit/>
          </a:bodyPr>
          <a:lstStyle/>
          <a:p>
            <a:pPr indent="0" lvl="0" marL="0" rtl="0" algn="ctr">
              <a:spcBef>
                <a:spcPts val="0"/>
              </a:spcBef>
              <a:spcAft>
                <a:spcPts val="0"/>
              </a:spcAft>
              <a:buNone/>
            </a:pPr>
            <a:r>
              <a:rPr b="1" lang="en" sz="800">
                <a:solidFill>
                  <a:schemeClr val="dk1"/>
                </a:solidFill>
                <a:latin typeface="Red Hat Display"/>
                <a:ea typeface="Red Hat Display"/>
                <a:cs typeface="Red Hat Display"/>
                <a:sym typeface="Red Hat Display"/>
              </a:rPr>
              <a:t>OCP</a:t>
            </a:r>
            <a:endParaRPr b="1" sz="800">
              <a:solidFill>
                <a:schemeClr val="dk1"/>
              </a:solidFill>
            </a:endParaRPr>
          </a:p>
        </p:txBody>
      </p:sp>
      <p:sp>
        <p:nvSpPr>
          <p:cNvPr id="5384" name="Google Shape;5384;p457"/>
          <p:cNvSpPr/>
          <p:nvPr/>
        </p:nvSpPr>
        <p:spPr>
          <a:xfrm>
            <a:off x="777244" y="1709983"/>
            <a:ext cx="194173" cy="816306"/>
          </a:xfrm>
          <a:custGeom>
            <a:rect b="b" l="l" r="r" t="t"/>
            <a:pathLst>
              <a:path extrusionOk="0" h="275082" w="18288">
                <a:moveTo>
                  <a:pt x="18288" y="0"/>
                </a:moveTo>
                <a:lnTo>
                  <a:pt x="0" y="0"/>
                </a:lnTo>
                <a:lnTo>
                  <a:pt x="0" y="275082"/>
                </a:lnTo>
                <a:lnTo>
                  <a:pt x="18288" y="275082"/>
                </a:lnTo>
              </a:path>
            </a:pathLst>
          </a:custGeom>
          <a:noFill/>
          <a:ln cap="rnd" cmpd="sng" w="9525">
            <a:solidFill>
              <a:srgbClr val="141414"/>
            </a:solidFill>
            <a:prstDash val="solid"/>
            <a:round/>
            <a:headEnd len="med" w="med" type="none"/>
            <a:tailEnd len="med" w="med" type="none"/>
          </a:ln>
        </p:spPr>
      </p:sp>
      <p:sp>
        <p:nvSpPr>
          <p:cNvPr id="5385" name="Google Shape;5385;p457"/>
          <p:cNvSpPr txBox="1"/>
          <p:nvPr/>
        </p:nvSpPr>
        <p:spPr>
          <a:xfrm>
            <a:off x="577239" y="1395714"/>
            <a:ext cx="394200" cy="261600"/>
          </a:xfrm>
          <a:prstGeom prst="rect">
            <a:avLst/>
          </a:prstGeom>
          <a:noFill/>
          <a:ln>
            <a:noFill/>
          </a:ln>
        </p:spPr>
        <p:txBody>
          <a:bodyPr anchorCtr="0" anchor="t" bIns="68575" lIns="68575" spcFirstLastPara="1" rIns="68575" wrap="square" tIns="68575">
            <a:spAutoFit/>
          </a:bodyPr>
          <a:lstStyle/>
          <a:p>
            <a:pPr indent="0" lvl="0" marL="0" rtl="0" algn="ctr">
              <a:spcBef>
                <a:spcPts val="0"/>
              </a:spcBef>
              <a:spcAft>
                <a:spcPts val="0"/>
              </a:spcAft>
              <a:buNone/>
            </a:pPr>
            <a:r>
              <a:rPr b="1" lang="en" sz="800">
                <a:solidFill>
                  <a:schemeClr val="dk1"/>
                </a:solidFill>
                <a:latin typeface="Red Hat Display"/>
                <a:ea typeface="Red Hat Display"/>
                <a:cs typeface="Red Hat Display"/>
                <a:sym typeface="Red Hat Display"/>
              </a:rPr>
              <a:t>ACM</a:t>
            </a:r>
            <a:endParaRPr b="1" sz="800">
              <a:solidFill>
                <a:schemeClr val="dk1"/>
              </a:solidFill>
            </a:endParaRPr>
          </a:p>
        </p:txBody>
      </p:sp>
      <p:sp>
        <p:nvSpPr>
          <p:cNvPr id="5386" name="Google Shape;5386;p457"/>
          <p:cNvSpPr txBox="1"/>
          <p:nvPr/>
        </p:nvSpPr>
        <p:spPr>
          <a:xfrm>
            <a:off x="577232" y="1991064"/>
            <a:ext cx="394200" cy="261600"/>
          </a:xfrm>
          <a:prstGeom prst="rect">
            <a:avLst/>
          </a:prstGeom>
          <a:solidFill>
            <a:schemeClr val="lt1"/>
          </a:solidFill>
          <a:ln>
            <a:noFill/>
          </a:ln>
        </p:spPr>
        <p:txBody>
          <a:bodyPr anchorCtr="0" anchor="t" bIns="68575" lIns="68575" spcFirstLastPara="1" rIns="68575" wrap="square" tIns="68575">
            <a:spAutoFit/>
          </a:bodyPr>
          <a:lstStyle/>
          <a:p>
            <a:pPr indent="0" lvl="0" marL="0" rtl="0" algn="ctr">
              <a:spcBef>
                <a:spcPts val="0"/>
              </a:spcBef>
              <a:spcAft>
                <a:spcPts val="0"/>
              </a:spcAft>
              <a:buNone/>
            </a:pPr>
            <a:r>
              <a:rPr b="1" lang="en" sz="800">
                <a:solidFill>
                  <a:schemeClr val="dk1"/>
                </a:solidFill>
                <a:latin typeface="Red Hat Display"/>
                <a:ea typeface="Red Hat Display"/>
                <a:cs typeface="Red Hat Display"/>
                <a:sym typeface="Red Hat Display"/>
              </a:rPr>
              <a:t>ACS</a:t>
            </a:r>
            <a:endParaRPr b="1" sz="800">
              <a:solidFill>
                <a:schemeClr val="dk1"/>
              </a:solidFill>
            </a:endParaRPr>
          </a:p>
        </p:txBody>
      </p:sp>
      <p:sp>
        <p:nvSpPr>
          <p:cNvPr id="5387" name="Google Shape;5387;p457"/>
          <p:cNvSpPr/>
          <p:nvPr/>
        </p:nvSpPr>
        <p:spPr>
          <a:xfrm>
            <a:off x="3568388" y="1709981"/>
            <a:ext cx="2007300" cy="259200"/>
          </a:xfrm>
          <a:prstGeom prst="rect">
            <a:avLst/>
          </a:prstGeom>
          <a:solidFill>
            <a:schemeClr val="accent5"/>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900">
                <a:solidFill>
                  <a:schemeClr val="dk1"/>
                </a:solidFill>
                <a:latin typeface="Red Hat Display"/>
                <a:ea typeface="Red Hat Display"/>
                <a:cs typeface="Red Hat Display"/>
                <a:sym typeface="Red Hat Display"/>
              </a:rPr>
              <a:t>Policy Admission Controller</a:t>
            </a:r>
            <a:endParaRPr sz="900">
              <a:solidFill>
                <a:schemeClr val="dk1"/>
              </a:solidFill>
              <a:latin typeface="Red Hat Display"/>
              <a:ea typeface="Red Hat Display"/>
              <a:cs typeface="Red Hat Display"/>
              <a:sym typeface="Red Hat Display"/>
            </a:endParaRPr>
          </a:p>
        </p:txBody>
      </p:sp>
      <p:sp>
        <p:nvSpPr>
          <p:cNvPr id="5388" name="Google Shape;5388;p457"/>
          <p:cNvSpPr/>
          <p:nvPr/>
        </p:nvSpPr>
        <p:spPr>
          <a:xfrm>
            <a:off x="3568388" y="1988472"/>
            <a:ext cx="2007300" cy="259200"/>
          </a:xfrm>
          <a:prstGeom prst="rect">
            <a:avLst/>
          </a:prstGeom>
          <a:solidFill>
            <a:schemeClr val="accent5"/>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900">
                <a:solidFill>
                  <a:schemeClr val="dk1"/>
                </a:solidFill>
                <a:latin typeface="Red Hat Display"/>
                <a:ea typeface="Red Hat Display"/>
                <a:cs typeface="Red Hat Display"/>
                <a:sym typeface="Red Hat Display"/>
              </a:rPr>
              <a:t>Compliance Assessments</a:t>
            </a:r>
            <a:endParaRPr sz="900">
              <a:solidFill>
                <a:schemeClr val="dk1"/>
              </a:solidFill>
              <a:latin typeface="Red Hat Display"/>
              <a:ea typeface="Red Hat Display"/>
              <a:cs typeface="Red Hat Display"/>
              <a:sym typeface="Red Hat Display"/>
            </a:endParaRPr>
          </a:p>
        </p:txBody>
      </p:sp>
      <p:sp>
        <p:nvSpPr>
          <p:cNvPr id="5389" name="Google Shape;5389;p457"/>
          <p:cNvSpPr/>
          <p:nvPr/>
        </p:nvSpPr>
        <p:spPr>
          <a:xfrm>
            <a:off x="3568388" y="2266963"/>
            <a:ext cx="2007300" cy="259200"/>
          </a:xfrm>
          <a:prstGeom prst="rect">
            <a:avLst/>
          </a:prstGeom>
          <a:solidFill>
            <a:schemeClr val="accent5"/>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900">
                <a:solidFill>
                  <a:schemeClr val="dk1"/>
                </a:solidFill>
                <a:latin typeface="Red Hat Display"/>
                <a:ea typeface="Red Hat Display"/>
                <a:cs typeface="Red Hat Display"/>
                <a:sym typeface="Red Hat Display"/>
              </a:rPr>
              <a:t>Risk Profiling</a:t>
            </a:r>
            <a:endParaRPr sz="900">
              <a:solidFill>
                <a:schemeClr val="dk1"/>
              </a:solidFill>
              <a:latin typeface="Red Hat Display"/>
              <a:ea typeface="Red Hat Display"/>
              <a:cs typeface="Red Hat Display"/>
              <a:sym typeface="Red Hat Display"/>
            </a:endParaRPr>
          </a:p>
        </p:txBody>
      </p:sp>
      <p:sp>
        <p:nvSpPr>
          <p:cNvPr id="5390" name="Google Shape;5390;p457"/>
          <p:cNvSpPr/>
          <p:nvPr/>
        </p:nvSpPr>
        <p:spPr>
          <a:xfrm>
            <a:off x="3568388" y="2545454"/>
            <a:ext cx="2007300" cy="259200"/>
          </a:xfrm>
          <a:prstGeom prst="rect">
            <a:avLst/>
          </a:prstGeom>
          <a:solidFill>
            <a:schemeClr val="lt2"/>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900">
                <a:solidFill>
                  <a:schemeClr val="dk1"/>
                </a:solidFill>
                <a:latin typeface="Red Hat Display"/>
                <a:ea typeface="Red Hat Display"/>
                <a:cs typeface="Red Hat Display"/>
                <a:sym typeface="Red Hat Display"/>
              </a:rPr>
              <a:t>Kubernetes Platform Lifecycle</a:t>
            </a:r>
            <a:endParaRPr b="1" sz="900">
              <a:solidFill>
                <a:schemeClr val="dk1"/>
              </a:solidFill>
              <a:latin typeface="Red Hat Display"/>
              <a:ea typeface="Red Hat Display"/>
              <a:cs typeface="Red Hat Display"/>
              <a:sym typeface="Red Hat Display"/>
            </a:endParaRPr>
          </a:p>
        </p:txBody>
      </p:sp>
      <p:sp>
        <p:nvSpPr>
          <p:cNvPr id="5391" name="Google Shape;5391;p457"/>
          <p:cNvSpPr/>
          <p:nvPr/>
        </p:nvSpPr>
        <p:spPr>
          <a:xfrm>
            <a:off x="3568388" y="2823945"/>
            <a:ext cx="2007300" cy="259200"/>
          </a:xfrm>
          <a:prstGeom prst="rect">
            <a:avLst/>
          </a:prstGeom>
          <a:solidFill>
            <a:schemeClr val="lt2"/>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900">
                <a:solidFill>
                  <a:schemeClr val="dk1"/>
                </a:solidFill>
                <a:latin typeface="Red Hat Display"/>
                <a:ea typeface="Red Hat Display"/>
                <a:cs typeface="Red Hat Display"/>
                <a:sym typeface="Red Hat Display"/>
              </a:rPr>
              <a:t>Identity &amp; Access Management</a:t>
            </a:r>
            <a:endParaRPr sz="900">
              <a:solidFill>
                <a:schemeClr val="dk1"/>
              </a:solidFill>
              <a:latin typeface="Red Hat Display"/>
              <a:ea typeface="Red Hat Display"/>
              <a:cs typeface="Red Hat Display"/>
              <a:sym typeface="Red Hat Display"/>
            </a:endParaRPr>
          </a:p>
        </p:txBody>
      </p:sp>
      <p:sp>
        <p:nvSpPr>
          <p:cNvPr id="5392" name="Google Shape;5392;p457"/>
          <p:cNvSpPr/>
          <p:nvPr/>
        </p:nvSpPr>
        <p:spPr>
          <a:xfrm>
            <a:off x="3568388" y="3102436"/>
            <a:ext cx="2007300" cy="259200"/>
          </a:xfrm>
          <a:prstGeom prst="rect">
            <a:avLst/>
          </a:prstGeom>
          <a:solidFill>
            <a:schemeClr val="lt2"/>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900">
                <a:solidFill>
                  <a:schemeClr val="dk1"/>
                </a:solidFill>
                <a:latin typeface="Red Hat Display"/>
                <a:ea typeface="Red Hat Display"/>
                <a:cs typeface="Red Hat Display"/>
                <a:sym typeface="Red Hat Display"/>
              </a:rPr>
              <a:t>Platform Data</a:t>
            </a:r>
            <a:endParaRPr sz="900">
              <a:solidFill>
                <a:schemeClr val="dk1"/>
              </a:solidFill>
              <a:latin typeface="Red Hat Display"/>
              <a:ea typeface="Red Hat Display"/>
              <a:cs typeface="Red Hat Display"/>
              <a:sym typeface="Red Hat Display"/>
            </a:endParaRPr>
          </a:p>
        </p:txBody>
      </p:sp>
      <p:sp>
        <p:nvSpPr>
          <p:cNvPr id="5393" name="Google Shape;5393;p457"/>
          <p:cNvSpPr/>
          <p:nvPr/>
        </p:nvSpPr>
        <p:spPr>
          <a:xfrm>
            <a:off x="3568388" y="3380927"/>
            <a:ext cx="2007300" cy="259200"/>
          </a:xfrm>
          <a:prstGeom prst="rect">
            <a:avLst/>
          </a:prstGeom>
          <a:solidFill>
            <a:schemeClr val="lt2"/>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900">
                <a:solidFill>
                  <a:schemeClr val="dk1"/>
                </a:solidFill>
                <a:latin typeface="Red Hat Display"/>
                <a:ea typeface="Red Hat Display"/>
                <a:cs typeface="Red Hat Display"/>
                <a:sym typeface="Red Hat Display"/>
              </a:rPr>
              <a:t>Deployment Policies</a:t>
            </a:r>
            <a:endParaRPr sz="900">
              <a:solidFill>
                <a:schemeClr val="dk1"/>
              </a:solidFill>
              <a:latin typeface="Red Hat Display"/>
              <a:ea typeface="Red Hat Display"/>
              <a:cs typeface="Red Hat Display"/>
              <a:sym typeface="Red Hat Display"/>
            </a:endParaRPr>
          </a:p>
        </p:txBody>
      </p:sp>
      <p:sp>
        <p:nvSpPr>
          <p:cNvPr id="5394" name="Google Shape;5394;p457"/>
          <p:cNvSpPr/>
          <p:nvPr/>
        </p:nvSpPr>
        <p:spPr>
          <a:xfrm>
            <a:off x="3568388" y="1431489"/>
            <a:ext cx="2007300" cy="259200"/>
          </a:xfrm>
          <a:prstGeom prst="rect">
            <a:avLst/>
          </a:prstGeom>
          <a:solidFill>
            <a:schemeClr val="accent6"/>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900">
                <a:solidFill>
                  <a:schemeClr val="dk1"/>
                </a:solidFill>
                <a:latin typeface="Red Hat Display"/>
                <a:ea typeface="Red Hat Display"/>
                <a:cs typeface="Red Hat Display"/>
                <a:sym typeface="Red Hat Display"/>
              </a:rPr>
              <a:t>Fleet Management</a:t>
            </a:r>
            <a:endParaRPr b="1" sz="900">
              <a:solidFill>
                <a:schemeClr val="dk1"/>
              </a:solidFill>
              <a:latin typeface="Red Hat Display"/>
              <a:ea typeface="Red Hat Display"/>
              <a:cs typeface="Red Hat Display"/>
              <a:sym typeface="Red Hat Display"/>
            </a:endParaRPr>
          </a:p>
        </p:txBody>
      </p:sp>
      <p:sp>
        <p:nvSpPr>
          <p:cNvPr id="5395" name="Google Shape;5395;p457"/>
          <p:cNvSpPr/>
          <p:nvPr/>
        </p:nvSpPr>
        <p:spPr>
          <a:xfrm>
            <a:off x="5972925" y="1709981"/>
            <a:ext cx="2007300" cy="259200"/>
          </a:xfrm>
          <a:prstGeom prst="rect">
            <a:avLst/>
          </a:prstGeom>
          <a:solidFill>
            <a:schemeClr val="accent5"/>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900">
                <a:solidFill>
                  <a:schemeClr val="dk1"/>
                </a:solidFill>
                <a:latin typeface="Red Hat Display"/>
                <a:ea typeface="Red Hat Display"/>
                <a:cs typeface="Red Hat Display"/>
                <a:sym typeface="Red Hat Display"/>
              </a:rPr>
              <a:t>Runtime Behavioral Analysis</a:t>
            </a:r>
            <a:endParaRPr sz="900">
              <a:solidFill>
                <a:schemeClr val="dk1"/>
              </a:solidFill>
              <a:latin typeface="Red Hat Display"/>
              <a:ea typeface="Red Hat Display"/>
              <a:cs typeface="Red Hat Display"/>
              <a:sym typeface="Red Hat Display"/>
            </a:endParaRPr>
          </a:p>
        </p:txBody>
      </p:sp>
      <p:sp>
        <p:nvSpPr>
          <p:cNvPr id="5396" name="Google Shape;5396;p457"/>
          <p:cNvSpPr/>
          <p:nvPr/>
        </p:nvSpPr>
        <p:spPr>
          <a:xfrm>
            <a:off x="5972925" y="1988472"/>
            <a:ext cx="2007300" cy="259200"/>
          </a:xfrm>
          <a:prstGeom prst="rect">
            <a:avLst/>
          </a:prstGeom>
          <a:solidFill>
            <a:schemeClr val="accent5"/>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900">
                <a:solidFill>
                  <a:schemeClr val="dk1"/>
                </a:solidFill>
                <a:latin typeface="Red Hat Display"/>
                <a:ea typeface="Red Hat Display"/>
                <a:cs typeface="Red Hat Display"/>
                <a:sym typeface="Red Hat Display"/>
              </a:rPr>
              <a:t>Auto-suggest Network Policies</a:t>
            </a:r>
            <a:endParaRPr sz="900">
              <a:solidFill>
                <a:schemeClr val="dk1"/>
              </a:solidFill>
              <a:latin typeface="Red Hat Display"/>
              <a:ea typeface="Red Hat Display"/>
              <a:cs typeface="Red Hat Display"/>
              <a:sym typeface="Red Hat Display"/>
            </a:endParaRPr>
          </a:p>
        </p:txBody>
      </p:sp>
      <p:sp>
        <p:nvSpPr>
          <p:cNvPr id="5397" name="Google Shape;5397;p457"/>
          <p:cNvSpPr/>
          <p:nvPr/>
        </p:nvSpPr>
        <p:spPr>
          <a:xfrm>
            <a:off x="5972925" y="2266963"/>
            <a:ext cx="2007300" cy="259200"/>
          </a:xfrm>
          <a:prstGeom prst="rect">
            <a:avLst/>
          </a:prstGeom>
          <a:solidFill>
            <a:schemeClr val="accent5"/>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900">
                <a:solidFill>
                  <a:schemeClr val="dk1"/>
                </a:solidFill>
                <a:latin typeface="Red Hat Display"/>
                <a:ea typeface="Red Hat Display"/>
                <a:cs typeface="Red Hat Display"/>
                <a:sym typeface="Red Hat Display"/>
              </a:rPr>
              <a:t>Threat Detection / Incident Response</a:t>
            </a:r>
            <a:endParaRPr sz="900">
              <a:solidFill>
                <a:schemeClr val="dk1"/>
              </a:solidFill>
              <a:latin typeface="Red Hat Display"/>
              <a:ea typeface="Red Hat Display"/>
              <a:cs typeface="Red Hat Display"/>
              <a:sym typeface="Red Hat Display"/>
            </a:endParaRPr>
          </a:p>
        </p:txBody>
      </p:sp>
      <p:sp>
        <p:nvSpPr>
          <p:cNvPr id="5398" name="Google Shape;5398;p457"/>
          <p:cNvSpPr/>
          <p:nvPr/>
        </p:nvSpPr>
        <p:spPr>
          <a:xfrm>
            <a:off x="5972925" y="2545454"/>
            <a:ext cx="2007300" cy="259200"/>
          </a:xfrm>
          <a:prstGeom prst="rect">
            <a:avLst/>
          </a:prstGeom>
          <a:solidFill>
            <a:schemeClr val="lt2"/>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900">
                <a:solidFill>
                  <a:schemeClr val="dk1"/>
                </a:solidFill>
                <a:latin typeface="Red Hat Display"/>
                <a:ea typeface="Red Hat Display"/>
                <a:cs typeface="Red Hat Display"/>
                <a:sym typeface="Red Hat Display"/>
              </a:rPr>
              <a:t>Container Isolation</a:t>
            </a:r>
            <a:endParaRPr b="1" sz="900">
              <a:solidFill>
                <a:schemeClr val="dk1"/>
              </a:solidFill>
              <a:latin typeface="Red Hat Display"/>
              <a:ea typeface="Red Hat Display"/>
              <a:cs typeface="Red Hat Display"/>
              <a:sym typeface="Red Hat Display"/>
            </a:endParaRPr>
          </a:p>
        </p:txBody>
      </p:sp>
      <p:sp>
        <p:nvSpPr>
          <p:cNvPr id="5399" name="Google Shape;5399;p457"/>
          <p:cNvSpPr/>
          <p:nvPr/>
        </p:nvSpPr>
        <p:spPr>
          <a:xfrm>
            <a:off x="5972925" y="2823945"/>
            <a:ext cx="2007300" cy="259200"/>
          </a:xfrm>
          <a:prstGeom prst="rect">
            <a:avLst/>
          </a:prstGeom>
          <a:solidFill>
            <a:schemeClr val="lt2"/>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900">
                <a:solidFill>
                  <a:schemeClr val="dk1"/>
                </a:solidFill>
                <a:latin typeface="Red Hat Display"/>
                <a:ea typeface="Red Hat Display"/>
                <a:cs typeface="Red Hat Display"/>
                <a:sym typeface="Red Hat Display"/>
              </a:rPr>
              <a:t>Network Isolation</a:t>
            </a:r>
            <a:endParaRPr sz="900">
              <a:solidFill>
                <a:schemeClr val="dk1"/>
              </a:solidFill>
              <a:latin typeface="Red Hat Display"/>
              <a:ea typeface="Red Hat Display"/>
              <a:cs typeface="Red Hat Display"/>
              <a:sym typeface="Red Hat Display"/>
            </a:endParaRPr>
          </a:p>
        </p:txBody>
      </p:sp>
      <p:sp>
        <p:nvSpPr>
          <p:cNvPr id="5400" name="Google Shape;5400;p457"/>
          <p:cNvSpPr/>
          <p:nvPr/>
        </p:nvSpPr>
        <p:spPr>
          <a:xfrm>
            <a:off x="5972925" y="3102436"/>
            <a:ext cx="2007300" cy="259200"/>
          </a:xfrm>
          <a:prstGeom prst="rect">
            <a:avLst/>
          </a:prstGeom>
          <a:solidFill>
            <a:schemeClr val="lt2"/>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900">
                <a:solidFill>
                  <a:schemeClr val="dk1"/>
                </a:solidFill>
                <a:latin typeface="Red Hat Display"/>
                <a:ea typeface="Red Hat Display"/>
                <a:cs typeface="Red Hat Display"/>
                <a:sym typeface="Red Hat Display"/>
              </a:rPr>
              <a:t>Application Access &amp; Data</a:t>
            </a:r>
            <a:endParaRPr sz="900">
              <a:solidFill>
                <a:schemeClr val="dk1"/>
              </a:solidFill>
              <a:latin typeface="Red Hat Display"/>
              <a:ea typeface="Red Hat Display"/>
              <a:cs typeface="Red Hat Display"/>
              <a:sym typeface="Red Hat Display"/>
            </a:endParaRPr>
          </a:p>
        </p:txBody>
      </p:sp>
      <p:sp>
        <p:nvSpPr>
          <p:cNvPr id="5401" name="Google Shape;5401;p457"/>
          <p:cNvSpPr/>
          <p:nvPr/>
        </p:nvSpPr>
        <p:spPr>
          <a:xfrm>
            <a:off x="5972925" y="3380927"/>
            <a:ext cx="2007300" cy="259200"/>
          </a:xfrm>
          <a:prstGeom prst="rect">
            <a:avLst/>
          </a:prstGeom>
          <a:solidFill>
            <a:schemeClr val="lt2"/>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900">
                <a:solidFill>
                  <a:schemeClr val="dk1"/>
                </a:solidFill>
                <a:latin typeface="Red Hat Display"/>
                <a:ea typeface="Red Hat Display"/>
                <a:cs typeface="Red Hat Display"/>
                <a:sym typeface="Red Hat Display"/>
              </a:rPr>
              <a:t>Observability</a:t>
            </a:r>
            <a:endParaRPr sz="900">
              <a:solidFill>
                <a:schemeClr val="dk1"/>
              </a:solidFill>
              <a:latin typeface="Red Hat Display"/>
              <a:ea typeface="Red Hat Display"/>
              <a:cs typeface="Red Hat Display"/>
              <a:sym typeface="Red Hat Display"/>
            </a:endParaRPr>
          </a:p>
        </p:txBody>
      </p:sp>
      <p:sp>
        <p:nvSpPr>
          <p:cNvPr id="5402" name="Google Shape;5402;p457"/>
          <p:cNvSpPr/>
          <p:nvPr/>
        </p:nvSpPr>
        <p:spPr>
          <a:xfrm>
            <a:off x="5972925" y="1431489"/>
            <a:ext cx="2007300" cy="259200"/>
          </a:xfrm>
          <a:prstGeom prst="rect">
            <a:avLst/>
          </a:prstGeom>
          <a:solidFill>
            <a:schemeClr val="accent6"/>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900">
                <a:solidFill>
                  <a:schemeClr val="dk1"/>
                </a:solidFill>
                <a:latin typeface="Red Hat Display"/>
                <a:ea typeface="Red Hat Display"/>
                <a:cs typeface="Red Hat Display"/>
                <a:sym typeface="Red Hat Display"/>
              </a:rPr>
              <a:t>Fleet Observability &amp; Alerts</a:t>
            </a:r>
            <a:endParaRPr b="1" sz="900">
              <a:solidFill>
                <a:schemeClr val="dk1"/>
              </a:solidFill>
              <a:latin typeface="Red Hat Display"/>
              <a:ea typeface="Red Hat Display"/>
              <a:cs typeface="Red Hat Display"/>
              <a:sym typeface="Red Hat Display"/>
            </a:endParaRPr>
          </a:p>
        </p:txBody>
      </p:sp>
      <p:sp>
        <p:nvSpPr>
          <p:cNvPr id="5403" name="Google Shape;5403;p457"/>
          <p:cNvSpPr/>
          <p:nvPr/>
        </p:nvSpPr>
        <p:spPr>
          <a:xfrm>
            <a:off x="1014900" y="3875035"/>
            <a:ext cx="7114200" cy="296700"/>
          </a:xfrm>
          <a:prstGeom prst="rect">
            <a:avLst/>
          </a:prstGeom>
          <a:solidFill>
            <a:schemeClr val="accent4"/>
          </a:solidFill>
          <a:ln>
            <a:noFill/>
          </a:ln>
        </p:spPr>
        <p:txBody>
          <a:bodyPr anchorCtr="0" anchor="t" bIns="0" lIns="68575" spcFirstLastPara="1" rIns="68575" wrap="square" tIns="34275">
            <a:noAutofit/>
          </a:bodyPr>
          <a:lstStyle/>
          <a:p>
            <a:pPr indent="0" lvl="0" marL="0" rtl="0" algn="l">
              <a:lnSpc>
                <a:spcPct val="115000"/>
              </a:lnSpc>
              <a:spcBef>
                <a:spcPts val="0"/>
              </a:spcBef>
              <a:spcAft>
                <a:spcPts val="0"/>
              </a:spcAft>
              <a:buNone/>
            </a:pPr>
            <a:r>
              <a:t/>
            </a:r>
            <a:endParaRPr sz="600">
              <a:latin typeface="Red Hat Display"/>
              <a:ea typeface="Red Hat Display"/>
              <a:cs typeface="Red Hat Display"/>
              <a:sym typeface="Red Hat Display"/>
            </a:endParaRPr>
          </a:p>
        </p:txBody>
      </p:sp>
      <p:sp>
        <p:nvSpPr>
          <p:cNvPr id="5404" name="Google Shape;5404;p457"/>
          <p:cNvSpPr/>
          <p:nvPr/>
        </p:nvSpPr>
        <p:spPr>
          <a:xfrm>
            <a:off x="1014900" y="4227059"/>
            <a:ext cx="7114200" cy="296700"/>
          </a:xfrm>
          <a:prstGeom prst="rect">
            <a:avLst/>
          </a:prstGeom>
          <a:solidFill>
            <a:schemeClr val="accent1"/>
          </a:solidFill>
          <a:ln>
            <a:noFill/>
          </a:ln>
        </p:spPr>
        <p:txBody>
          <a:bodyPr anchorCtr="0" anchor="t" bIns="0" lIns="68575" spcFirstLastPara="1" rIns="68575" wrap="square" tIns="34275">
            <a:noAutofit/>
          </a:bodyPr>
          <a:lstStyle/>
          <a:p>
            <a:pPr indent="0" lvl="0" marL="0" rtl="0" algn="l">
              <a:lnSpc>
                <a:spcPct val="115000"/>
              </a:lnSpc>
              <a:spcBef>
                <a:spcPts val="0"/>
              </a:spcBef>
              <a:spcAft>
                <a:spcPts val="0"/>
              </a:spcAft>
              <a:buNone/>
            </a:pPr>
            <a:r>
              <a:t/>
            </a:r>
            <a:endParaRPr sz="600">
              <a:latin typeface="Red Hat Display"/>
              <a:ea typeface="Red Hat Display"/>
              <a:cs typeface="Red Hat Display"/>
              <a:sym typeface="Red Hat Display"/>
            </a:endParaRPr>
          </a:p>
        </p:txBody>
      </p:sp>
      <p:sp>
        <p:nvSpPr>
          <p:cNvPr id="5405" name="Google Shape;5405;p457"/>
          <p:cNvSpPr/>
          <p:nvPr/>
        </p:nvSpPr>
        <p:spPr>
          <a:xfrm>
            <a:off x="1163850" y="3875035"/>
            <a:ext cx="2007300" cy="2967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b="1" lang="en" sz="1200">
                <a:solidFill>
                  <a:schemeClr val="lt1"/>
                </a:solidFill>
                <a:latin typeface="Red Hat Display"/>
                <a:ea typeface="Red Hat Display"/>
                <a:cs typeface="Red Hat Display"/>
                <a:sym typeface="Red Hat Display"/>
              </a:rPr>
              <a:t>BUILD</a:t>
            </a:r>
            <a:endParaRPr b="1" sz="1200">
              <a:solidFill>
                <a:schemeClr val="lt1"/>
              </a:solidFill>
              <a:latin typeface="Red Hat Display"/>
              <a:ea typeface="Red Hat Display"/>
              <a:cs typeface="Red Hat Display"/>
              <a:sym typeface="Red Hat Display"/>
            </a:endParaRPr>
          </a:p>
        </p:txBody>
      </p:sp>
      <p:sp>
        <p:nvSpPr>
          <p:cNvPr id="5406" name="Google Shape;5406;p457"/>
          <p:cNvSpPr/>
          <p:nvPr/>
        </p:nvSpPr>
        <p:spPr>
          <a:xfrm>
            <a:off x="3568388" y="3875035"/>
            <a:ext cx="2007300" cy="296700"/>
          </a:xfrm>
          <a:prstGeom prst="rect">
            <a:avLst/>
          </a:prstGeom>
          <a:noFill/>
          <a:ln>
            <a:noFill/>
          </a:ln>
        </p:spPr>
        <p:txBody>
          <a:bodyPr anchorCtr="0" anchor="ctr" bIns="0" lIns="68575" spcFirstLastPara="1" rIns="0" wrap="square" tIns="0">
            <a:noAutofit/>
          </a:bodyPr>
          <a:lstStyle/>
          <a:p>
            <a:pPr indent="0" lvl="0" marL="0" rtl="0" algn="ctr">
              <a:spcBef>
                <a:spcPts val="0"/>
              </a:spcBef>
              <a:spcAft>
                <a:spcPts val="0"/>
              </a:spcAft>
              <a:buNone/>
            </a:pPr>
            <a:r>
              <a:rPr b="1" lang="en" sz="1200">
                <a:solidFill>
                  <a:schemeClr val="lt1"/>
                </a:solidFill>
                <a:latin typeface="Red Hat Display"/>
                <a:ea typeface="Red Hat Display"/>
                <a:cs typeface="Red Hat Display"/>
                <a:sym typeface="Red Hat Display"/>
              </a:rPr>
              <a:t>DEPLOY</a:t>
            </a:r>
            <a:endParaRPr b="1" sz="1200">
              <a:solidFill>
                <a:schemeClr val="lt1"/>
              </a:solidFill>
              <a:latin typeface="Red Hat Display"/>
              <a:ea typeface="Red Hat Display"/>
              <a:cs typeface="Red Hat Display"/>
              <a:sym typeface="Red Hat Display"/>
            </a:endParaRPr>
          </a:p>
        </p:txBody>
      </p:sp>
      <p:sp>
        <p:nvSpPr>
          <p:cNvPr id="5407" name="Google Shape;5407;p457"/>
          <p:cNvSpPr/>
          <p:nvPr/>
        </p:nvSpPr>
        <p:spPr>
          <a:xfrm>
            <a:off x="5972925" y="3875035"/>
            <a:ext cx="2007300" cy="296700"/>
          </a:xfrm>
          <a:prstGeom prst="rect">
            <a:avLst/>
          </a:prstGeom>
          <a:noFill/>
          <a:ln>
            <a:noFill/>
          </a:ln>
        </p:spPr>
        <p:txBody>
          <a:bodyPr anchorCtr="0" anchor="ctr" bIns="0" lIns="68575" spcFirstLastPara="1" rIns="0" wrap="square" tIns="0">
            <a:noAutofit/>
          </a:bodyPr>
          <a:lstStyle/>
          <a:p>
            <a:pPr indent="0" lvl="0" marL="0" rtl="0" algn="ctr">
              <a:spcBef>
                <a:spcPts val="0"/>
              </a:spcBef>
              <a:spcAft>
                <a:spcPts val="0"/>
              </a:spcAft>
              <a:buNone/>
            </a:pPr>
            <a:r>
              <a:rPr b="1" lang="en" sz="1200">
                <a:solidFill>
                  <a:schemeClr val="lt1"/>
                </a:solidFill>
                <a:latin typeface="Red Hat Display"/>
                <a:ea typeface="Red Hat Display"/>
                <a:cs typeface="Red Hat Display"/>
                <a:sym typeface="Red Hat Display"/>
              </a:rPr>
              <a:t>RUN</a:t>
            </a:r>
            <a:endParaRPr b="1" sz="1200">
              <a:solidFill>
                <a:schemeClr val="lt1"/>
              </a:solidFill>
              <a:latin typeface="Red Hat Display"/>
              <a:ea typeface="Red Hat Display"/>
              <a:cs typeface="Red Hat Display"/>
              <a:sym typeface="Red Hat Display"/>
            </a:endParaRPr>
          </a:p>
        </p:txBody>
      </p:sp>
      <p:sp>
        <p:nvSpPr>
          <p:cNvPr id="5408" name="Google Shape;5408;p457"/>
          <p:cNvSpPr/>
          <p:nvPr/>
        </p:nvSpPr>
        <p:spPr>
          <a:xfrm>
            <a:off x="3568388" y="4227066"/>
            <a:ext cx="2007300" cy="296700"/>
          </a:xfrm>
          <a:prstGeom prst="rect">
            <a:avLst/>
          </a:prstGeom>
          <a:noFill/>
          <a:ln>
            <a:noFill/>
          </a:ln>
        </p:spPr>
        <p:txBody>
          <a:bodyPr anchorCtr="0" anchor="ctr" bIns="0" lIns="68575" spcFirstLastPara="1" rIns="0" wrap="square" tIns="0">
            <a:noAutofit/>
          </a:bodyPr>
          <a:lstStyle/>
          <a:p>
            <a:pPr indent="0" lvl="0" marL="0" rtl="0" algn="ctr">
              <a:spcBef>
                <a:spcPts val="0"/>
              </a:spcBef>
              <a:spcAft>
                <a:spcPts val="0"/>
              </a:spcAft>
              <a:buNone/>
            </a:pPr>
            <a:r>
              <a:rPr b="1" lang="en" sz="1200">
                <a:solidFill>
                  <a:schemeClr val="lt1"/>
                </a:solidFill>
                <a:latin typeface="Red Hat Display"/>
                <a:ea typeface="Red Hat Display"/>
                <a:cs typeface="Red Hat Display"/>
                <a:sym typeface="Red Hat Display"/>
              </a:rPr>
              <a:t>DevSecOps</a:t>
            </a:r>
            <a:endParaRPr b="1" sz="1200">
              <a:solidFill>
                <a:schemeClr val="lt1"/>
              </a:solidFill>
              <a:latin typeface="Red Hat Display"/>
              <a:ea typeface="Red Hat Display"/>
              <a:cs typeface="Red Hat Display"/>
              <a:sym typeface="Red Hat Display"/>
            </a:endParaRPr>
          </a:p>
        </p:txBody>
      </p:sp>
      <p:pic>
        <p:nvPicPr>
          <p:cNvPr id="5409" name="Google Shape;5409;p457"/>
          <p:cNvPicPr preferRelativeResize="0"/>
          <p:nvPr/>
        </p:nvPicPr>
        <p:blipFill rotWithShape="1">
          <a:blip r:embed="rId3">
            <a:alphaModFix/>
          </a:blip>
          <a:srcRect b="0" l="0" r="0" t="0"/>
          <a:stretch/>
        </p:blipFill>
        <p:spPr>
          <a:xfrm>
            <a:off x="4093800" y="1052839"/>
            <a:ext cx="259200" cy="259200"/>
          </a:xfrm>
          <a:prstGeom prst="rect">
            <a:avLst/>
          </a:prstGeom>
          <a:noFill/>
          <a:ln>
            <a:noFill/>
          </a:ln>
        </p:spPr>
      </p:pic>
      <p:pic>
        <p:nvPicPr>
          <p:cNvPr id="5410" name="Google Shape;5410;p457"/>
          <p:cNvPicPr preferRelativeResize="0"/>
          <p:nvPr/>
        </p:nvPicPr>
        <p:blipFill rotWithShape="1">
          <a:blip r:embed="rId4">
            <a:alphaModFix/>
          </a:blip>
          <a:srcRect b="0" l="0" r="0" t="0"/>
          <a:stretch/>
        </p:blipFill>
        <p:spPr>
          <a:xfrm>
            <a:off x="6133374" y="1052843"/>
            <a:ext cx="259200" cy="259193"/>
          </a:xfrm>
          <a:prstGeom prst="rect">
            <a:avLst/>
          </a:prstGeom>
          <a:noFill/>
          <a:ln>
            <a:noFill/>
          </a:ln>
        </p:spPr>
      </p:pic>
      <p:pic>
        <p:nvPicPr>
          <p:cNvPr id="5411" name="Google Shape;5411;p457"/>
          <p:cNvPicPr preferRelativeResize="0"/>
          <p:nvPr/>
        </p:nvPicPr>
        <p:blipFill rotWithShape="1">
          <a:blip r:embed="rId5">
            <a:alphaModFix/>
          </a:blip>
          <a:srcRect b="0" l="0" r="0" t="0"/>
          <a:stretch/>
        </p:blipFill>
        <p:spPr>
          <a:xfrm>
            <a:off x="1659050" y="1052839"/>
            <a:ext cx="259200" cy="2592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3"/>
        </a:solidFill>
      </p:bgPr>
    </p:bg>
    <p:spTree>
      <p:nvGrpSpPr>
        <p:cNvPr id="5415" name="Shape 5415"/>
        <p:cNvGrpSpPr/>
        <p:nvPr/>
      </p:nvGrpSpPr>
      <p:grpSpPr>
        <a:xfrm>
          <a:off x="0" y="0"/>
          <a:ext cx="0" cy="0"/>
          <a:chOff x="0" y="0"/>
          <a:chExt cx="0" cy="0"/>
        </a:xfrm>
      </p:grpSpPr>
      <p:sp>
        <p:nvSpPr>
          <p:cNvPr id="5416" name="Google Shape;5416;p458"/>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5417" name="Google Shape;5417;p458"/>
          <p:cNvSpPr txBox="1"/>
          <p:nvPr/>
        </p:nvSpPr>
        <p:spPr>
          <a:xfrm>
            <a:off x="5307800" y="2195700"/>
            <a:ext cx="3352200" cy="11265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dk1"/>
              </a:buClr>
              <a:buSzPts val="1100"/>
              <a:buFont typeface="Arial"/>
              <a:buNone/>
            </a:pPr>
            <a:r>
              <a:rPr b="1" i="1" lang="en" sz="3200">
                <a:solidFill>
                  <a:schemeClr val="lt1"/>
                </a:solidFill>
                <a:latin typeface="Red Hat Display"/>
                <a:ea typeface="Red Hat Display"/>
                <a:cs typeface="Red Hat Display"/>
                <a:sym typeface="Red Hat Display"/>
              </a:rPr>
              <a:t>机密计算概述</a:t>
            </a:r>
            <a:endParaRPr i="1" sz="3200">
              <a:solidFill>
                <a:schemeClr val="lt1"/>
              </a:solidFill>
              <a:latin typeface="Red Hat Display"/>
              <a:ea typeface="Red Hat Display"/>
              <a:cs typeface="Red Hat Display"/>
              <a:sym typeface="Red Hat Display"/>
            </a:endParaRPr>
          </a:p>
        </p:txBody>
      </p:sp>
      <p:pic>
        <p:nvPicPr>
          <p:cNvPr id="5418" name="Google Shape;5418;p458"/>
          <p:cNvPicPr preferRelativeResize="0"/>
          <p:nvPr/>
        </p:nvPicPr>
        <p:blipFill>
          <a:blip r:embed="rId3">
            <a:alphaModFix/>
          </a:blip>
          <a:stretch>
            <a:fillRect/>
          </a:stretch>
        </p:blipFill>
        <p:spPr>
          <a:xfrm>
            <a:off x="660000" y="1123200"/>
            <a:ext cx="4086948" cy="311909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22" name="Shape 5422"/>
        <p:cNvGrpSpPr/>
        <p:nvPr/>
      </p:nvGrpSpPr>
      <p:grpSpPr>
        <a:xfrm>
          <a:off x="0" y="0"/>
          <a:ext cx="0" cy="0"/>
          <a:chOff x="0" y="0"/>
          <a:chExt cx="0" cy="0"/>
        </a:xfrm>
      </p:grpSpPr>
      <p:sp>
        <p:nvSpPr>
          <p:cNvPr id="5423" name="Google Shape;5423;p459"/>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fontScale="90000"/>
          </a:bodyPr>
          <a:lstStyle/>
          <a:p>
            <a:pPr indent="0" lvl="0" marL="0" rtl="0" algn="l">
              <a:lnSpc>
                <a:spcPct val="90000"/>
              </a:lnSpc>
              <a:spcBef>
                <a:spcPts val="0"/>
              </a:spcBef>
              <a:spcAft>
                <a:spcPts val="0"/>
              </a:spcAft>
              <a:buClr>
                <a:schemeClr val="dk1"/>
              </a:buClr>
              <a:buSzPct val="100000"/>
              <a:buFont typeface="Play"/>
              <a:buNone/>
            </a:pPr>
            <a:r>
              <a:rPr lang="en"/>
              <a:t>机密计算 – 云计算平台虚拟机的新安全模型</a:t>
            </a:r>
            <a:br>
              <a:rPr lang="en"/>
            </a:br>
            <a:endParaRPr/>
          </a:p>
        </p:txBody>
      </p:sp>
      <p:sp>
        <p:nvSpPr>
          <p:cNvPr id="5424" name="Google Shape;5424;p459"/>
          <p:cNvSpPr txBox="1"/>
          <p:nvPr/>
        </p:nvSpPr>
        <p:spPr>
          <a:xfrm>
            <a:off x="1090800" y="43875"/>
            <a:ext cx="6390600" cy="429600"/>
          </a:xfrm>
          <a:prstGeom prst="rect">
            <a:avLst/>
          </a:prstGeom>
          <a:noFill/>
          <a:ln>
            <a:noFill/>
          </a:ln>
        </p:spPr>
        <p:txBody>
          <a:bodyPr anchorCtr="0" anchor="t" bIns="68575" lIns="68575" spcFirstLastPara="1" rIns="68575" wrap="square" tIns="68575">
            <a:normAutofit fontScale="77500" lnSpcReduction="20000"/>
          </a:bodyPr>
          <a:lstStyle/>
          <a:p>
            <a:pPr indent="0" lvl="0" marL="0" marR="0" rtl="0" algn="l">
              <a:lnSpc>
                <a:spcPct val="90000"/>
              </a:lnSpc>
              <a:spcBef>
                <a:spcPts val="0"/>
              </a:spcBef>
              <a:spcAft>
                <a:spcPts val="0"/>
              </a:spcAft>
              <a:buClr>
                <a:schemeClr val="dk1"/>
              </a:buClr>
              <a:buSzPct val="100000"/>
              <a:buFont typeface="Play"/>
              <a:buNone/>
            </a:pPr>
            <a:r>
              <a:t/>
            </a:r>
            <a:endParaRPr b="0" i="0" sz="3300" u="none" cap="none" strike="noStrike">
              <a:solidFill>
                <a:schemeClr val="dk1"/>
              </a:solidFill>
              <a:latin typeface="Play"/>
              <a:ea typeface="Play"/>
              <a:cs typeface="Play"/>
              <a:sym typeface="Play"/>
            </a:endParaRPr>
          </a:p>
        </p:txBody>
      </p:sp>
      <p:pic>
        <p:nvPicPr>
          <p:cNvPr id="5425" name="Google Shape;5425;p459"/>
          <p:cNvPicPr preferRelativeResize="0"/>
          <p:nvPr/>
        </p:nvPicPr>
        <p:blipFill rotWithShape="1">
          <a:blip r:embed="rId3">
            <a:alphaModFix/>
          </a:blip>
          <a:srcRect b="0" l="0" r="0" t="0"/>
          <a:stretch/>
        </p:blipFill>
        <p:spPr>
          <a:xfrm>
            <a:off x="628649" y="1176509"/>
            <a:ext cx="7886703" cy="377535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29" name="Shape 5429"/>
        <p:cNvGrpSpPr/>
        <p:nvPr/>
      </p:nvGrpSpPr>
      <p:grpSpPr>
        <a:xfrm>
          <a:off x="0" y="0"/>
          <a:ext cx="0" cy="0"/>
          <a:chOff x="0" y="0"/>
          <a:chExt cx="0" cy="0"/>
        </a:xfrm>
      </p:grpSpPr>
      <p:sp>
        <p:nvSpPr>
          <p:cNvPr id="5430" name="Google Shape;5430;p460"/>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300"/>
              <a:buFont typeface="Play"/>
              <a:buNone/>
            </a:pPr>
            <a:r>
              <a:rPr lang="en"/>
              <a:t>虚拟机的安全问题</a:t>
            </a:r>
            <a:endParaRPr/>
          </a:p>
        </p:txBody>
      </p:sp>
      <p:sp>
        <p:nvSpPr>
          <p:cNvPr id="5431" name="Google Shape;5431;p460"/>
          <p:cNvSpPr/>
          <p:nvPr/>
        </p:nvSpPr>
        <p:spPr>
          <a:xfrm>
            <a:off x="1057993" y="3901646"/>
            <a:ext cx="7117500" cy="704400"/>
          </a:xfrm>
          <a:prstGeom prst="rect">
            <a:avLst/>
          </a:prstGeom>
          <a:solidFill>
            <a:schemeClr val="accent1"/>
          </a:solidFill>
          <a:ln cap="flat" cmpd="sng" w="19050">
            <a:solidFill>
              <a:srgbClr val="082836"/>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1400" u="none" cap="none" strike="noStrike">
                <a:solidFill>
                  <a:schemeClr val="lt1"/>
                </a:solidFill>
                <a:latin typeface="Arial"/>
                <a:ea typeface="Arial"/>
                <a:cs typeface="Arial"/>
                <a:sym typeface="Arial"/>
              </a:rPr>
              <a:t>HyperVisor</a:t>
            </a:r>
            <a:endParaRPr sz="1100"/>
          </a:p>
        </p:txBody>
      </p:sp>
      <p:sp>
        <p:nvSpPr>
          <p:cNvPr id="5432" name="Google Shape;5432;p460"/>
          <p:cNvSpPr/>
          <p:nvPr/>
        </p:nvSpPr>
        <p:spPr>
          <a:xfrm>
            <a:off x="1143000" y="2151993"/>
            <a:ext cx="1166700" cy="953700"/>
          </a:xfrm>
          <a:prstGeom prst="rect">
            <a:avLst/>
          </a:prstGeom>
          <a:solidFill>
            <a:schemeClr val="accent1"/>
          </a:solidFill>
          <a:ln cap="flat" cmpd="sng" w="19050">
            <a:solidFill>
              <a:srgbClr val="082836"/>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1400" u="none" cap="none" strike="noStrike">
                <a:solidFill>
                  <a:schemeClr val="lt1"/>
                </a:solidFill>
                <a:latin typeface="Arial"/>
                <a:ea typeface="Arial"/>
                <a:cs typeface="Arial"/>
                <a:sym typeface="Arial"/>
              </a:rPr>
              <a:t>VM</a:t>
            </a:r>
            <a:endParaRPr sz="1100"/>
          </a:p>
        </p:txBody>
      </p:sp>
      <p:sp>
        <p:nvSpPr>
          <p:cNvPr id="5433" name="Google Shape;5433;p460"/>
          <p:cNvSpPr/>
          <p:nvPr/>
        </p:nvSpPr>
        <p:spPr>
          <a:xfrm>
            <a:off x="2557955" y="2151993"/>
            <a:ext cx="1166700" cy="953700"/>
          </a:xfrm>
          <a:prstGeom prst="rect">
            <a:avLst/>
          </a:prstGeom>
          <a:solidFill>
            <a:schemeClr val="accent1"/>
          </a:solidFill>
          <a:ln cap="flat" cmpd="sng" w="19050">
            <a:solidFill>
              <a:srgbClr val="082836"/>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1400" u="none" cap="none" strike="noStrike">
                <a:solidFill>
                  <a:schemeClr val="lt1"/>
                </a:solidFill>
                <a:latin typeface="Arial"/>
                <a:ea typeface="Arial"/>
                <a:cs typeface="Arial"/>
                <a:sym typeface="Arial"/>
              </a:rPr>
              <a:t>VM</a:t>
            </a:r>
            <a:endParaRPr sz="1100"/>
          </a:p>
        </p:txBody>
      </p:sp>
      <p:sp>
        <p:nvSpPr>
          <p:cNvPr id="5434" name="Google Shape;5434;p460"/>
          <p:cNvSpPr/>
          <p:nvPr/>
        </p:nvSpPr>
        <p:spPr>
          <a:xfrm>
            <a:off x="3972911" y="2151993"/>
            <a:ext cx="1166700" cy="953700"/>
          </a:xfrm>
          <a:prstGeom prst="rect">
            <a:avLst/>
          </a:prstGeom>
          <a:solidFill>
            <a:srgbClr val="FF0000"/>
          </a:solidFill>
          <a:ln cap="flat" cmpd="sng" w="19050">
            <a:solidFill>
              <a:srgbClr val="082836"/>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1400" u="none" cap="none" strike="noStrike">
                <a:solidFill>
                  <a:schemeClr val="lt1"/>
                </a:solidFill>
                <a:latin typeface="Arial"/>
                <a:ea typeface="Arial"/>
                <a:cs typeface="Arial"/>
                <a:sym typeface="Arial"/>
              </a:rPr>
              <a:t>VM</a:t>
            </a:r>
            <a:endParaRPr sz="1100"/>
          </a:p>
        </p:txBody>
      </p:sp>
      <p:sp>
        <p:nvSpPr>
          <p:cNvPr id="5435" name="Google Shape;5435;p460"/>
          <p:cNvSpPr/>
          <p:nvPr/>
        </p:nvSpPr>
        <p:spPr>
          <a:xfrm>
            <a:off x="5387866" y="2151993"/>
            <a:ext cx="1166700" cy="953700"/>
          </a:xfrm>
          <a:prstGeom prst="rect">
            <a:avLst/>
          </a:prstGeom>
          <a:solidFill>
            <a:schemeClr val="accent1"/>
          </a:solidFill>
          <a:ln cap="flat" cmpd="sng" w="19050">
            <a:solidFill>
              <a:srgbClr val="082836"/>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1400" u="none" cap="none" strike="noStrike">
                <a:solidFill>
                  <a:schemeClr val="lt1"/>
                </a:solidFill>
                <a:latin typeface="Arial"/>
                <a:ea typeface="Arial"/>
                <a:cs typeface="Arial"/>
                <a:sym typeface="Arial"/>
              </a:rPr>
              <a:t>VM</a:t>
            </a:r>
            <a:endParaRPr sz="1100"/>
          </a:p>
        </p:txBody>
      </p:sp>
      <p:sp>
        <p:nvSpPr>
          <p:cNvPr id="5436" name="Google Shape;5436;p460"/>
          <p:cNvSpPr/>
          <p:nvPr/>
        </p:nvSpPr>
        <p:spPr>
          <a:xfrm>
            <a:off x="6802821" y="2151993"/>
            <a:ext cx="1166700" cy="953700"/>
          </a:xfrm>
          <a:prstGeom prst="rect">
            <a:avLst/>
          </a:prstGeom>
          <a:solidFill>
            <a:schemeClr val="accent1"/>
          </a:solidFill>
          <a:ln cap="flat" cmpd="sng" w="19050">
            <a:solidFill>
              <a:srgbClr val="082836"/>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1400" u="none" cap="none" strike="noStrike">
                <a:solidFill>
                  <a:schemeClr val="lt1"/>
                </a:solidFill>
                <a:latin typeface="Arial"/>
                <a:ea typeface="Arial"/>
                <a:cs typeface="Arial"/>
                <a:sym typeface="Arial"/>
              </a:rPr>
              <a:t>VM</a:t>
            </a:r>
            <a:endParaRPr sz="1100"/>
          </a:p>
        </p:txBody>
      </p:sp>
      <p:sp>
        <p:nvSpPr>
          <p:cNvPr id="5437" name="Google Shape;5437;p460"/>
          <p:cNvSpPr txBox="1"/>
          <p:nvPr/>
        </p:nvSpPr>
        <p:spPr>
          <a:xfrm>
            <a:off x="4071445" y="3183527"/>
            <a:ext cx="2644800" cy="500100"/>
          </a:xfrm>
          <a:prstGeom prst="rect">
            <a:avLst/>
          </a:prstGeom>
          <a:noFill/>
          <a:ln>
            <a:noFill/>
          </a:ln>
        </p:spPr>
        <p:txBody>
          <a:bodyPr anchorCtr="0" anchor="t" bIns="34275" lIns="68575" spcFirstLastPara="1" rIns="68575" wrap="square" tIns="34275">
            <a:spAutoFit/>
          </a:bodyPr>
          <a:lstStyle/>
          <a:p>
            <a:pPr indent="-215900" lvl="0" marL="215900" marR="0" rtl="0" algn="l">
              <a:spcBef>
                <a:spcPts val="0"/>
              </a:spcBef>
              <a:spcAft>
                <a:spcPts val="0"/>
              </a:spcAft>
              <a:buClr>
                <a:srgbClr val="FF0000"/>
              </a:buClr>
              <a:buSzPts val="1400"/>
              <a:buFont typeface="Arial"/>
              <a:buChar char="-"/>
            </a:pPr>
            <a:r>
              <a:rPr b="0" i="0" lang="en" sz="1400" u="none" cap="none" strike="noStrike">
                <a:solidFill>
                  <a:srgbClr val="FF0000"/>
                </a:solidFill>
                <a:latin typeface="Arial"/>
                <a:ea typeface="Arial"/>
                <a:cs typeface="Arial"/>
                <a:sym typeface="Arial"/>
              </a:rPr>
              <a:t>来自其他虚拟机的攻击</a:t>
            </a:r>
            <a:endParaRPr sz="1100"/>
          </a:p>
          <a:p>
            <a:pPr indent="-215900" lvl="0" marL="215900" marR="0" rtl="0" algn="l">
              <a:spcBef>
                <a:spcPts val="0"/>
              </a:spcBef>
              <a:spcAft>
                <a:spcPts val="0"/>
              </a:spcAft>
              <a:buClr>
                <a:srgbClr val="FF0000"/>
              </a:buClr>
              <a:buSzPts val="1400"/>
              <a:buFont typeface="Arial"/>
              <a:buChar char="-"/>
            </a:pPr>
            <a:r>
              <a:rPr b="0" i="0" lang="en" sz="1400" u="none" cap="none" strike="noStrike">
                <a:solidFill>
                  <a:srgbClr val="FF0000"/>
                </a:solidFill>
                <a:latin typeface="Arial"/>
                <a:ea typeface="Arial"/>
                <a:cs typeface="Arial"/>
                <a:sym typeface="Arial"/>
              </a:rPr>
              <a:t>来自HyperVisor的攻击</a:t>
            </a:r>
            <a:endParaRPr sz="1100"/>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Red Hat - Light">
  <a:themeElements>
    <a:clrScheme name="Simple Light">
      <a:dk1>
        <a:srgbClr val="000000"/>
      </a:dk1>
      <a:lt1>
        <a:srgbClr val="FFFFFF"/>
      </a:lt1>
      <a:dk2>
        <a:srgbClr val="595959"/>
      </a:dk2>
      <a:lt2>
        <a:srgbClr val="EEEEEE"/>
      </a:lt2>
      <a:accent1>
        <a:srgbClr val="EE0000"/>
      </a:accent1>
      <a:accent2>
        <a:srgbClr val="CC0000"/>
      </a:accent2>
      <a:accent3>
        <a:srgbClr val="A30000"/>
      </a:accent3>
      <a:accent4>
        <a:srgbClr val="820000"/>
      </a:accent4>
      <a:accent5>
        <a:srgbClr val="BFBFBF"/>
      </a:accent5>
      <a:accent6>
        <a:srgbClr val="808080"/>
      </a:accent6>
      <a:hlink>
        <a:srgbClr val="EE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Red Hat widescreen template">
  <a:themeElements>
    <a:clrScheme name="Simple Light">
      <a:dk1>
        <a:srgbClr val="000000"/>
      </a:dk1>
      <a:lt1>
        <a:srgbClr val="FFFFFF"/>
      </a:lt1>
      <a:dk2>
        <a:srgbClr val="595959"/>
      </a:dk2>
      <a:lt2>
        <a:srgbClr val="EEEEEE"/>
      </a:lt2>
      <a:accent1>
        <a:srgbClr val="EE0000"/>
      </a:accent1>
      <a:accent2>
        <a:srgbClr val="CC0000"/>
      </a:accent2>
      <a:accent3>
        <a:srgbClr val="A30000"/>
      </a:accent3>
      <a:accent4>
        <a:srgbClr val="820000"/>
      </a:accent4>
      <a:accent5>
        <a:srgbClr val="BFBFBF"/>
      </a:accent5>
      <a:accent6>
        <a:srgbClr val="808080"/>
      </a:accent6>
      <a:hlink>
        <a:srgbClr val="EE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Red Hat widescreen template">
  <a:themeElements>
    <a:clrScheme name="Simple Light">
      <a:dk1>
        <a:srgbClr val="000000"/>
      </a:dk1>
      <a:lt1>
        <a:srgbClr val="FFFFFF"/>
      </a:lt1>
      <a:dk2>
        <a:srgbClr val="595959"/>
      </a:dk2>
      <a:lt2>
        <a:srgbClr val="EEEEEE"/>
      </a:lt2>
      <a:accent1>
        <a:srgbClr val="EE0000"/>
      </a:accent1>
      <a:accent2>
        <a:srgbClr val="CC0000"/>
      </a:accent2>
      <a:accent3>
        <a:srgbClr val="A30000"/>
      </a:accent3>
      <a:accent4>
        <a:srgbClr val="820000"/>
      </a:accent4>
      <a:accent5>
        <a:srgbClr val="BFBFBF"/>
      </a:accent5>
      <a:accent6>
        <a:srgbClr val="808080"/>
      </a:accent6>
      <a:hlink>
        <a:srgbClr val="EE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Red Hat - Light">
  <a:themeElements>
    <a:clrScheme name="Simple Light">
      <a:dk1>
        <a:srgbClr val="000000"/>
      </a:dk1>
      <a:lt1>
        <a:srgbClr val="FFFFFF"/>
      </a:lt1>
      <a:dk2>
        <a:srgbClr val="595959"/>
      </a:dk2>
      <a:lt2>
        <a:srgbClr val="EEEEEE"/>
      </a:lt2>
      <a:accent1>
        <a:srgbClr val="EE0000"/>
      </a:accent1>
      <a:accent2>
        <a:srgbClr val="CC0000"/>
      </a:accent2>
      <a:accent3>
        <a:srgbClr val="A30000"/>
      </a:accent3>
      <a:accent4>
        <a:srgbClr val="820000"/>
      </a:accent4>
      <a:accent5>
        <a:srgbClr val="BFBFBF"/>
      </a:accent5>
      <a:accent6>
        <a:srgbClr val="808080"/>
      </a:accent6>
      <a:hlink>
        <a:srgbClr val="EE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Red Hat widescreen template">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Red Hat - Light">
  <a:themeElements>
    <a:clrScheme name="Simple Light">
      <a:dk1>
        <a:srgbClr val="151515"/>
      </a:dk1>
      <a:lt1>
        <a:srgbClr val="FFFFFF"/>
      </a:lt1>
      <a:dk2>
        <a:srgbClr val="5F0000"/>
      </a:dk2>
      <a:lt2>
        <a:srgbClr val="A60000"/>
      </a:lt2>
      <a:accent1>
        <a:srgbClr val="EE0000"/>
      </a:accent1>
      <a:accent2>
        <a:srgbClr val="F56E6E"/>
      </a:accent2>
      <a:accent3>
        <a:srgbClr val="F9A8A8"/>
      </a:accent3>
      <a:accent4>
        <a:srgbClr val="F2F2F2"/>
      </a:accent4>
      <a:accent5>
        <a:srgbClr val="63993D"/>
      </a:accent5>
      <a:accent6>
        <a:srgbClr val="F0561D"/>
      </a:accent6>
      <a:hlink>
        <a:srgbClr val="0066CC"/>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